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0B32FB-6EB7-4210-B491-744701EC8A64}" v="14" dt="2023-02-21T00:32:38.8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82" autoAdjust="0"/>
    <p:restoredTop sz="86447"/>
  </p:normalViewPr>
  <p:slideViewPr>
    <p:cSldViewPr snapToGrid="0" snapToObjects="1">
      <p:cViewPr varScale="1">
        <p:scale>
          <a:sx n="128" d="100"/>
          <a:sy n="128" d="100"/>
        </p:scale>
        <p:origin x="816"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400B32FB-6EB7-4210-B491-744701EC8A64}"/>
    <pc:docChg chg="custSel modSld">
      <pc:chgData name="Bess Dunlevy" userId="dd4b9a8537dbe9d0" providerId="LiveId" clId="{400B32FB-6EB7-4210-B491-744701EC8A64}" dt="2023-02-21T00:32:46.331" v="133" actId="478"/>
      <pc:docMkLst>
        <pc:docMk/>
      </pc:docMkLst>
      <pc:sldChg chg="modSp mod">
        <pc:chgData name="Bess Dunlevy" userId="dd4b9a8537dbe9d0" providerId="LiveId" clId="{400B32FB-6EB7-4210-B491-744701EC8A64}" dt="2023-02-21T00:30:33.584" v="73" actId="20577"/>
        <pc:sldMkLst>
          <pc:docMk/>
          <pc:sldMk cId="1508588292" sldId="342"/>
        </pc:sldMkLst>
        <pc:spChg chg="mod">
          <ac:chgData name="Bess Dunlevy" userId="dd4b9a8537dbe9d0" providerId="LiveId" clId="{400B32FB-6EB7-4210-B491-744701EC8A64}" dt="2023-02-21T00:30:31.141" v="72" actId="20577"/>
          <ac:spMkLst>
            <pc:docMk/>
            <pc:sldMk cId="1508588292" sldId="342"/>
            <ac:spMk id="33" creationId="{143A449B-AAB7-994A-92CE-8F48E2CA7DF6}"/>
          </ac:spMkLst>
        </pc:spChg>
        <pc:spChg chg="mod">
          <ac:chgData name="Bess Dunlevy" userId="dd4b9a8537dbe9d0" providerId="LiveId" clId="{400B32FB-6EB7-4210-B491-744701EC8A64}" dt="2023-02-21T00:30:33.584" v="73" actId="20577"/>
          <ac:spMkLst>
            <pc:docMk/>
            <pc:sldMk cId="1508588292" sldId="342"/>
            <ac:spMk id="36" creationId="{C7DC0BFC-32CE-0544-BDE7-E4E8CD4C8E4D}"/>
          </ac:spMkLst>
        </pc:spChg>
        <pc:graphicFrameChg chg="modGraphic">
          <ac:chgData name="Bess Dunlevy" userId="dd4b9a8537dbe9d0" providerId="LiveId" clId="{400B32FB-6EB7-4210-B491-744701EC8A64}" dt="2023-02-21T00:29:16.444" v="15" actId="20577"/>
          <ac:graphicFrameMkLst>
            <pc:docMk/>
            <pc:sldMk cId="1508588292" sldId="342"/>
            <ac:graphicFrameMk id="7" creationId="{78CE8DF3-C53F-E63F-0D81-00300E4E2BFF}"/>
          </ac:graphicFrameMkLst>
        </pc:graphicFrameChg>
      </pc:sldChg>
      <pc:sldChg chg="addSp delSp modSp mod">
        <pc:chgData name="Bess Dunlevy" userId="dd4b9a8537dbe9d0" providerId="LiveId" clId="{400B32FB-6EB7-4210-B491-744701EC8A64}" dt="2023-02-21T00:32:46.331" v="133" actId="478"/>
        <pc:sldMkLst>
          <pc:docMk/>
          <pc:sldMk cId="3634812223" sldId="354"/>
        </pc:sldMkLst>
        <pc:spChg chg="mod">
          <ac:chgData name="Bess Dunlevy" userId="dd4b9a8537dbe9d0" providerId="LiveId" clId="{400B32FB-6EB7-4210-B491-744701EC8A64}" dt="2023-02-21T00:30:55.914" v="79" actId="1076"/>
          <ac:spMkLst>
            <pc:docMk/>
            <pc:sldMk cId="3634812223" sldId="354"/>
            <ac:spMk id="4" creationId="{E09AF76E-9AC9-400B-AF6F-CA0A70144B98}"/>
          </ac:spMkLst>
        </pc:spChg>
        <pc:spChg chg="mod">
          <ac:chgData name="Bess Dunlevy" userId="dd4b9a8537dbe9d0" providerId="LiveId" clId="{400B32FB-6EB7-4210-B491-744701EC8A64}" dt="2023-02-21T00:30:48.688" v="78" actId="14100"/>
          <ac:spMkLst>
            <pc:docMk/>
            <pc:sldMk cId="3634812223" sldId="354"/>
            <ac:spMk id="8" creationId="{C9F94C1C-98A7-4ED1-A5B1-2D45062920C3}"/>
          </ac:spMkLst>
        </pc:spChg>
        <pc:spChg chg="mod">
          <ac:chgData name="Bess Dunlevy" userId="dd4b9a8537dbe9d0" providerId="LiveId" clId="{400B32FB-6EB7-4210-B491-744701EC8A64}" dt="2023-02-21T00:30:36.052" v="74" actId="20577"/>
          <ac:spMkLst>
            <pc:docMk/>
            <pc:sldMk cId="3634812223" sldId="354"/>
            <ac:spMk id="9" creationId="{CB9D49A6-86F7-B744-828A-D7C1D9D15D8C}"/>
          </ac:spMkLst>
        </pc:spChg>
        <pc:spChg chg="mod">
          <ac:chgData name="Bess Dunlevy" userId="dd4b9a8537dbe9d0" providerId="LiveId" clId="{400B32FB-6EB7-4210-B491-744701EC8A64}" dt="2023-02-21T00:30:41.799" v="76" actId="1076"/>
          <ac:spMkLst>
            <pc:docMk/>
            <pc:sldMk cId="3634812223" sldId="354"/>
            <ac:spMk id="10" creationId="{8A746EA8-38E2-414F-B62F-EA970C3F864A}"/>
          </ac:spMkLst>
        </pc:spChg>
        <pc:spChg chg="mod">
          <ac:chgData name="Bess Dunlevy" userId="dd4b9a8537dbe9d0" providerId="LiveId" clId="{400B32FB-6EB7-4210-B491-744701EC8A64}" dt="2023-02-21T00:31:05.682" v="83" actId="14100"/>
          <ac:spMkLst>
            <pc:docMk/>
            <pc:sldMk cId="3634812223" sldId="354"/>
            <ac:spMk id="11" creationId="{F6851623-EAF8-49DB-BAB0-38328D37748A}"/>
          </ac:spMkLst>
        </pc:spChg>
        <pc:spChg chg="mod">
          <ac:chgData name="Bess Dunlevy" userId="dd4b9a8537dbe9d0" providerId="LiveId" clId="{400B32FB-6EB7-4210-B491-744701EC8A64}" dt="2023-02-21T00:31:09.874" v="85" actId="14100"/>
          <ac:spMkLst>
            <pc:docMk/>
            <pc:sldMk cId="3634812223" sldId="354"/>
            <ac:spMk id="12" creationId="{7DABFBD3-8DBE-49EA-B28F-6FEDCEED494E}"/>
          </ac:spMkLst>
        </pc:spChg>
        <pc:spChg chg="mod">
          <ac:chgData name="Bess Dunlevy" userId="dd4b9a8537dbe9d0" providerId="LiveId" clId="{400B32FB-6EB7-4210-B491-744701EC8A64}" dt="2023-02-21T00:31:16.092" v="87" actId="14100"/>
          <ac:spMkLst>
            <pc:docMk/>
            <pc:sldMk cId="3634812223" sldId="354"/>
            <ac:spMk id="13" creationId="{96BFD4F5-70F3-45D9-994C-8D672C59B2DE}"/>
          </ac:spMkLst>
        </pc:spChg>
        <pc:spChg chg="del mod">
          <ac:chgData name="Bess Dunlevy" userId="dd4b9a8537dbe9d0" providerId="LiveId" clId="{400B32FB-6EB7-4210-B491-744701EC8A64}" dt="2023-02-21T00:31:35.844" v="96" actId="478"/>
          <ac:spMkLst>
            <pc:docMk/>
            <pc:sldMk cId="3634812223" sldId="354"/>
            <ac:spMk id="15" creationId="{C6A20E92-B551-4971-9CD4-C59CE9E5F9BE}"/>
          </ac:spMkLst>
        </pc:spChg>
        <pc:spChg chg="del mod">
          <ac:chgData name="Bess Dunlevy" userId="dd4b9a8537dbe9d0" providerId="LiveId" clId="{400B32FB-6EB7-4210-B491-744701EC8A64}" dt="2023-02-21T00:31:35.844" v="96" actId="478"/>
          <ac:spMkLst>
            <pc:docMk/>
            <pc:sldMk cId="3634812223" sldId="354"/>
            <ac:spMk id="16" creationId="{F3E8E2AA-607B-411D-AB50-F7A7CE3D026F}"/>
          </ac:spMkLst>
        </pc:spChg>
        <pc:spChg chg="mod">
          <ac:chgData name="Bess Dunlevy" userId="dd4b9a8537dbe9d0" providerId="LiveId" clId="{400B32FB-6EB7-4210-B491-744701EC8A64}" dt="2023-02-21T00:31:46.440" v="101" actId="14100"/>
          <ac:spMkLst>
            <pc:docMk/>
            <pc:sldMk cId="3634812223" sldId="354"/>
            <ac:spMk id="20" creationId="{055C5B40-2BC3-4E0A-9513-996952E5C2DF}"/>
          </ac:spMkLst>
        </pc:spChg>
        <pc:spChg chg="mod">
          <ac:chgData name="Bess Dunlevy" userId="dd4b9a8537dbe9d0" providerId="LiveId" clId="{400B32FB-6EB7-4210-B491-744701EC8A64}" dt="2023-02-21T00:32:10.602" v="115" actId="14100"/>
          <ac:spMkLst>
            <pc:docMk/>
            <pc:sldMk cId="3634812223" sldId="354"/>
            <ac:spMk id="21" creationId="{D530E514-2ECA-43EB-88DC-71C8E91CE915}"/>
          </ac:spMkLst>
        </pc:spChg>
        <pc:spChg chg="del mod">
          <ac:chgData name="Bess Dunlevy" userId="dd4b9a8537dbe9d0" providerId="LiveId" clId="{400B32FB-6EB7-4210-B491-744701EC8A64}" dt="2023-02-21T00:32:46.331" v="133" actId="478"/>
          <ac:spMkLst>
            <pc:docMk/>
            <pc:sldMk cId="3634812223" sldId="354"/>
            <ac:spMk id="22" creationId="{7D49679B-9B77-440E-BA23-8C9567E3A580}"/>
          </ac:spMkLst>
        </pc:spChg>
        <pc:spChg chg="del mod">
          <ac:chgData name="Bess Dunlevy" userId="dd4b9a8537dbe9d0" providerId="LiveId" clId="{400B32FB-6EB7-4210-B491-744701EC8A64}" dt="2023-02-21T00:32:46.331" v="133" actId="478"/>
          <ac:spMkLst>
            <pc:docMk/>
            <pc:sldMk cId="3634812223" sldId="354"/>
            <ac:spMk id="23" creationId="{B079CAE2-B156-4C37-83B7-D73E04722D44}"/>
          </ac:spMkLst>
        </pc:spChg>
        <pc:spChg chg="del mod">
          <ac:chgData name="Bess Dunlevy" userId="dd4b9a8537dbe9d0" providerId="LiveId" clId="{400B32FB-6EB7-4210-B491-744701EC8A64}" dt="2023-02-21T00:32:46.331" v="133" actId="478"/>
          <ac:spMkLst>
            <pc:docMk/>
            <pc:sldMk cId="3634812223" sldId="354"/>
            <ac:spMk id="24" creationId="{092276B7-CA28-4979-B898-6A5DC088BF52}"/>
          </ac:spMkLst>
        </pc:spChg>
        <pc:spChg chg="mod">
          <ac:chgData name="Bess Dunlevy" userId="dd4b9a8537dbe9d0" providerId="LiveId" clId="{400B32FB-6EB7-4210-B491-744701EC8A64}" dt="2023-02-21T00:32:26.886" v="123" actId="14100"/>
          <ac:spMkLst>
            <pc:docMk/>
            <pc:sldMk cId="3634812223" sldId="354"/>
            <ac:spMk id="25" creationId="{24C68E19-23E9-4F3C-93C0-B9F9C0FA37CF}"/>
          </ac:spMkLst>
        </pc:spChg>
        <pc:spChg chg="del mod">
          <ac:chgData name="Bess Dunlevy" userId="dd4b9a8537dbe9d0" providerId="LiveId" clId="{400B32FB-6EB7-4210-B491-744701EC8A64}" dt="2023-02-21T00:32:28.518" v="124" actId="478"/>
          <ac:spMkLst>
            <pc:docMk/>
            <pc:sldMk cId="3634812223" sldId="354"/>
            <ac:spMk id="26" creationId="{621AAD6B-9382-4352-98B2-7917FD6F6F6A}"/>
          </ac:spMkLst>
        </pc:spChg>
        <pc:spChg chg="del mod">
          <ac:chgData name="Bess Dunlevy" userId="dd4b9a8537dbe9d0" providerId="LiveId" clId="{400B32FB-6EB7-4210-B491-744701EC8A64}" dt="2023-02-21T00:32:32.493" v="126" actId="478"/>
          <ac:spMkLst>
            <pc:docMk/>
            <pc:sldMk cId="3634812223" sldId="354"/>
            <ac:spMk id="27" creationId="{6A3C41F8-8322-4DBE-92EE-F50FF63CF577}"/>
          </ac:spMkLst>
        </pc:spChg>
        <pc:spChg chg="add mod">
          <ac:chgData name="Bess Dunlevy" userId="dd4b9a8537dbe9d0" providerId="LiveId" clId="{400B32FB-6EB7-4210-B491-744701EC8A64}" dt="2023-02-21T00:31:00.009" v="81" actId="1076"/>
          <ac:spMkLst>
            <pc:docMk/>
            <pc:sldMk cId="3634812223" sldId="354"/>
            <ac:spMk id="31" creationId="{604D7484-A102-17BF-66B5-34BF3E00DCF4}"/>
          </ac:spMkLst>
        </pc:spChg>
        <pc:spChg chg="add mod">
          <ac:chgData name="Bess Dunlevy" userId="dd4b9a8537dbe9d0" providerId="LiveId" clId="{400B32FB-6EB7-4210-B491-744701EC8A64}" dt="2023-02-21T00:31:20.653" v="89" actId="1076"/>
          <ac:spMkLst>
            <pc:docMk/>
            <pc:sldMk cId="3634812223" sldId="354"/>
            <ac:spMk id="32" creationId="{BF3B99EE-988C-69FB-A69C-1889F6E9C0FD}"/>
          </ac:spMkLst>
        </pc:spChg>
        <pc:spChg chg="add mod">
          <ac:chgData name="Bess Dunlevy" userId="dd4b9a8537dbe9d0" providerId="LiveId" clId="{400B32FB-6EB7-4210-B491-744701EC8A64}" dt="2023-02-21T00:31:23.230" v="91" actId="1076"/>
          <ac:spMkLst>
            <pc:docMk/>
            <pc:sldMk cId="3634812223" sldId="354"/>
            <ac:spMk id="33" creationId="{AFC66C21-8323-48B6-AEF7-0411639E5F40}"/>
          </ac:spMkLst>
        </pc:spChg>
        <pc:spChg chg="add mod">
          <ac:chgData name="Bess Dunlevy" userId="dd4b9a8537dbe9d0" providerId="LiveId" clId="{400B32FB-6EB7-4210-B491-744701EC8A64}" dt="2023-02-21T00:31:26.446" v="93" actId="1076"/>
          <ac:spMkLst>
            <pc:docMk/>
            <pc:sldMk cId="3634812223" sldId="354"/>
            <ac:spMk id="34" creationId="{675A3722-6DC3-B019-DED7-ADF1722F714F}"/>
          </ac:spMkLst>
        </pc:spChg>
        <pc:spChg chg="add mod">
          <ac:chgData name="Bess Dunlevy" userId="dd4b9a8537dbe9d0" providerId="LiveId" clId="{400B32FB-6EB7-4210-B491-744701EC8A64}" dt="2023-02-21T00:31:49.360" v="103" actId="1076"/>
          <ac:spMkLst>
            <pc:docMk/>
            <pc:sldMk cId="3634812223" sldId="354"/>
            <ac:spMk id="35" creationId="{08F6B8A1-2AAC-D920-D8EF-C105A841FFEE}"/>
          </ac:spMkLst>
        </pc:spChg>
        <pc:spChg chg="add mod">
          <ac:chgData name="Bess Dunlevy" userId="dd4b9a8537dbe9d0" providerId="LiveId" clId="{400B32FB-6EB7-4210-B491-744701EC8A64}" dt="2023-02-21T00:31:55.698" v="109" actId="1035"/>
          <ac:spMkLst>
            <pc:docMk/>
            <pc:sldMk cId="3634812223" sldId="354"/>
            <ac:spMk id="36" creationId="{4C76DD4B-DD10-1C86-9D93-5D20120AE046}"/>
          </ac:spMkLst>
        </pc:spChg>
        <pc:spChg chg="add mod">
          <ac:chgData name="Bess Dunlevy" userId="dd4b9a8537dbe9d0" providerId="LiveId" clId="{400B32FB-6EB7-4210-B491-744701EC8A64}" dt="2023-02-21T00:31:55.698" v="109" actId="1035"/>
          <ac:spMkLst>
            <pc:docMk/>
            <pc:sldMk cId="3634812223" sldId="354"/>
            <ac:spMk id="37" creationId="{9A79018B-132D-A562-026F-2A156E4CCD2A}"/>
          </ac:spMkLst>
        </pc:spChg>
        <pc:spChg chg="add mod">
          <ac:chgData name="Bess Dunlevy" userId="dd4b9a8537dbe9d0" providerId="LiveId" clId="{400B32FB-6EB7-4210-B491-744701EC8A64}" dt="2023-02-21T00:32:01.641" v="111" actId="1076"/>
          <ac:spMkLst>
            <pc:docMk/>
            <pc:sldMk cId="3634812223" sldId="354"/>
            <ac:spMk id="39" creationId="{D7896FE7-2B7D-7B11-88C4-2B60806CA31B}"/>
          </ac:spMkLst>
        </pc:spChg>
        <pc:spChg chg="add mod">
          <ac:chgData name="Bess Dunlevy" userId="dd4b9a8537dbe9d0" providerId="LiveId" clId="{400B32FB-6EB7-4210-B491-744701EC8A64}" dt="2023-02-21T00:32:14.506" v="117" actId="1076"/>
          <ac:spMkLst>
            <pc:docMk/>
            <pc:sldMk cId="3634812223" sldId="354"/>
            <ac:spMk id="40" creationId="{796A72BE-A5DF-9259-FBB3-E1791780723F}"/>
          </ac:spMkLst>
        </pc:spChg>
        <pc:spChg chg="add mod">
          <ac:chgData name="Bess Dunlevy" userId="dd4b9a8537dbe9d0" providerId="LiveId" clId="{400B32FB-6EB7-4210-B491-744701EC8A64}" dt="2023-02-21T00:32:17.223" v="119" actId="1076"/>
          <ac:spMkLst>
            <pc:docMk/>
            <pc:sldMk cId="3634812223" sldId="354"/>
            <ac:spMk id="41" creationId="{E34BE8F6-0609-9971-A872-50A281DEB1D3}"/>
          </ac:spMkLst>
        </pc:spChg>
        <pc:spChg chg="add mod">
          <ac:chgData name="Bess Dunlevy" userId="dd4b9a8537dbe9d0" providerId="LiveId" clId="{400B32FB-6EB7-4210-B491-744701EC8A64}" dt="2023-02-21T00:32:19.939" v="121" actId="1076"/>
          <ac:spMkLst>
            <pc:docMk/>
            <pc:sldMk cId="3634812223" sldId="354"/>
            <ac:spMk id="42" creationId="{0A59346B-7C9B-277F-DCB8-5ABBBDAD299D}"/>
          </ac:spMkLst>
        </pc:spChg>
        <pc:spChg chg="add mod">
          <ac:chgData name="Bess Dunlevy" userId="dd4b9a8537dbe9d0" providerId="LiveId" clId="{400B32FB-6EB7-4210-B491-744701EC8A64}" dt="2023-02-21T00:32:36.075" v="128" actId="1076"/>
          <ac:spMkLst>
            <pc:docMk/>
            <pc:sldMk cId="3634812223" sldId="354"/>
            <ac:spMk id="43" creationId="{53A11CF1-31C1-8858-1896-F59228F16706}"/>
          </ac:spMkLst>
        </pc:spChg>
        <pc:spChg chg="add mod">
          <ac:chgData name="Bess Dunlevy" userId="dd4b9a8537dbe9d0" providerId="LiveId" clId="{400B32FB-6EB7-4210-B491-744701EC8A64}" dt="2023-02-21T00:32:38.590" v="130" actId="1076"/>
          <ac:spMkLst>
            <pc:docMk/>
            <pc:sldMk cId="3634812223" sldId="354"/>
            <ac:spMk id="44" creationId="{66593214-891D-7D28-11D4-5CFD7B1C16A0}"/>
          </ac:spMkLst>
        </pc:spChg>
        <pc:spChg chg="add mod">
          <ac:chgData name="Bess Dunlevy" userId="dd4b9a8537dbe9d0" providerId="LiveId" clId="{400B32FB-6EB7-4210-B491-744701EC8A64}" dt="2023-02-21T00:32:41.390" v="132" actId="1076"/>
          <ac:spMkLst>
            <pc:docMk/>
            <pc:sldMk cId="3634812223" sldId="354"/>
            <ac:spMk id="45" creationId="{59A165AD-283B-C915-3C35-23675F18AAB2}"/>
          </ac:spMkLst>
        </pc:spChg>
        <pc:graphicFrameChg chg="modGraphic">
          <ac:chgData name="Bess Dunlevy" userId="dd4b9a8537dbe9d0" providerId="LiveId" clId="{400B32FB-6EB7-4210-B491-744701EC8A64}" dt="2023-02-21T00:29:38.057" v="43" actId="20577"/>
          <ac:graphicFrameMkLst>
            <pc:docMk/>
            <pc:sldMk cId="3634812223" sldId="354"/>
            <ac:graphicFrameMk id="2" creationId="{D3FA6509-8C38-A908-AF2E-CCB0E4A197D8}"/>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2/27/23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2/27/23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684&amp;utm_source=integrated-content&amp;utm_campaign=/content/marketing-roadmap-templates&amp;utm_medium=Simple+Marketing+Roadmap+powerpoint+11684&amp;lpa=Simple+Marketing+Roadmap+powerpoint+11684"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9630609" y="3221100"/>
            <a:ext cx="2991652" cy="3616891"/>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SIMPLE MARKETING ROADMAP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SIMPLE MARKETING ROADMAP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GENERAL PROJECT INFORMATION</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1995592"/>
            <a:ext cx="11179665"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7" name="Table 6">
            <a:extLst>
              <a:ext uri="{FF2B5EF4-FFF2-40B4-BE49-F238E27FC236}">
                <a16:creationId xmlns:a16="http://schemas.microsoft.com/office/drawing/2014/main" id="{78CE8DF3-C53F-E63F-0D81-00300E4E2BFF}"/>
              </a:ext>
            </a:extLst>
          </p:cNvPr>
          <p:cNvGraphicFramePr>
            <a:graphicFrameLocks noGrp="1"/>
          </p:cNvGraphicFramePr>
          <p:nvPr>
            <p:extLst>
              <p:ext uri="{D42A27DB-BD31-4B8C-83A1-F6EECF244321}">
                <p14:modId xmlns:p14="http://schemas.microsoft.com/office/powerpoint/2010/main" val="959038713"/>
              </p:ext>
            </p:extLst>
          </p:nvPr>
        </p:nvGraphicFramePr>
        <p:xfrm>
          <a:off x="365018" y="2025088"/>
          <a:ext cx="11029309" cy="1196012"/>
        </p:xfrm>
        <a:graphic>
          <a:graphicData uri="http://schemas.openxmlformats.org/drawingml/2006/table">
            <a:tbl>
              <a:tblPr/>
              <a:tblGrid>
                <a:gridCol w="2177762">
                  <a:extLst>
                    <a:ext uri="{9D8B030D-6E8A-4147-A177-3AD203B41FA5}">
                      <a16:colId xmlns:a16="http://schemas.microsoft.com/office/drawing/2014/main" val="2684128420"/>
                    </a:ext>
                  </a:extLst>
                </a:gridCol>
                <a:gridCol w="2529014">
                  <a:extLst>
                    <a:ext uri="{9D8B030D-6E8A-4147-A177-3AD203B41FA5}">
                      <a16:colId xmlns:a16="http://schemas.microsoft.com/office/drawing/2014/main" val="1964162620"/>
                    </a:ext>
                  </a:extLst>
                </a:gridCol>
                <a:gridCol w="1896760">
                  <a:extLst>
                    <a:ext uri="{9D8B030D-6E8A-4147-A177-3AD203B41FA5}">
                      <a16:colId xmlns:a16="http://schemas.microsoft.com/office/drawing/2014/main" val="18530792"/>
                    </a:ext>
                  </a:extLst>
                </a:gridCol>
                <a:gridCol w="1896760">
                  <a:extLst>
                    <a:ext uri="{9D8B030D-6E8A-4147-A177-3AD203B41FA5}">
                      <a16:colId xmlns:a16="http://schemas.microsoft.com/office/drawing/2014/main" val="3062813614"/>
                    </a:ext>
                  </a:extLst>
                </a:gridCol>
                <a:gridCol w="632253">
                  <a:extLst>
                    <a:ext uri="{9D8B030D-6E8A-4147-A177-3AD203B41FA5}">
                      <a16:colId xmlns:a16="http://schemas.microsoft.com/office/drawing/2014/main" val="1279240241"/>
                    </a:ext>
                  </a:extLst>
                </a:gridCol>
                <a:gridCol w="1896760">
                  <a:extLst>
                    <a:ext uri="{9D8B030D-6E8A-4147-A177-3AD203B41FA5}">
                      <a16:colId xmlns:a16="http://schemas.microsoft.com/office/drawing/2014/main" val="3990099744"/>
                    </a:ext>
                  </a:extLst>
                </a:gridCol>
              </a:tblGrid>
              <a:tr h="383934">
                <a:tc>
                  <a:txBody>
                    <a:bodyPr/>
                    <a:lstStyle/>
                    <a:p>
                      <a:pPr algn="l" fontAlgn="b"/>
                      <a:r>
                        <a:rPr lang="en-US" sz="1200" b="0" i="0" u="none" strike="noStrike" dirty="0">
                          <a:solidFill>
                            <a:srgbClr val="000000"/>
                          </a:solidFill>
                          <a:effectLst/>
                          <a:latin typeface="Century Gothic" panose="020B0502020202020204" pitchFamily="34" charset="0"/>
                        </a:rPr>
                        <a:t>PROJECT ID</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Century Gothic" panose="020B0502020202020204" pitchFamily="34" charset="0"/>
                        </a:rPr>
                        <a:t>PROJECT NAME</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endParaRPr lang="en-US" sz="1200" b="0" i="0" u="none" strike="noStrike" dirty="0">
                        <a:solidFill>
                          <a:srgbClr val="000000"/>
                        </a:solidFill>
                        <a:effectLst/>
                        <a:latin typeface="Century Gothic" panose="020B0502020202020204" pitchFamily="34" charset="0"/>
                      </a:endParaRP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Century Gothic" panose="020B0502020202020204" pitchFamily="34" charset="0"/>
                        </a:rPr>
                        <a:t>PROJECT MANAGER</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endParaRPr lang="en-US" sz="1200" b="0" i="0" u="none" strike="noStrike" dirty="0">
                        <a:solidFill>
                          <a:srgbClr val="000000"/>
                        </a:solidFill>
                        <a:effectLst/>
                        <a:latin typeface="Century Gothic" panose="020B0502020202020204" pitchFamily="34" charset="0"/>
                      </a:endParaRP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Century Gothic" panose="020B0502020202020204" pitchFamily="34" charset="0"/>
                        </a:rPr>
                        <a:t>DATE OF LAST UPDATE</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9077259"/>
                  </a:ext>
                </a:extLst>
              </a:tr>
              <a:tr h="812078">
                <a:tc>
                  <a:txBody>
                    <a:bodyPr/>
                    <a:lstStyle/>
                    <a:p>
                      <a:pPr algn="l" fontAlgn="ctr"/>
                      <a:r>
                        <a:rPr lang="en-US" sz="1000" b="0" i="0" u="none" strike="noStrike" dirty="0">
                          <a:solidFill>
                            <a:srgbClr val="000000"/>
                          </a:solidFill>
                          <a:effectLst/>
                          <a:latin typeface="Century Gothic" panose="020B0502020202020204" pitchFamily="34" charset="0"/>
                        </a:rPr>
                        <a:t>000</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gridSpan="2">
                  <a:txBody>
                    <a:bodyPr/>
                    <a:lstStyle/>
                    <a:p>
                      <a:pPr algn="l" fontAlgn="ctr"/>
                      <a:r>
                        <a:rPr lang="en-US" sz="1000" b="0" i="0" u="none" strike="noStrike" dirty="0">
                          <a:solidFill>
                            <a:srgbClr val="000000"/>
                          </a:solidFill>
                          <a:effectLst/>
                          <a:latin typeface="Century Gothic" panose="020B0502020202020204" pitchFamily="34" charset="0"/>
                        </a:rPr>
                        <a:t>NAM</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endParaRPr lang="en-US"/>
                    </a:p>
                  </a:txBody>
                  <a:tcPr/>
                </a:tc>
                <a:tc gridSpan="2">
                  <a:txBody>
                    <a:bodyPr/>
                    <a:lstStyle/>
                    <a:p>
                      <a:pPr algn="l" fontAlgn="ctr"/>
                      <a:r>
                        <a:rPr lang="en-US" sz="1000" b="0" i="0" u="none" strike="noStrike" dirty="0">
                          <a:solidFill>
                            <a:srgbClr val="000000"/>
                          </a:solidFill>
                          <a:effectLst/>
                          <a:latin typeface="Century Gothic" panose="020B0502020202020204" pitchFamily="34" charset="0"/>
                        </a:rPr>
                        <a:t>NAME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fontAlgn="ctr"/>
                      <a:r>
                        <a:rPr lang="en-US" sz="1000" b="0" i="0" u="none" strike="noStrike" dirty="0">
                          <a:solidFill>
                            <a:srgbClr val="000000"/>
                          </a:solidFill>
                          <a:effectLst/>
                          <a:latin typeface="Century Gothic" panose="020B0502020202020204" pitchFamily="34" charset="0"/>
                        </a:rPr>
                        <a:t>MM/DD/YY</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9878371"/>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SIMPLE MARKETING ROADMAP PRESENTATION</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D3FA6509-8C38-A908-AF2E-CCB0E4A197D8}"/>
              </a:ext>
            </a:extLst>
          </p:cNvPr>
          <p:cNvGraphicFramePr>
            <a:graphicFrameLocks noGrp="1"/>
          </p:cNvGraphicFramePr>
          <p:nvPr>
            <p:extLst>
              <p:ext uri="{D42A27DB-BD31-4B8C-83A1-F6EECF244321}">
                <p14:modId xmlns:p14="http://schemas.microsoft.com/office/powerpoint/2010/main" val="3951726077"/>
              </p:ext>
            </p:extLst>
          </p:nvPr>
        </p:nvGraphicFramePr>
        <p:xfrm>
          <a:off x="0" y="127820"/>
          <a:ext cx="12191166" cy="6184494"/>
        </p:xfrm>
        <a:graphic>
          <a:graphicData uri="http://schemas.openxmlformats.org/drawingml/2006/table">
            <a:tbl>
              <a:tblPr/>
              <a:tblGrid>
                <a:gridCol w="661866">
                  <a:extLst>
                    <a:ext uri="{9D8B030D-6E8A-4147-A177-3AD203B41FA5}">
                      <a16:colId xmlns:a16="http://schemas.microsoft.com/office/drawing/2014/main" val="1731193100"/>
                    </a:ext>
                  </a:extLst>
                </a:gridCol>
                <a:gridCol w="192155">
                  <a:extLst>
                    <a:ext uri="{9D8B030D-6E8A-4147-A177-3AD203B41FA5}">
                      <a16:colId xmlns:a16="http://schemas.microsoft.com/office/drawing/2014/main" val="830382253"/>
                    </a:ext>
                  </a:extLst>
                </a:gridCol>
                <a:gridCol w="192155">
                  <a:extLst>
                    <a:ext uri="{9D8B030D-6E8A-4147-A177-3AD203B41FA5}">
                      <a16:colId xmlns:a16="http://schemas.microsoft.com/office/drawing/2014/main" val="813117761"/>
                    </a:ext>
                  </a:extLst>
                </a:gridCol>
                <a:gridCol w="192155">
                  <a:extLst>
                    <a:ext uri="{9D8B030D-6E8A-4147-A177-3AD203B41FA5}">
                      <a16:colId xmlns:a16="http://schemas.microsoft.com/office/drawing/2014/main" val="3429303985"/>
                    </a:ext>
                  </a:extLst>
                </a:gridCol>
                <a:gridCol w="192155">
                  <a:extLst>
                    <a:ext uri="{9D8B030D-6E8A-4147-A177-3AD203B41FA5}">
                      <a16:colId xmlns:a16="http://schemas.microsoft.com/office/drawing/2014/main" val="158441374"/>
                    </a:ext>
                  </a:extLst>
                </a:gridCol>
                <a:gridCol w="192155">
                  <a:extLst>
                    <a:ext uri="{9D8B030D-6E8A-4147-A177-3AD203B41FA5}">
                      <a16:colId xmlns:a16="http://schemas.microsoft.com/office/drawing/2014/main" val="4073023676"/>
                    </a:ext>
                  </a:extLst>
                </a:gridCol>
                <a:gridCol w="192155">
                  <a:extLst>
                    <a:ext uri="{9D8B030D-6E8A-4147-A177-3AD203B41FA5}">
                      <a16:colId xmlns:a16="http://schemas.microsoft.com/office/drawing/2014/main" val="52533947"/>
                    </a:ext>
                  </a:extLst>
                </a:gridCol>
                <a:gridCol w="192155">
                  <a:extLst>
                    <a:ext uri="{9D8B030D-6E8A-4147-A177-3AD203B41FA5}">
                      <a16:colId xmlns:a16="http://schemas.microsoft.com/office/drawing/2014/main" val="1171295889"/>
                    </a:ext>
                  </a:extLst>
                </a:gridCol>
                <a:gridCol w="192155">
                  <a:extLst>
                    <a:ext uri="{9D8B030D-6E8A-4147-A177-3AD203B41FA5}">
                      <a16:colId xmlns:a16="http://schemas.microsoft.com/office/drawing/2014/main" val="274636477"/>
                    </a:ext>
                  </a:extLst>
                </a:gridCol>
                <a:gridCol w="192155">
                  <a:extLst>
                    <a:ext uri="{9D8B030D-6E8A-4147-A177-3AD203B41FA5}">
                      <a16:colId xmlns:a16="http://schemas.microsoft.com/office/drawing/2014/main" val="2164016816"/>
                    </a:ext>
                  </a:extLst>
                </a:gridCol>
                <a:gridCol w="192155">
                  <a:extLst>
                    <a:ext uri="{9D8B030D-6E8A-4147-A177-3AD203B41FA5}">
                      <a16:colId xmlns:a16="http://schemas.microsoft.com/office/drawing/2014/main" val="1714264268"/>
                    </a:ext>
                  </a:extLst>
                </a:gridCol>
                <a:gridCol w="192155">
                  <a:extLst>
                    <a:ext uri="{9D8B030D-6E8A-4147-A177-3AD203B41FA5}">
                      <a16:colId xmlns:a16="http://schemas.microsoft.com/office/drawing/2014/main" val="3892185459"/>
                    </a:ext>
                  </a:extLst>
                </a:gridCol>
                <a:gridCol w="192155">
                  <a:extLst>
                    <a:ext uri="{9D8B030D-6E8A-4147-A177-3AD203B41FA5}">
                      <a16:colId xmlns:a16="http://schemas.microsoft.com/office/drawing/2014/main" val="2697602501"/>
                    </a:ext>
                  </a:extLst>
                </a:gridCol>
                <a:gridCol w="192155">
                  <a:extLst>
                    <a:ext uri="{9D8B030D-6E8A-4147-A177-3AD203B41FA5}">
                      <a16:colId xmlns:a16="http://schemas.microsoft.com/office/drawing/2014/main" val="2786513488"/>
                    </a:ext>
                  </a:extLst>
                </a:gridCol>
                <a:gridCol w="192155">
                  <a:extLst>
                    <a:ext uri="{9D8B030D-6E8A-4147-A177-3AD203B41FA5}">
                      <a16:colId xmlns:a16="http://schemas.microsoft.com/office/drawing/2014/main" val="2582836644"/>
                    </a:ext>
                  </a:extLst>
                </a:gridCol>
                <a:gridCol w="192155">
                  <a:extLst>
                    <a:ext uri="{9D8B030D-6E8A-4147-A177-3AD203B41FA5}">
                      <a16:colId xmlns:a16="http://schemas.microsoft.com/office/drawing/2014/main" val="323068619"/>
                    </a:ext>
                  </a:extLst>
                </a:gridCol>
                <a:gridCol w="192155">
                  <a:extLst>
                    <a:ext uri="{9D8B030D-6E8A-4147-A177-3AD203B41FA5}">
                      <a16:colId xmlns:a16="http://schemas.microsoft.com/office/drawing/2014/main" val="2533586676"/>
                    </a:ext>
                  </a:extLst>
                </a:gridCol>
                <a:gridCol w="192155">
                  <a:extLst>
                    <a:ext uri="{9D8B030D-6E8A-4147-A177-3AD203B41FA5}">
                      <a16:colId xmlns:a16="http://schemas.microsoft.com/office/drawing/2014/main" val="239771485"/>
                    </a:ext>
                  </a:extLst>
                </a:gridCol>
                <a:gridCol w="192155">
                  <a:extLst>
                    <a:ext uri="{9D8B030D-6E8A-4147-A177-3AD203B41FA5}">
                      <a16:colId xmlns:a16="http://schemas.microsoft.com/office/drawing/2014/main" val="2587711458"/>
                    </a:ext>
                  </a:extLst>
                </a:gridCol>
                <a:gridCol w="192155">
                  <a:extLst>
                    <a:ext uri="{9D8B030D-6E8A-4147-A177-3AD203B41FA5}">
                      <a16:colId xmlns:a16="http://schemas.microsoft.com/office/drawing/2014/main" val="2782589340"/>
                    </a:ext>
                  </a:extLst>
                </a:gridCol>
                <a:gridCol w="192155">
                  <a:extLst>
                    <a:ext uri="{9D8B030D-6E8A-4147-A177-3AD203B41FA5}">
                      <a16:colId xmlns:a16="http://schemas.microsoft.com/office/drawing/2014/main" val="4182113149"/>
                    </a:ext>
                  </a:extLst>
                </a:gridCol>
                <a:gridCol w="192155">
                  <a:extLst>
                    <a:ext uri="{9D8B030D-6E8A-4147-A177-3AD203B41FA5}">
                      <a16:colId xmlns:a16="http://schemas.microsoft.com/office/drawing/2014/main" val="407395166"/>
                    </a:ext>
                  </a:extLst>
                </a:gridCol>
                <a:gridCol w="192155">
                  <a:extLst>
                    <a:ext uri="{9D8B030D-6E8A-4147-A177-3AD203B41FA5}">
                      <a16:colId xmlns:a16="http://schemas.microsoft.com/office/drawing/2014/main" val="3315227391"/>
                    </a:ext>
                  </a:extLst>
                </a:gridCol>
                <a:gridCol w="192155">
                  <a:extLst>
                    <a:ext uri="{9D8B030D-6E8A-4147-A177-3AD203B41FA5}">
                      <a16:colId xmlns:a16="http://schemas.microsoft.com/office/drawing/2014/main" val="3247674314"/>
                    </a:ext>
                  </a:extLst>
                </a:gridCol>
                <a:gridCol w="192155">
                  <a:extLst>
                    <a:ext uri="{9D8B030D-6E8A-4147-A177-3AD203B41FA5}">
                      <a16:colId xmlns:a16="http://schemas.microsoft.com/office/drawing/2014/main" val="3089504309"/>
                    </a:ext>
                  </a:extLst>
                </a:gridCol>
                <a:gridCol w="192155">
                  <a:extLst>
                    <a:ext uri="{9D8B030D-6E8A-4147-A177-3AD203B41FA5}">
                      <a16:colId xmlns:a16="http://schemas.microsoft.com/office/drawing/2014/main" val="442295658"/>
                    </a:ext>
                  </a:extLst>
                </a:gridCol>
                <a:gridCol w="192155">
                  <a:extLst>
                    <a:ext uri="{9D8B030D-6E8A-4147-A177-3AD203B41FA5}">
                      <a16:colId xmlns:a16="http://schemas.microsoft.com/office/drawing/2014/main" val="1724892788"/>
                    </a:ext>
                  </a:extLst>
                </a:gridCol>
                <a:gridCol w="192155">
                  <a:extLst>
                    <a:ext uri="{9D8B030D-6E8A-4147-A177-3AD203B41FA5}">
                      <a16:colId xmlns:a16="http://schemas.microsoft.com/office/drawing/2014/main" val="3672121630"/>
                    </a:ext>
                  </a:extLst>
                </a:gridCol>
                <a:gridCol w="192155">
                  <a:extLst>
                    <a:ext uri="{9D8B030D-6E8A-4147-A177-3AD203B41FA5}">
                      <a16:colId xmlns:a16="http://schemas.microsoft.com/office/drawing/2014/main" val="2807976289"/>
                    </a:ext>
                  </a:extLst>
                </a:gridCol>
                <a:gridCol w="192155">
                  <a:extLst>
                    <a:ext uri="{9D8B030D-6E8A-4147-A177-3AD203B41FA5}">
                      <a16:colId xmlns:a16="http://schemas.microsoft.com/office/drawing/2014/main" val="1656370029"/>
                    </a:ext>
                  </a:extLst>
                </a:gridCol>
                <a:gridCol w="192155">
                  <a:extLst>
                    <a:ext uri="{9D8B030D-6E8A-4147-A177-3AD203B41FA5}">
                      <a16:colId xmlns:a16="http://schemas.microsoft.com/office/drawing/2014/main" val="1451424544"/>
                    </a:ext>
                  </a:extLst>
                </a:gridCol>
                <a:gridCol w="192155">
                  <a:extLst>
                    <a:ext uri="{9D8B030D-6E8A-4147-A177-3AD203B41FA5}">
                      <a16:colId xmlns:a16="http://schemas.microsoft.com/office/drawing/2014/main" val="2359312160"/>
                    </a:ext>
                  </a:extLst>
                </a:gridCol>
                <a:gridCol w="192155">
                  <a:extLst>
                    <a:ext uri="{9D8B030D-6E8A-4147-A177-3AD203B41FA5}">
                      <a16:colId xmlns:a16="http://schemas.microsoft.com/office/drawing/2014/main" val="1567678367"/>
                    </a:ext>
                  </a:extLst>
                </a:gridCol>
                <a:gridCol w="192155">
                  <a:extLst>
                    <a:ext uri="{9D8B030D-6E8A-4147-A177-3AD203B41FA5}">
                      <a16:colId xmlns:a16="http://schemas.microsoft.com/office/drawing/2014/main" val="1991218478"/>
                    </a:ext>
                  </a:extLst>
                </a:gridCol>
                <a:gridCol w="192155">
                  <a:extLst>
                    <a:ext uri="{9D8B030D-6E8A-4147-A177-3AD203B41FA5}">
                      <a16:colId xmlns:a16="http://schemas.microsoft.com/office/drawing/2014/main" val="4031645460"/>
                    </a:ext>
                  </a:extLst>
                </a:gridCol>
                <a:gridCol w="192155">
                  <a:extLst>
                    <a:ext uri="{9D8B030D-6E8A-4147-A177-3AD203B41FA5}">
                      <a16:colId xmlns:a16="http://schemas.microsoft.com/office/drawing/2014/main" val="1401516174"/>
                    </a:ext>
                  </a:extLst>
                </a:gridCol>
                <a:gridCol w="192155">
                  <a:extLst>
                    <a:ext uri="{9D8B030D-6E8A-4147-A177-3AD203B41FA5}">
                      <a16:colId xmlns:a16="http://schemas.microsoft.com/office/drawing/2014/main" val="3559356973"/>
                    </a:ext>
                  </a:extLst>
                </a:gridCol>
                <a:gridCol w="192155">
                  <a:extLst>
                    <a:ext uri="{9D8B030D-6E8A-4147-A177-3AD203B41FA5}">
                      <a16:colId xmlns:a16="http://schemas.microsoft.com/office/drawing/2014/main" val="191288770"/>
                    </a:ext>
                  </a:extLst>
                </a:gridCol>
                <a:gridCol w="192155">
                  <a:extLst>
                    <a:ext uri="{9D8B030D-6E8A-4147-A177-3AD203B41FA5}">
                      <a16:colId xmlns:a16="http://schemas.microsoft.com/office/drawing/2014/main" val="2139435069"/>
                    </a:ext>
                  </a:extLst>
                </a:gridCol>
                <a:gridCol w="192155">
                  <a:extLst>
                    <a:ext uri="{9D8B030D-6E8A-4147-A177-3AD203B41FA5}">
                      <a16:colId xmlns:a16="http://schemas.microsoft.com/office/drawing/2014/main" val="2918972220"/>
                    </a:ext>
                  </a:extLst>
                </a:gridCol>
                <a:gridCol w="192155">
                  <a:extLst>
                    <a:ext uri="{9D8B030D-6E8A-4147-A177-3AD203B41FA5}">
                      <a16:colId xmlns:a16="http://schemas.microsoft.com/office/drawing/2014/main" val="2939650609"/>
                    </a:ext>
                  </a:extLst>
                </a:gridCol>
                <a:gridCol w="192155">
                  <a:extLst>
                    <a:ext uri="{9D8B030D-6E8A-4147-A177-3AD203B41FA5}">
                      <a16:colId xmlns:a16="http://schemas.microsoft.com/office/drawing/2014/main" val="2988094622"/>
                    </a:ext>
                  </a:extLst>
                </a:gridCol>
                <a:gridCol w="192155">
                  <a:extLst>
                    <a:ext uri="{9D8B030D-6E8A-4147-A177-3AD203B41FA5}">
                      <a16:colId xmlns:a16="http://schemas.microsoft.com/office/drawing/2014/main" val="3904295850"/>
                    </a:ext>
                  </a:extLst>
                </a:gridCol>
                <a:gridCol w="192155">
                  <a:extLst>
                    <a:ext uri="{9D8B030D-6E8A-4147-A177-3AD203B41FA5}">
                      <a16:colId xmlns:a16="http://schemas.microsoft.com/office/drawing/2014/main" val="1081690868"/>
                    </a:ext>
                  </a:extLst>
                </a:gridCol>
                <a:gridCol w="192155">
                  <a:extLst>
                    <a:ext uri="{9D8B030D-6E8A-4147-A177-3AD203B41FA5}">
                      <a16:colId xmlns:a16="http://schemas.microsoft.com/office/drawing/2014/main" val="2425515879"/>
                    </a:ext>
                  </a:extLst>
                </a:gridCol>
                <a:gridCol w="192155">
                  <a:extLst>
                    <a:ext uri="{9D8B030D-6E8A-4147-A177-3AD203B41FA5}">
                      <a16:colId xmlns:a16="http://schemas.microsoft.com/office/drawing/2014/main" val="767053079"/>
                    </a:ext>
                  </a:extLst>
                </a:gridCol>
                <a:gridCol w="192155">
                  <a:extLst>
                    <a:ext uri="{9D8B030D-6E8A-4147-A177-3AD203B41FA5}">
                      <a16:colId xmlns:a16="http://schemas.microsoft.com/office/drawing/2014/main" val="4054202084"/>
                    </a:ext>
                  </a:extLst>
                </a:gridCol>
                <a:gridCol w="192155">
                  <a:extLst>
                    <a:ext uri="{9D8B030D-6E8A-4147-A177-3AD203B41FA5}">
                      <a16:colId xmlns:a16="http://schemas.microsoft.com/office/drawing/2014/main" val="4098673971"/>
                    </a:ext>
                  </a:extLst>
                </a:gridCol>
                <a:gridCol w="192155">
                  <a:extLst>
                    <a:ext uri="{9D8B030D-6E8A-4147-A177-3AD203B41FA5}">
                      <a16:colId xmlns:a16="http://schemas.microsoft.com/office/drawing/2014/main" val="1938427356"/>
                    </a:ext>
                  </a:extLst>
                </a:gridCol>
                <a:gridCol w="192155">
                  <a:extLst>
                    <a:ext uri="{9D8B030D-6E8A-4147-A177-3AD203B41FA5}">
                      <a16:colId xmlns:a16="http://schemas.microsoft.com/office/drawing/2014/main" val="2292190468"/>
                    </a:ext>
                  </a:extLst>
                </a:gridCol>
                <a:gridCol w="192155">
                  <a:extLst>
                    <a:ext uri="{9D8B030D-6E8A-4147-A177-3AD203B41FA5}">
                      <a16:colId xmlns:a16="http://schemas.microsoft.com/office/drawing/2014/main" val="2265117213"/>
                    </a:ext>
                  </a:extLst>
                </a:gridCol>
                <a:gridCol w="192155">
                  <a:extLst>
                    <a:ext uri="{9D8B030D-6E8A-4147-A177-3AD203B41FA5}">
                      <a16:colId xmlns:a16="http://schemas.microsoft.com/office/drawing/2014/main" val="3382920205"/>
                    </a:ext>
                  </a:extLst>
                </a:gridCol>
                <a:gridCol w="192155">
                  <a:extLst>
                    <a:ext uri="{9D8B030D-6E8A-4147-A177-3AD203B41FA5}">
                      <a16:colId xmlns:a16="http://schemas.microsoft.com/office/drawing/2014/main" val="2107154952"/>
                    </a:ext>
                  </a:extLst>
                </a:gridCol>
                <a:gridCol w="192155">
                  <a:extLst>
                    <a:ext uri="{9D8B030D-6E8A-4147-A177-3AD203B41FA5}">
                      <a16:colId xmlns:a16="http://schemas.microsoft.com/office/drawing/2014/main" val="2062329411"/>
                    </a:ext>
                  </a:extLst>
                </a:gridCol>
                <a:gridCol w="192155">
                  <a:extLst>
                    <a:ext uri="{9D8B030D-6E8A-4147-A177-3AD203B41FA5}">
                      <a16:colId xmlns:a16="http://schemas.microsoft.com/office/drawing/2014/main" val="136290637"/>
                    </a:ext>
                  </a:extLst>
                </a:gridCol>
                <a:gridCol w="192155">
                  <a:extLst>
                    <a:ext uri="{9D8B030D-6E8A-4147-A177-3AD203B41FA5}">
                      <a16:colId xmlns:a16="http://schemas.microsoft.com/office/drawing/2014/main" val="3479464804"/>
                    </a:ext>
                  </a:extLst>
                </a:gridCol>
                <a:gridCol w="192155">
                  <a:extLst>
                    <a:ext uri="{9D8B030D-6E8A-4147-A177-3AD203B41FA5}">
                      <a16:colId xmlns:a16="http://schemas.microsoft.com/office/drawing/2014/main" val="1322350979"/>
                    </a:ext>
                  </a:extLst>
                </a:gridCol>
                <a:gridCol w="192155">
                  <a:extLst>
                    <a:ext uri="{9D8B030D-6E8A-4147-A177-3AD203B41FA5}">
                      <a16:colId xmlns:a16="http://schemas.microsoft.com/office/drawing/2014/main" val="2039950811"/>
                    </a:ext>
                  </a:extLst>
                </a:gridCol>
                <a:gridCol w="192155">
                  <a:extLst>
                    <a:ext uri="{9D8B030D-6E8A-4147-A177-3AD203B41FA5}">
                      <a16:colId xmlns:a16="http://schemas.microsoft.com/office/drawing/2014/main" val="3475754646"/>
                    </a:ext>
                  </a:extLst>
                </a:gridCol>
                <a:gridCol w="192155">
                  <a:extLst>
                    <a:ext uri="{9D8B030D-6E8A-4147-A177-3AD203B41FA5}">
                      <a16:colId xmlns:a16="http://schemas.microsoft.com/office/drawing/2014/main" val="2263664796"/>
                    </a:ext>
                  </a:extLst>
                </a:gridCol>
                <a:gridCol w="192155">
                  <a:extLst>
                    <a:ext uri="{9D8B030D-6E8A-4147-A177-3AD203B41FA5}">
                      <a16:colId xmlns:a16="http://schemas.microsoft.com/office/drawing/2014/main" val="1898129089"/>
                    </a:ext>
                  </a:extLst>
                </a:gridCol>
              </a:tblGrid>
              <a:tr h="195867">
                <a:tc rowSpan="3">
                  <a:txBody>
                    <a:bodyPr/>
                    <a:lstStyle/>
                    <a:p>
                      <a:pPr algn="l" fontAlgn="ctr"/>
                      <a:r>
                        <a:rPr lang="en-US" sz="600" b="1" i="0" u="none" strike="noStrike" dirty="0">
                          <a:solidFill>
                            <a:srgbClr val="000000"/>
                          </a:solidFill>
                          <a:effectLst/>
                          <a:latin typeface="Century Gothic" panose="020B0502020202020204" pitchFamily="34" charset="0"/>
                        </a:rPr>
                        <a:t>Enter the date </a:t>
                      </a:r>
                      <a:br>
                        <a:rPr lang="en-US" sz="600" b="1" i="0" u="none" strike="noStrike" dirty="0">
                          <a:solidFill>
                            <a:srgbClr val="000000"/>
                          </a:solidFill>
                          <a:effectLst/>
                          <a:latin typeface="Century Gothic" panose="020B0502020202020204" pitchFamily="34" charset="0"/>
                        </a:rPr>
                      </a:br>
                      <a:r>
                        <a:rPr lang="en-US" sz="600" b="1" i="0" u="none" strike="noStrike" dirty="0">
                          <a:solidFill>
                            <a:srgbClr val="000000"/>
                          </a:solidFill>
                          <a:effectLst/>
                          <a:latin typeface="Century Gothic" panose="020B0502020202020204" pitchFamily="34" charset="0"/>
                        </a:rPr>
                        <a:t>of the first Monday of each month &gt;</a:t>
                      </a:r>
                    </a:p>
                  </a:txBody>
                  <a:tcPr marL="62154" marR="0" marT="0" marB="0" anchor="ctr">
                    <a:lnL>
                      <a:noFill/>
                    </a:lnL>
                    <a:lnR w="12700" cap="flat" cmpd="sng" algn="ctr">
                      <a:solidFill>
                        <a:srgbClr val="BFBFBF"/>
                      </a:solidFill>
                      <a:prstDash val="solid"/>
                      <a:round/>
                      <a:headEnd type="none" w="med" len="med"/>
                      <a:tailEnd type="none" w="med" len="med"/>
                    </a:lnR>
                    <a:lnT>
                      <a:noFill/>
                    </a:lnT>
                    <a:lnB w="25400" cap="flat" cmpd="dbl" algn="ctr">
                      <a:solidFill>
                        <a:srgbClr val="BFBFBF"/>
                      </a:solidFill>
                      <a:prstDash val="solid"/>
                      <a:round/>
                      <a:headEnd type="none" w="med" len="med"/>
                      <a:tailEnd type="none" w="med" len="med"/>
                    </a:lnB>
                  </a:tcPr>
                </a:tc>
                <a:tc gridSpan="15">
                  <a:txBody>
                    <a:bodyPr/>
                    <a:lstStyle/>
                    <a:p>
                      <a:pPr algn="ctr" fontAlgn="b"/>
                      <a:r>
                        <a:rPr lang="en-US" sz="1000" b="1" i="0" u="none" strike="noStrike" dirty="0">
                          <a:solidFill>
                            <a:srgbClr val="FFFFFF"/>
                          </a:solidFill>
                          <a:effectLst/>
                          <a:latin typeface="Century Gothic" panose="020B0502020202020204" pitchFamily="34" charset="0"/>
                        </a:rPr>
                        <a:t>Q1</a:t>
                      </a:r>
                      <a:endParaRPr lang="en-US" sz="1000" b="0" i="0" u="none" strike="noStrike" dirty="0">
                        <a:solidFill>
                          <a:srgbClr val="000000"/>
                        </a:solidFill>
                        <a:effectLst/>
                        <a:latin typeface="Corbel" panose="020B0503020204020204" pitchFamily="34" charset="0"/>
                      </a:endParaRP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22B3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5">
                  <a:txBody>
                    <a:bodyPr/>
                    <a:lstStyle/>
                    <a:p>
                      <a:pPr algn="ctr" fontAlgn="ctr"/>
                      <a:r>
                        <a:rPr lang="en-US" sz="1000" b="1" i="0" u="none" strike="noStrike" dirty="0">
                          <a:solidFill>
                            <a:srgbClr val="FFFFFF"/>
                          </a:solidFill>
                          <a:effectLst/>
                          <a:latin typeface="Century Gothic" panose="020B0502020202020204" pitchFamily="34" charset="0"/>
                        </a:rPr>
                        <a:t>Q2</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952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5">
                  <a:txBody>
                    <a:bodyPr/>
                    <a:lstStyle/>
                    <a:p>
                      <a:pPr algn="ctr" fontAlgn="ctr"/>
                      <a:r>
                        <a:rPr lang="en-US" sz="1000" b="1" i="0" u="none" strike="noStrike" dirty="0">
                          <a:solidFill>
                            <a:srgbClr val="FFFFFF"/>
                          </a:solidFill>
                          <a:effectLst/>
                          <a:latin typeface="Century Gothic" panose="020B0502020202020204" pitchFamily="34" charset="0"/>
                        </a:rPr>
                        <a:t>Q3</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2525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5">
                  <a:txBody>
                    <a:bodyPr/>
                    <a:lstStyle/>
                    <a:p>
                      <a:pPr algn="ctr" fontAlgn="ctr"/>
                      <a:r>
                        <a:rPr lang="en-US" sz="1000" b="1" i="0" u="none" strike="noStrike" dirty="0">
                          <a:solidFill>
                            <a:srgbClr val="FFFFFF"/>
                          </a:solidFill>
                          <a:effectLst/>
                          <a:latin typeface="Century Gothic" panose="020B0502020202020204" pitchFamily="34" charset="0"/>
                        </a:rPr>
                        <a:t>Q4</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57728339"/>
                  </a:ext>
                </a:extLst>
              </a:tr>
              <a:tr h="147581">
                <a:tc vMerge="1">
                  <a:txBody>
                    <a:bodyPr/>
                    <a:lstStyle/>
                    <a:p>
                      <a:endParaRPr lang="en-US"/>
                    </a:p>
                  </a:txBody>
                  <a:tcPr/>
                </a:tc>
                <a:tc gridSpan="5">
                  <a:txBody>
                    <a:bodyPr/>
                    <a:lstStyle/>
                    <a:p>
                      <a:pPr algn="ctr" fontAlgn="ctr"/>
                      <a:r>
                        <a:rPr lang="en-US" sz="900" b="1" i="0" u="none" strike="noStrike" dirty="0">
                          <a:solidFill>
                            <a:srgbClr val="FFFFFF"/>
                          </a:solidFill>
                          <a:effectLst/>
                          <a:latin typeface="Century Gothic" panose="020B0502020202020204" pitchFamily="34" charset="0"/>
                        </a:rPr>
                        <a:t>JANUARY</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900" b="1" i="0" u="none" strike="noStrike" dirty="0">
                          <a:solidFill>
                            <a:srgbClr val="FFFFFF"/>
                          </a:solidFill>
                          <a:effectLst/>
                          <a:latin typeface="Century Gothic" panose="020B0502020202020204" pitchFamily="34" charset="0"/>
                        </a:rPr>
                        <a:t>FEBRUARY</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900" b="1" i="0" u="none" strike="noStrike" dirty="0">
                          <a:solidFill>
                            <a:srgbClr val="FFFFFF"/>
                          </a:solidFill>
                          <a:effectLst/>
                          <a:latin typeface="Century Gothic" panose="020B0502020202020204" pitchFamily="34" charset="0"/>
                        </a:rPr>
                        <a:t>MARCH</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900" b="1" i="0" u="none" strike="noStrike" dirty="0">
                          <a:solidFill>
                            <a:srgbClr val="FFFFFF"/>
                          </a:solidFill>
                          <a:effectLst/>
                          <a:latin typeface="Century Gothic" panose="020B0502020202020204" pitchFamily="34" charset="0"/>
                        </a:rPr>
                        <a:t>APRIL</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BD3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900" b="1" i="0" u="none" strike="noStrike">
                          <a:solidFill>
                            <a:srgbClr val="FFFFFF"/>
                          </a:solidFill>
                          <a:effectLst/>
                          <a:latin typeface="Century Gothic" panose="020B0502020202020204" pitchFamily="34" charset="0"/>
                        </a:rPr>
                        <a:t>MAY</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BD3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900" b="1" i="0" u="none" strike="noStrike" dirty="0">
                          <a:solidFill>
                            <a:srgbClr val="FFFFFF"/>
                          </a:solidFill>
                          <a:effectLst/>
                          <a:latin typeface="Century Gothic" panose="020B0502020202020204" pitchFamily="34" charset="0"/>
                        </a:rPr>
                        <a:t>JUNE</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BD3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900" b="1" i="0" u="none" strike="noStrike">
                          <a:solidFill>
                            <a:srgbClr val="FFFFFF"/>
                          </a:solidFill>
                          <a:effectLst/>
                          <a:latin typeface="Century Gothic" panose="020B0502020202020204" pitchFamily="34" charset="0"/>
                        </a:rPr>
                        <a:t>JULY</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B7B7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900" b="1" i="0" u="none" strike="noStrike" dirty="0">
                          <a:solidFill>
                            <a:srgbClr val="FFFFFF"/>
                          </a:solidFill>
                          <a:effectLst/>
                          <a:latin typeface="Century Gothic" panose="020B0502020202020204" pitchFamily="34" charset="0"/>
                        </a:rPr>
                        <a:t>AUGUST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B7B7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900" b="1" i="0" u="none" strike="noStrike" dirty="0">
                          <a:solidFill>
                            <a:srgbClr val="FFFFFF"/>
                          </a:solidFill>
                          <a:effectLst/>
                          <a:latin typeface="Century Gothic" panose="020B0502020202020204" pitchFamily="34" charset="0"/>
                        </a:rPr>
                        <a:t>SEPTEMBER</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B7B7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900" b="1" i="0" u="none" strike="noStrike" dirty="0">
                          <a:solidFill>
                            <a:srgbClr val="FFFFFF"/>
                          </a:solidFill>
                          <a:effectLst/>
                          <a:latin typeface="Century Gothic" panose="020B0502020202020204" pitchFamily="34" charset="0"/>
                        </a:rPr>
                        <a:t>OCTOBER</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900" b="1" i="0" u="none" strike="noStrike" dirty="0">
                          <a:solidFill>
                            <a:srgbClr val="FFFFFF"/>
                          </a:solidFill>
                          <a:effectLst/>
                          <a:latin typeface="Century Gothic" panose="020B0502020202020204" pitchFamily="34" charset="0"/>
                        </a:rPr>
                        <a:t>NOVEMBER</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900" b="1" i="0" u="none" strike="noStrike" dirty="0">
                          <a:solidFill>
                            <a:srgbClr val="FFFFFF"/>
                          </a:solidFill>
                          <a:effectLst/>
                          <a:latin typeface="Century Gothic" panose="020B0502020202020204" pitchFamily="34" charset="0"/>
                        </a:rPr>
                        <a:t>DECEMBER</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86384775"/>
                  </a:ext>
                </a:extLst>
              </a:tr>
              <a:tr h="364941">
                <a:tc vMerge="1">
                  <a:txBody>
                    <a:bodyPr/>
                    <a:lstStyle/>
                    <a:p>
                      <a:endParaRPr lang="en-US"/>
                    </a:p>
                  </a:txBody>
                  <a:tcPr/>
                </a:tc>
                <a:tc>
                  <a:txBody>
                    <a:bodyPr/>
                    <a:lstStyle/>
                    <a:p>
                      <a:pPr algn="ctr" fontAlgn="ctr"/>
                      <a:r>
                        <a:rPr lang="en-US" sz="600" b="1" i="0" u="none" strike="noStrike" dirty="0">
                          <a:solidFill>
                            <a:srgbClr val="000000"/>
                          </a:solidFill>
                          <a:effectLst/>
                          <a:latin typeface="Century Gothic" panose="020B0502020202020204" pitchFamily="34" charset="0"/>
                        </a:rPr>
                        <a:t>6</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600" b="1" i="0" u="none" strike="noStrike" dirty="0">
                          <a:solidFill>
                            <a:srgbClr val="000000"/>
                          </a:solidFill>
                          <a:effectLst/>
                          <a:latin typeface="Century Gothic" panose="020B0502020202020204" pitchFamily="34" charset="0"/>
                        </a:rPr>
                        <a:t>13</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a:solidFill>
                            <a:srgbClr val="000000"/>
                          </a:solidFill>
                          <a:effectLst/>
                          <a:latin typeface="Century Gothic" panose="020B0502020202020204" pitchFamily="34" charset="0"/>
                        </a:rPr>
                        <a:t>20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a:solidFill>
                            <a:srgbClr val="000000"/>
                          </a:solidFill>
                          <a:effectLst/>
                          <a:latin typeface="Century Gothic" panose="020B0502020202020204" pitchFamily="34" charset="0"/>
                        </a:rPr>
                        <a:t>27</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a:solidFill>
                            <a:srgbClr val="000000"/>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a:solidFill>
                            <a:srgbClr val="000000"/>
                          </a:solidFill>
                          <a:effectLst/>
                          <a:latin typeface="Century Gothic" panose="020B0502020202020204" pitchFamily="34" charset="0"/>
                        </a:rPr>
                        <a:t>3</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600" b="1" i="0" u="none" strike="noStrike">
                          <a:solidFill>
                            <a:srgbClr val="000000"/>
                          </a:solidFill>
                          <a:effectLst/>
                          <a:latin typeface="Century Gothic" panose="020B0502020202020204" pitchFamily="34" charset="0"/>
                        </a:rPr>
                        <a:t>10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a:solidFill>
                            <a:srgbClr val="000000"/>
                          </a:solidFill>
                          <a:effectLst/>
                          <a:latin typeface="Century Gothic" panose="020B0502020202020204" pitchFamily="34" charset="0"/>
                        </a:rPr>
                        <a:t>17</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a:solidFill>
                            <a:srgbClr val="000000"/>
                          </a:solidFill>
                          <a:effectLst/>
                          <a:latin typeface="Century Gothic" panose="020B0502020202020204" pitchFamily="34" charset="0"/>
                        </a:rPr>
                        <a:t>24</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a:solidFill>
                            <a:srgbClr val="000000"/>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a:solidFill>
                            <a:srgbClr val="000000"/>
                          </a:solidFill>
                          <a:effectLst/>
                          <a:latin typeface="Century Gothic" panose="020B0502020202020204" pitchFamily="34" charset="0"/>
                        </a:rPr>
                        <a:t>2</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600" b="1" i="0" u="none" strike="noStrike">
                          <a:solidFill>
                            <a:srgbClr val="000000"/>
                          </a:solidFill>
                          <a:effectLst/>
                          <a:latin typeface="Century Gothic" panose="020B0502020202020204" pitchFamily="34" charset="0"/>
                        </a:rPr>
                        <a:t>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a:solidFill>
                            <a:srgbClr val="000000"/>
                          </a:solidFill>
                          <a:effectLst/>
                          <a:latin typeface="Century Gothic" panose="020B0502020202020204" pitchFamily="34" charset="0"/>
                        </a:rPr>
                        <a:t>16</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23</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a:solidFill>
                            <a:srgbClr val="000000"/>
                          </a:solidFill>
                          <a:effectLst/>
                          <a:latin typeface="Century Gothic" panose="020B0502020202020204" pitchFamily="34" charset="0"/>
                        </a:rPr>
                        <a:t>30</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a:solidFill>
                            <a:srgbClr val="000000"/>
                          </a:solidFill>
                          <a:effectLst/>
                          <a:latin typeface="Century Gothic" panose="020B0502020202020204" pitchFamily="34" charset="0"/>
                        </a:rPr>
                        <a:t>6</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4FFDD"/>
                    </a:solidFill>
                  </a:tcPr>
                </a:tc>
                <a:tc>
                  <a:txBody>
                    <a:bodyPr/>
                    <a:lstStyle/>
                    <a:p>
                      <a:pPr algn="ctr" fontAlgn="ctr"/>
                      <a:r>
                        <a:rPr lang="en-US" sz="600" b="1" i="0" u="none" strike="noStrike">
                          <a:solidFill>
                            <a:srgbClr val="000000"/>
                          </a:solidFill>
                          <a:effectLst/>
                          <a:latin typeface="Century Gothic" panose="020B0502020202020204" pitchFamily="34" charset="0"/>
                        </a:rPr>
                        <a:t>13</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600" b="1" i="0" u="none" strike="noStrike">
                          <a:solidFill>
                            <a:srgbClr val="000000"/>
                          </a:solidFill>
                          <a:effectLst/>
                          <a:latin typeface="Century Gothic" panose="020B0502020202020204" pitchFamily="34" charset="0"/>
                        </a:rPr>
                        <a:t>20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600" b="1" i="0" u="none" strike="noStrike">
                          <a:solidFill>
                            <a:srgbClr val="000000"/>
                          </a:solidFill>
                          <a:effectLst/>
                          <a:latin typeface="Century Gothic" panose="020B0502020202020204" pitchFamily="34" charset="0"/>
                        </a:rPr>
                        <a:t>27</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600" b="1" i="0" u="none" strike="noStrike">
                          <a:solidFill>
                            <a:srgbClr val="000000"/>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600" b="1" i="0" u="none" strike="noStrike">
                          <a:solidFill>
                            <a:srgbClr val="000000"/>
                          </a:solidFill>
                          <a:effectLst/>
                          <a:latin typeface="Century Gothic" panose="020B0502020202020204" pitchFamily="34" charset="0"/>
                        </a:rPr>
                        <a:t>4</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4FFDD"/>
                    </a:solidFill>
                  </a:tcPr>
                </a:tc>
                <a:tc>
                  <a:txBody>
                    <a:bodyPr/>
                    <a:lstStyle/>
                    <a:p>
                      <a:pPr algn="ctr" fontAlgn="ctr"/>
                      <a:r>
                        <a:rPr lang="en-US" sz="600" b="1" i="0" u="none" strike="noStrike">
                          <a:solidFill>
                            <a:srgbClr val="000000"/>
                          </a:solidFill>
                          <a:effectLst/>
                          <a:latin typeface="Century Gothic" panose="020B0502020202020204" pitchFamily="34" charset="0"/>
                        </a:rPr>
                        <a:t>11</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600" b="1" i="0" u="none" strike="noStrike">
                          <a:solidFill>
                            <a:srgbClr val="000000"/>
                          </a:solidFill>
                          <a:effectLst/>
                          <a:latin typeface="Century Gothic" panose="020B0502020202020204" pitchFamily="34" charset="0"/>
                        </a:rPr>
                        <a:t>18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600" b="1" i="0" u="none" strike="noStrike">
                          <a:solidFill>
                            <a:srgbClr val="000000"/>
                          </a:solidFill>
                          <a:effectLst/>
                          <a:latin typeface="Century Gothic" panose="020B0502020202020204" pitchFamily="34" charset="0"/>
                        </a:rPr>
                        <a:t>25</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600" b="1" i="0" u="none" strike="noStrike">
                          <a:solidFill>
                            <a:srgbClr val="000000"/>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600" b="1" i="0" u="none" strike="noStrike">
                          <a:solidFill>
                            <a:srgbClr val="000000"/>
                          </a:solidFill>
                          <a:effectLst/>
                          <a:latin typeface="Century Gothic" panose="020B0502020202020204" pitchFamily="34" charset="0"/>
                        </a:rPr>
                        <a:t>1</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4FFDD"/>
                    </a:solidFill>
                  </a:tcPr>
                </a:tc>
                <a:tc>
                  <a:txBody>
                    <a:bodyPr/>
                    <a:lstStyle/>
                    <a:p>
                      <a:pPr algn="ctr" fontAlgn="ctr"/>
                      <a:r>
                        <a:rPr lang="en-US" sz="600" b="1" i="0" u="none" strike="noStrike" dirty="0">
                          <a:solidFill>
                            <a:srgbClr val="000000"/>
                          </a:solidFill>
                          <a:effectLst/>
                          <a:latin typeface="Century Gothic" panose="020B0502020202020204" pitchFamily="34" charset="0"/>
                        </a:rPr>
                        <a:t>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600" b="1" i="0" u="none" strike="noStrike">
                          <a:solidFill>
                            <a:srgbClr val="000000"/>
                          </a:solidFill>
                          <a:effectLst/>
                          <a:latin typeface="Century Gothic" panose="020B0502020202020204" pitchFamily="34" charset="0"/>
                        </a:rPr>
                        <a:t>15</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600" b="1" i="0" u="none" strike="noStrike">
                          <a:solidFill>
                            <a:srgbClr val="000000"/>
                          </a:solidFill>
                          <a:effectLst/>
                          <a:latin typeface="Century Gothic" panose="020B0502020202020204" pitchFamily="34" charset="0"/>
                        </a:rPr>
                        <a:t>22</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600" b="1" i="0" u="none" strike="noStrike">
                          <a:solidFill>
                            <a:srgbClr val="000000"/>
                          </a:solidFill>
                          <a:effectLst/>
                          <a:latin typeface="Century Gothic" panose="020B0502020202020204" pitchFamily="34" charset="0"/>
                        </a:rPr>
                        <a:t>29</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600" b="1" i="0" u="none" strike="noStrike">
                          <a:solidFill>
                            <a:srgbClr val="000000"/>
                          </a:solidFill>
                          <a:effectLst/>
                          <a:latin typeface="Century Gothic" panose="020B0502020202020204" pitchFamily="34" charset="0"/>
                        </a:rPr>
                        <a:t>6</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600" b="1" i="0" u="none" strike="noStrike">
                          <a:solidFill>
                            <a:srgbClr val="000000"/>
                          </a:solidFill>
                          <a:effectLst/>
                          <a:latin typeface="Century Gothic" panose="020B0502020202020204" pitchFamily="34" charset="0"/>
                        </a:rPr>
                        <a:t>13</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600" b="1" i="0" u="none" strike="noStrike">
                          <a:solidFill>
                            <a:srgbClr val="000000"/>
                          </a:solidFill>
                          <a:effectLst/>
                          <a:latin typeface="Century Gothic" panose="020B0502020202020204" pitchFamily="34" charset="0"/>
                        </a:rPr>
                        <a:t>20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600" b="1" i="0" u="none" strike="noStrike">
                          <a:solidFill>
                            <a:srgbClr val="000000"/>
                          </a:solidFill>
                          <a:effectLst/>
                          <a:latin typeface="Century Gothic" panose="020B0502020202020204" pitchFamily="34" charset="0"/>
                        </a:rPr>
                        <a:t>27</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600" b="1" i="0" u="none" strike="noStrike" dirty="0">
                          <a:solidFill>
                            <a:srgbClr val="000000"/>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600" b="1" i="0" u="none" strike="noStrike">
                          <a:solidFill>
                            <a:srgbClr val="000000"/>
                          </a:solidFill>
                          <a:effectLst/>
                          <a:latin typeface="Century Gothic" panose="020B0502020202020204" pitchFamily="34" charset="0"/>
                        </a:rPr>
                        <a:t>3</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600" b="1" i="0" u="none" strike="noStrike">
                          <a:solidFill>
                            <a:srgbClr val="000000"/>
                          </a:solidFill>
                          <a:effectLst/>
                          <a:latin typeface="Century Gothic" panose="020B0502020202020204" pitchFamily="34" charset="0"/>
                        </a:rPr>
                        <a:t>10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600" b="1" i="0" u="none" strike="noStrike">
                          <a:solidFill>
                            <a:srgbClr val="000000"/>
                          </a:solidFill>
                          <a:effectLst/>
                          <a:latin typeface="Century Gothic" panose="020B0502020202020204" pitchFamily="34" charset="0"/>
                        </a:rPr>
                        <a:t>17</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600" b="1" i="0" u="none" strike="noStrike">
                          <a:solidFill>
                            <a:srgbClr val="000000"/>
                          </a:solidFill>
                          <a:effectLst/>
                          <a:latin typeface="Century Gothic" panose="020B0502020202020204" pitchFamily="34" charset="0"/>
                        </a:rPr>
                        <a:t>24</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600" b="1" i="0" u="none" strike="noStrike">
                          <a:solidFill>
                            <a:srgbClr val="000000"/>
                          </a:solidFill>
                          <a:effectLst/>
                          <a:latin typeface="Century Gothic" panose="020B0502020202020204" pitchFamily="34" charset="0"/>
                        </a:rPr>
                        <a:t>31</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600" b="1" i="0" u="none" strike="noStrike">
                          <a:solidFill>
                            <a:srgbClr val="000000"/>
                          </a:solidFill>
                          <a:effectLst/>
                          <a:latin typeface="Century Gothic" panose="020B0502020202020204" pitchFamily="34" charset="0"/>
                        </a:rPr>
                        <a:t>7</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600" b="1" i="0" u="none" strike="noStrike">
                          <a:solidFill>
                            <a:srgbClr val="000000"/>
                          </a:solidFill>
                          <a:effectLst/>
                          <a:latin typeface="Century Gothic" panose="020B0502020202020204" pitchFamily="34" charset="0"/>
                        </a:rPr>
                        <a:t>14</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600" b="1" i="0" u="none" strike="noStrike" dirty="0">
                          <a:solidFill>
                            <a:srgbClr val="000000"/>
                          </a:solidFill>
                          <a:effectLst/>
                          <a:latin typeface="Century Gothic" panose="020B0502020202020204" pitchFamily="34" charset="0"/>
                        </a:rPr>
                        <a:t>21</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600" b="1" i="0" u="none" strike="noStrike">
                          <a:solidFill>
                            <a:srgbClr val="000000"/>
                          </a:solidFill>
                          <a:effectLst/>
                          <a:latin typeface="Century Gothic" panose="020B0502020202020204" pitchFamily="34" charset="0"/>
                        </a:rPr>
                        <a:t>28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600" b="1" i="0" u="none" strike="noStrike" dirty="0">
                          <a:solidFill>
                            <a:srgbClr val="000000"/>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600" b="1" i="0" u="none" strike="noStrike">
                          <a:solidFill>
                            <a:srgbClr val="000000"/>
                          </a:solidFill>
                          <a:effectLst/>
                          <a:latin typeface="Century Gothic" panose="020B0502020202020204" pitchFamily="34" charset="0"/>
                        </a:rPr>
                        <a:t>5</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600" b="1" i="0" u="none" strike="noStrike">
                          <a:solidFill>
                            <a:srgbClr val="000000"/>
                          </a:solidFill>
                          <a:effectLst/>
                          <a:latin typeface="Century Gothic" panose="020B0502020202020204" pitchFamily="34" charset="0"/>
                        </a:rPr>
                        <a:t>12</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600" b="1" i="0" u="none" strike="noStrike" dirty="0">
                          <a:solidFill>
                            <a:srgbClr val="000000"/>
                          </a:solidFill>
                          <a:effectLst/>
                          <a:latin typeface="Century Gothic" panose="020B0502020202020204" pitchFamily="34" charset="0"/>
                        </a:rPr>
                        <a:t>19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600" b="1" i="0" u="none" strike="noStrike">
                          <a:solidFill>
                            <a:srgbClr val="000000"/>
                          </a:solidFill>
                          <a:effectLst/>
                          <a:latin typeface="Century Gothic" panose="020B0502020202020204" pitchFamily="34" charset="0"/>
                        </a:rPr>
                        <a:t>26</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600" b="1" i="0" u="none" strike="noStrike">
                          <a:solidFill>
                            <a:srgbClr val="000000"/>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600" b="1" i="0" u="none" strike="noStrike" dirty="0">
                          <a:solidFill>
                            <a:srgbClr val="000000"/>
                          </a:solidFill>
                          <a:effectLst/>
                          <a:latin typeface="Century Gothic" panose="020B0502020202020204" pitchFamily="34" charset="0"/>
                        </a:rPr>
                        <a:t>2</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600" b="1" i="0" u="none" strike="noStrike" dirty="0">
                          <a:solidFill>
                            <a:srgbClr val="000000"/>
                          </a:solidFill>
                          <a:effectLst/>
                          <a:latin typeface="Century Gothic" panose="020B0502020202020204" pitchFamily="34" charset="0"/>
                        </a:rPr>
                        <a:t>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600" b="1" i="0" u="none" strike="noStrike" dirty="0">
                          <a:solidFill>
                            <a:srgbClr val="000000"/>
                          </a:solidFill>
                          <a:effectLst/>
                          <a:latin typeface="Century Gothic" panose="020B0502020202020204" pitchFamily="34" charset="0"/>
                        </a:rPr>
                        <a:t>16</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600" b="1" i="0" u="none" strike="noStrike" dirty="0">
                          <a:solidFill>
                            <a:srgbClr val="000000"/>
                          </a:solidFill>
                          <a:effectLst/>
                          <a:latin typeface="Century Gothic" panose="020B0502020202020204" pitchFamily="34" charset="0"/>
                        </a:rPr>
                        <a:t>23</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600" b="1" i="0" u="none" strike="noStrike" dirty="0">
                          <a:solidFill>
                            <a:srgbClr val="000000"/>
                          </a:solidFill>
                          <a:effectLst/>
                          <a:latin typeface="Century Gothic" panose="020B0502020202020204" pitchFamily="34" charset="0"/>
                        </a:rPr>
                        <a:t>30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600" b="1" i="0" u="none" strike="noStrike">
                          <a:solidFill>
                            <a:srgbClr val="000000"/>
                          </a:solidFill>
                          <a:effectLst/>
                          <a:latin typeface="Century Gothic" panose="020B0502020202020204" pitchFamily="34" charset="0"/>
                        </a:rPr>
                        <a:t>7</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600" b="1" i="0" u="none" strike="noStrike" dirty="0">
                          <a:solidFill>
                            <a:srgbClr val="000000"/>
                          </a:solidFill>
                          <a:effectLst/>
                          <a:latin typeface="Century Gothic" panose="020B0502020202020204" pitchFamily="34" charset="0"/>
                        </a:rPr>
                        <a:t>14</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600" b="1" i="0" u="none" strike="noStrike" dirty="0">
                          <a:solidFill>
                            <a:srgbClr val="000000"/>
                          </a:solidFill>
                          <a:effectLst/>
                          <a:latin typeface="Century Gothic" panose="020B0502020202020204" pitchFamily="34" charset="0"/>
                        </a:rPr>
                        <a:t>21</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600" b="1" i="0" u="none" strike="noStrike" dirty="0">
                          <a:solidFill>
                            <a:srgbClr val="000000"/>
                          </a:solidFill>
                          <a:effectLst/>
                          <a:latin typeface="Century Gothic" panose="020B0502020202020204" pitchFamily="34" charset="0"/>
                        </a:rPr>
                        <a:t>28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600" b="1" i="0" u="none" strike="noStrike" dirty="0">
                          <a:solidFill>
                            <a:srgbClr val="000000"/>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extLst>
                  <a:ext uri="{0D108BD9-81ED-4DB2-BD59-A6C34878D82A}">
                    <a16:rowId xmlns:a16="http://schemas.microsoft.com/office/drawing/2014/main" val="2312609520"/>
                  </a:ext>
                </a:extLst>
              </a:tr>
              <a:tr h="236130">
                <a:tc>
                  <a:txBody>
                    <a:bodyPr/>
                    <a:lstStyle/>
                    <a:p>
                      <a:pPr algn="ctr" fontAlgn="ctr"/>
                      <a:r>
                        <a:rPr lang="en-US" sz="700" b="1" i="0" u="none" strike="noStrike" dirty="0">
                          <a:solidFill>
                            <a:srgbClr val="FFFFFF"/>
                          </a:solidFill>
                          <a:effectLst/>
                          <a:latin typeface="Century Gothic" panose="020B0502020202020204" pitchFamily="34" charset="0"/>
                        </a:rPr>
                        <a:t>PROJECT WEEK</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25400" cap="flat" cmpd="dbl"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1</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dirty="0">
                          <a:solidFill>
                            <a:srgbClr val="FFFFFF"/>
                          </a:solidFill>
                          <a:effectLst/>
                          <a:latin typeface="Century Gothic" panose="020B0502020202020204" pitchFamily="34" charset="0"/>
                        </a:rPr>
                        <a:t>2</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3</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4</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5</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6</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7</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8</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10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11</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12</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13</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14</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15</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16</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17</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18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19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20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21</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22</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23</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24</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25</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26</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l" fontAlgn="b"/>
                      <a:r>
                        <a:rPr lang="en-US" sz="800" b="1" i="0" u="none" strike="noStrike">
                          <a:solidFill>
                            <a:srgbClr val="FFFFFF"/>
                          </a:solidFill>
                          <a:effectLst/>
                          <a:latin typeface="Century Gothic" panose="020B0502020202020204" pitchFamily="34" charset="0"/>
                        </a:rPr>
                        <a:t> </a:t>
                      </a:r>
                      <a:endParaRPr lang="en-US" sz="800" b="0" i="0" u="none" strike="noStrike">
                        <a:solidFill>
                          <a:srgbClr val="000000"/>
                        </a:solidFill>
                        <a:effectLst/>
                        <a:latin typeface="Corbel" panose="020B0503020204020204" pitchFamily="34" charset="0"/>
                      </a:endParaRP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extLst>
                  <a:ext uri="{0D108BD9-81ED-4DB2-BD59-A6C34878D82A}">
                    <a16:rowId xmlns:a16="http://schemas.microsoft.com/office/drawing/2014/main" val="3720521822"/>
                  </a:ext>
                </a:extLst>
              </a:tr>
              <a:tr h="227825">
                <a:tc>
                  <a:txBody>
                    <a:bodyPr/>
                    <a:lstStyle/>
                    <a:p>
                      <a:pPr algn="ctr" fontAlgn="ctr"/>
                      <a:r>
                        <a:rPr lang="en-US" sz="700" b="1" i="0" u="none" strike="noStrike" dirty="0">
                          <a:solidFill>
                            <a:srgbClr val="FFFFFF"/>
                          </a:solidFill>
                          <a:effectLst/>
                          <a:latin typeface="Century Gothic" panose="020B0502020202020204" pitchFamily="34" charset="0"/>
                        </a:rPr>
                        <a:t>PHASE ONE</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333F4F"/>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dirty="0">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57665003"/>
                  </a:ext>
                </a:extLst>
              </a:tr>
              <a:tr h="227825">
                <a:tc rowSpan="3">
                  <a:txBody>
                    <a:bodyPr/>
                    <a:lstStyle/>
                    <a:p>
                      <a:pPr algn="l" fontAlgn="ctr"/>
                      <a:r>
                        <a:rPr lang="en-US" sz="700" b="0" i="0" u="none" strike="noStrike" dirty="0">
                          <a:solidFill>
                            <a:srgbClr val="000000"/>
                          </a:solidFill>
                          <a:effectLst/>
                          <a:latin typeface="Century Gothic" panose="020B0502020202020204" pitchFamily="34" charset="0"/>
                        </a:rPr>
                        <a:t>NAME</a:t>
                      </a:r>
                    </a:p>
                  </a:txBody>
                  <a:tcPr marL="31077"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332080650"/>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197631317"/>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l"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l"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l"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153704162"/>
                  </a:ext>
                </a:extLst>
              </a:tr>
              <a:tr h="227825">
                <a:tc>
                  <a:txBody>
                    <a:bodyPr/>
                    <a:lstStyle/>
                    <a:p>
                      <a:pPr algn="ctr" fontAlgn="ctr"/>
                      <a:r>
                        <a:rPr lang="en-US" sz="700" b="1" i="0" u="none" strike="noStrike">
                          <a:solidFill>
                            <a:srgbClr val="FFFFFF"/>
                          </a:solidFill>
                          <a:effectLst/>
                          <a:latin typeface="Century Gothic" panose="020B0502020202020204" pitchFamily="34" charset="0"/>
                        </a:rPr>
                        <a:t>PHASE TWO</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00BD3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63350070"/>
                  </a:ext>
                </a:extLst>
              </a:tr>
              <a:tr h="227825">
                <a:tc rowSpan="5">
                  <a:txBody>
                    <a:bodyPr/>
                    <a:lstStyle/>
                    <a:p>
                      <a:pPr algn="l" fontAlgn="ctr"/>
                      <a:r>
                        <a:rPr lang="en-US" sz="700" b="0" i="0" u="none" strike="noStrike" dirty="0">
                          <a:solidFill>
                            <a:srgbClr val="000000"/>
                          </a:solidFill>
                          <a:effectLst/>
                          <a:latin typeface="Century Gothic" panose="020B0502020202020204" pitchFamily="34" charset="0"/>
                        </a:rPr>
                        <a:t>NAME</a:t>
                      </a:r>
                    </a:p>
                  </a:txBody>
                  <a:tcPr marL="31077"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47547484"/>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190085683"/>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194039975"/>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286396"/>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718463294"/>
                  </a:ext>
                </a:extLst>
              </a:tr>
              <a:tr h="227825">
                <a:tc>
                  <a:txBody>
                    <a:bodyPr/>
                    <a:lstStyle/>
                    <a:p>
                      <a:pPr algn="ctr" fontAlgn="ctr"/>
                      <a:r>
                        <a:rPr lang="en-US" sz="700" b="1" i="0" u="none" strike="noStrike">
                          <a:solidFill>
                            <a:srgbClr val="FFFFFF"/>
                          </a:solidFill>
                          <a:effectLst/>
                          <a:latin typeface="Century Gothic" panose="020B0502020202020204" pitchFamily="34" charset="0"/>
                        </a:rPr>
                        <a:t>PHASE THREE</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7B7B7B"/>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379077095"/>
                  </a:ext>
                </a:extLst>
              </a:tr>
              <a:tr h="227825">
                <a:tc rowSpan="4">
                  <a:txBody>
                    <a:bodyPr/>
                    <a:lstStyle/>
                    <a:p>
                      <a:pPr algn="l" fontAlgn="ctr"/>
                      <a:r>
                        <a:rPr lang="en-US" sz="700" b="0" i="0" u="none" strike="noStrike" dirty="0">
                          <a:solidFill>
                            <a:srgbClr val="000000"/>
                          </a:solidFill>
                          <a:effectLst/>
                          <a:latin typeface="Century Gothic" panose="020B0502020202020204" pitchFamily="34" charset="0"/>
                        </a:rPr>
                        <a:t>NAME</a:t>
                      </a:r>
                    </a:p>
                  </a:txBody>
                  <a:tcPr marL="31077"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020372897"/>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774317602"/>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292094553"/>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884794379"/>
                  </a:ext>
                </a:extLst>
              </a:tr>
              <a:tr h="227825">
                <a:tc>
                  <a:txBody>
                    <a:bodyPr/>
                    <a:lstStyle/>
                    <a:p>
                      <a:pPr algn="ctr" fontAlgn="ctr"/>
                      <a:r>
                        <a:rPr lang="en-US" sz="700" b="1" i="0" u="none" strike="noStrike">
                          <a:solidFill>
                            <a:srgbClr val="FFFFFF"/>
                          </a:solidFill>
                          <a:effectLst/>
                          <a:latin typeface="Century Gothic" panose="020B0502020202020204" pitchFamily="34" charset="0"/>
                        </a:rPr>
                        <a:t>PHASE FOUR</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BF8F00"/>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889864074"/>
                  </a:ext>
                </a:extLst>
              </a:tr>
              <a:tr h="227825">
                <a:tc rowSpan="3">
                  <a:txBody>
                    <a:bodyPr/>
                    <a:lstStyle/>
                    <a:p>
                      <a:pPr algn="l" fontAlgn="ctr"/>
                      <a:r>
                        <a:rPr lang="en-US" sz="700" b="0" i="0" u="none" strike="noStrike" dirty="0">
                          <a:solidFill>
                            <a:srgbClr val="000000"/>
                          </a:solidFill>
                          <a:effectLst/>
                          <a:latin typeface="Century Gothic" panose="020B0502020202020204" pitchFamily="34" charset="0"/>
                        </a:rPr>
                        <a:t>NAME</a:t>
                      </a:r>
                    </a:p>
                  </a:txBody>
                  <a:tcPr marL="31077"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61401412"/>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01270522"/>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03347255"/>
                  </a:ext>
                </a:extLst>
              </a:tr>
              <a:tr h="227825">
                <a:tc>
                  <a:txBody>
                    <a:bodyPr/>
                    <a:lstStyle/>
                    <a:p>
                      <a:pPr algn="ctr" fontAlgn="ctr"/>
                      <a:r>
                        <a:rPr lang="en-US" sz="700" b="1" i="0" u="none" strike="noStrike" dirty="0">
                          <a:solidFill>
                            <a:srgbClr val="FFFFFF"/>
                          </a:solidFill>
                          <a:effectLst/>
                          <a:latin typeface="Century Gothic" panose="020B0502020202020204" pitchFamily="34" charset="0"/>
                        </a:rPr>
                        <a:t>PHASE FIVE</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2F75B5"/>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244911382"/>
                  </a:ext>
                </a:extLst>
              </a:tr>
              <a:tr h="227825">
                <a:tc rowSpan="3">
                  <a:txBody>
                    <a:bodyPr/>
                    <a:lstStyle/>
                    <a:p>
                      <a:pPr algn="l" fontAlgn="ctr"/>
                      <a:r>
                        <a:rPr lang="en-US" sz="700" b="0" i="0" u="none" strike="noStrike" dirty="0">
                          <a:solidFill>
                            <a:srgbClr val="000000"/>
                          </a:solidFill>
                          <a:effectLst/>
                          <a:latin typeface="Century Gothic" panose="020B0502020202020204" pitchFamily="34" charset="0"/>
                        </a:rPr>
                        <a:t>NAME</a:t>
                      </a:r>
                    </a:p>
                  </a:txBody>
                  <a:tcPr marL="31077"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620724489"/>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13485926"/>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958296532"/>
                  </a:ext>
                </a:extLst>
              </a:tr>
            </a:tbl>
          </a:graphicData>
        </a:graphic>
      </p:graphicFrame>
      <p:sp>
        <p:nvSpPr>
          <p:cNvPr id="3" name="Rectangle 2">
            <a:extLst>
              <a:ext uri="{FF2B5EF4-FFF2-40B4-BE49-F238E27FC236}">
                <a16:creationId xmlns:a16="http://schemas.microsoft.com/office/drawing/2014/main" id="{8451DA6A-0B65-4CE8-B861-55E285FDCBD0}"/>
              </a:ext>
            </a:extLst>
          </p:cNvPr>
          <p:cNvSpPr/>
          <p:nvPr/>
        </p:nvSpPr>
        <p:spPr>
          <a:xfrm>
            <a:off x="11677467" y="110428"/>
            <a:ext cx="505247" cy="6735594"/>
          </a:xfrm>
          <a:prstGeom prst="rect">
            <a:avLst/>
          </a:prstGeom>
          <a:gradFill flip="none" rotWithShape="1">
            <a:gsLst>
              <a:gs pos="0">
                <a:schemeClr val="tx1">
                  <a:lumMod val="65000"/>
                  <a:lumOff val="35000"/>
                  <a:alpha val="89000"/>
                </a:schemeClr>
              </a:gs>
              <a:gs pos="50000">
                <a:schemeClr val="tx1">
                  <a:lumMod val="50000"/>
                  <a:lumOff val="50000"/>
                  <a:alpha val="66000"/>
                </a:schemeClr>
              </a:gs>
              <a:gs pos="100000">
                <a:schemeClr val="bg2">
                  <a:lumMod val="90000"/>
                  <a:alpha val="76000"/>
                </a:schemeClr>
              </a:gs>
            </a:gsLst>
            <a:path path="circle">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dirty="0">
                <a:latin typeface="Century Gothic" panose="020B0502020202020204" pitchFamily="34" charset="0"/>
              </a:rPr>
              <a:t>PROJECT END</a:t>
            </a:r>
          </a:p>
          <a:p>
            <a:pPr algn="ctr"/>
            <a:endParaRPr lang="en-US" sz="1100" dirty="0">
              <a:latin typeface="Century Gothic" panose="020B0502020202020204" pitchFamily="34" charset="0"/>
            </a:endParaRPr>
          </a:p>
        </p:txBody>
      </p:sp>
      <p:sp>
        <p:nvSpPr>
          <p:cNvPr id="4" name="Rectangle 3">
            <a:extLst>
              <a:ext uri="{FF2B5EF4-FFF2-40B4-BE49-F238E27FC236}">
                <a16:creationId xmlns:a16="http://schemas.microsoft.com/office/drawing/2014/main" id="{E09AF76E-9AC9-400B-AF6F-CA0A70144B98}"/>
              </a:ext>
            </a:extLst>
          </p:cNvPr>
          <p:cNvSpPr/>
          <p:nvPr/>
        </p:nvSpPr>
        <p:spPr>
          <a:xfrm>
            <a:off x="710718" y="1105057"/>
            <a:ext cx="1775245" cy="179375"/>
          </a:xfrm>
          <a:prstGeom prst="rect">
            <a:avLst/>
          </a:prstGeom>
          <a:solidFill>
            <a:schemeClr val="tx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Task</a:t>
            </a:r>
          </a:p>
        </p:txBody>
      </p:sp>
      <p:sp>
        <p:nvSpPr>
          <p:cNvPr id="8" name="Rectangle 7">
            <a:extLst>
              <a:ext uri="{FF2B5EF4-FFF2-40B4-BE49-F238E27FC236}">
                <a16:creationId xmlns:a16="http://schemas.microsoft.com/office/drawing/2014/main" id="{C9F94C1C-98A7-4ED1-A5B1-2D45062920C3}"/>
              </a:ext>
            </a:extLst>
          </p:cNvPr>
          <p:cNvSpPr/>
          <p:nvPr/>
        </p:nvSpPr>
        <p:spPr>
          <a:xfrm>
            <a:off x="710719" y="1335613"/>
            <a:ext cx="1755774" cy="179375"/>
          </a:xfrm>
          <a:prstGeom prst="rect">
            <a:avLst/>
          </a:prstGeom>
          <a:solidFill>
            <a:schemeClr val="tx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Task</a:t>
            </a:r>
            <a:endParaRPr lang="en-US" sz="800" baseline="0" dirty="0">
              <a:latin typeface="Century Gothic" panose="020B0502020202020204" pitchFamily="34" charset="0"/>
            </a:endParaRPr>
          </a:p>
        </p:txBody>
      </p:sp>
      <p:sp>
        <p:nvSpPr>
          <p:cNvPr id="10" name="Rectangle 9">
            <a:extLst>
              <a:ext uri="{FF2B5EF4-FFF2-40B4-BE49-F238E27FC236}">
                <a16:creationId xmlns:a16="http://schemas.microsoft.com/office/drawing/2014/main" id="{8A746EA8-38E2-414F-B62F-EA970C3F864A}"/>
              </a:ext>
            </a:extLst>
          </p:cNvPr>
          <p:cNvSpPr/>
          <p:nvPr/>
        </p:nvSpPr>
        <p:spPr>
          <a:xfrm>
            <a:off x="710718" y="1585167"/>
            <a:ext cx="1755775" cy="179375"/>
          </a:xfrm>
          <a:prstGeom prst="rect">
            <a:avLst/>
          </a:prstGeom>
          <a:solidFill>
            <a:schemeClr val="tx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Task</a:t>
            </a:r>
          </a:p>
        </p:txBody>
      </p:sp>
      <p:sp>
        <p:nvSpPr>
          <p:cNvPr id="11" name="Rectangle 10">
            <a:extLst>
              <a:ext uri="{FF2B5EF4-FFF2-40B4-BE49-F238E27FC236}">
                <a16:creationId xmlns:a16="http://schemas.microsoft.com/office/drawing/2014/main" id="{F6851623-EAF8-49DB-BAB0-38328D37748A}"/>
              </a:ext>
            </a:extLst>
          </p:cNvPr>
          <p:cNvSpPr/>
          <p:nvPr/>
        </p:nvSpPr>
        <p:spPr>
          <a:xfrm>
            <a:off x="718690" y="2026853"/>
            <a:ext cx="1755774" cy="179375"/>
          </a:xfrm>
          <a:prstGeom prst="rect">
            <a:avLst/>
          </a:prstGeom>
          <a:solidFill>
            <a:srgbClr val="009528"/>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Task</a:t>
            </a:r>
            <a:endParaRPr lang="en-US" sz="800" baseline="0" dirty="0">
              <a:latin typeface="Century Gothic" panose="020B0502020202020204" pitchFamily="34" charset="0"/>
            </a:endParaRPr>
          </a:p>
        </p:txBody>
      </p:sp>
      <p:sp>
        <p:nvSpPr>
          <p:cNvPr id="12" name="Rectangle 11">
            <a:extLst>
              <a:ext uri="{FF2B5EF4-FFF2-40B4-BE49-F238E27FC236}">
                <a16:creationId xmlns:a16="http://schemas.microsoft.com/office/drawing/2014/main" id="{7DABFBD3-8DBE-49EA-B28F-6FEDCEED494E}"/>
              </a:ext>
            </a:extLst>
          </p:cNvPr>
          <p:cNvSpPr/>
          <p:nvPr/>
        </p:nvSpPr>
        <p:spPr>
          <a:xfrm>
            <a:off x="710717" y="2254543"/>
            <a:ext cx="1775245" cy="179375"/>
          </a:xfrm>
          <a:prstGeom prst="rect">
            <a:avLst/>
          </a:prstGeom>
          <a:solidFill>
            <a:srgbClr val="009528"/>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Task</a:t>
            </a:r>
            <a:endParaRPr lang="en-US" sz="800" baseline="0" dirty="0">
              <a:latin typeface="Century Gothic" panose="020B0502020202020204" pitchFamily="34" charset="0"/>
            </a:endParaRPr>
          </a:p>
        </p:txBody>
      </p:sp>
      <p:sp>
        <p:nvSpPr>
          <p:cNvPr id="13" name="Rectangle 12">
            <a:extLst>
              <a:ext uri="{FF2B5EF4-FFF2-40B4-BE49-F238E27FC236}">
                <a16:creationId xmlns:a16="http://schemas.microsoft.com/office/drawing/2014/main" id="{96BFD4F5-70F3-45D9-994C-8D672C59B2DE}"/>
              </a:ext>
            </a:extLst>
          </p:cNvPr>
          <p:cNvSpPr/>
          <p:nvPr/>
        </p:nvSpPr>
        <p:spPr>
          <a:xfrm>
            <a:off x="720698" y="2485099"/>
            <a:ext cx="1773238" cy="179375"/>
          </a:xfrm>
          <a:prstGeom prst="rect">
            <a:avLst/>
          </a:prstGeom>
          <a:solidFill>
            <a:srgbClr val="009528"/>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Task</a:t>
            </a:r>
            <a:endParaRPr lang="en-US" sz="800" baseline="0" dirty="0">
              <a:latin typeface="Century Gothic" panose="020B0502020202020204" pitchFamily="34" charset="0"/>
            </a:endParaRPr>
          </a:p>
        </p:txBody>
      </p:sp>
      <p:sp>
        <p:nvSpPr>
          <p:cNvPr id="20" name="Rectangle 19">
            <a:extLst>
              <a:ext uri="{FF2B5EF4-FFF2-40B4-BE49-F238E27FC236}">
                <a16:creationId xmlns:a16="http://schemas.microsoft.com/office/drawing/2014/main" id="{055C5B40-2BC3-4E0A-9513-996952E5C2DF}"/>
              </a:ext>
            </a:extLst>
          </p:cNvPr>
          <p:cNvSpPr/>
          <p:nvPr/>
        </p:nvSpPr>
        <p:spPr>
          <a:xfrm>
            <a:off x="720699" y="3369488"/>
            <a:ext cx="1773238" cy="179375"/>
          </a:xfrm>
          <a:prstGeom prst="rect">
            <a:avLst/>
          </a:prstGeom>
          <a:solidFill>
            <a:schemeClr val="accent3">
              <a:lumMod val="75000"/>
            </a:schemeClr>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Task</a:t>
            </a:r>
            <a:endParaRPr lang="en-US" sz="800" baseline="0" dirty="0">
              <a:latin typeface="Century Gothic" panose="020B0502020202020204" pitchFamily="34" charset="0"/>
            </a:endParaRPr>
          </a:p>
        </p:txBody>
      </p:sp>
      <p:sp>
        <p:nvSpPr>
          <p:cNvPr id="21" name="Rectangle 20">
            <a:extLst>
              <a:ext uri="{FF2B5EF4-FFF2-40B4-BE49-F238E27FC236}">
                <a16:creationId xmlns:a16="http://schemas.microsoft.com/office/drawing/2014/main" id="{D530E514-2ECA-43EB-88DC-71C8E91CE915}"/>
              </a:ext>
            </a:extLst>
          </p:cNvPr>
          <p:cNvSpPr/>
          <p:nvPr/>
        </p:nvSpPr>
        <p:spPr>
          <a:xfrm>
            <a:off x="720700" y="4513472"/>
            <a:ext cx="1745794" cy="179375"/>
          </a:xfrm>
          <a:prstGeom prst="rect">
            <a:avLst/>
          </a:prstGeom>
          <a:solidFill>
            <a:srgbClr val="DFA701"/>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Task</a:t>
            </a:r>
            <a:endParaRPr lang="en-US" sz="800" baseline="0" dirty="0">
              <a:latin typeface="Century Gothic" panose="020B0502020202020204" pitchFamily="34" charset="0"/>
            </a:endParaRPr>
          </a:p>
        </p:txBody>
      </p:sp>
      <p:sp>
        <p:nvSpPr>
          <p:cNvPr id="25" name="Rectangle 24">
            <a:extLst>
              <a:ext uri="{FF2B5EF4-FFF2-40B4-BE49-F238E27FC236}">
                <a16:creationId xmlns:a16="http://schemas.microsoft.com/office/drawing/2014/main" id="{24C68E19-23E9-4F3C-93C0-B9F9C0FA37CF}"/>
              </a:ext>
            </a:extLst>
          </p:cNvPr>
          <p:cNvSpPr/>
          <p:nvPr/>
        </p:nvSpPr>
        <p:spPr>
          <a:xfrm>
            <a:off x="701986" y="5428793"/>
            <a:ext cx="1745794" cy="178685"/>
          </a:xfrm>
          <a:prstGeom prst="rect">
            <a:avLst/>
          </a:prstGeom>
          <a:solidFill>
            <a:schemeClr val="accent5">
              <a:lumMod val="75000"/>
            </a:schemeClr>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Task</a:t>
            </a:r>
            <a:endParaRPr lang="en-US" sz="800" baseline="0" dirty="0">
              <a:latin typeface="Century Gothic" panose="020B0502020202020204" pitchFamily="34" charset="0"/>
            </a:endParaRPr>
          </a:p>
        </p:txBody>
      </p:sp>
      <p:grpSp>
        <p:nvGrpSpPr>
          <p:cNvPr id="28" name="Group 27">
            <a:extLst>
              <a:ext uri="{FF2B5EF4-FFF2-40B4-BE49-F238E27FC236}">
                <a16:creationId xmlns:a16="http://schemas.microsoft.com/office/drawing/2014/main" id="{F1DC8BF3-DBE2-899B-A437-A04C8337B709}"/>
              </a:ext>
            </a:extLst>
          </p:cNvPr>
          <p:cNvGrpSpPr/>
          <p:nvPr/>
        </p:nvGrpSpPr>
        <p:grpSpPr>
          <a:xfrm>
            <a:off x="5339811" y="1096585"/>
            <a:ext cx="922339" cy="3705302"/>
            <a:chOff x="0" y="-3"/>
            <a:chExt cx="921685" cy="10297327"/>
          </a:xfrm>
        </p:grpSpPr>
        <p:cxnSp>
          <p:nvCxnSpPr>
            <p:cNvPr id="29" name="Straight Connector 28">
              <a:extLst>
                <a:ext uri="{FF2B5EF4-FFF2-40B4-BE49-F238E27FC236}">
                  <a16:creationId xmlns:a16="http://schemas.microsoft.com/office/drawing/2014/main" id="{03EA3DC4-62C5-0735-D44C-F7236C4E4367}"/>
                </a:ext>
              </a:extLst>
            </p:cNvPr>
            <p:cNvCxnSpPr/>
            <p:nvPr/>
          </p:nvCxnSpPr>
          <p:spPr>
            <a:xfrm>
              <a:off x="39406" y="258415"/>
              <a:ext cx="0" cy="10038909"/>
            </a:xfrm>
            <a:prstGeom prst="line">
              <a:avLst/>
            </a:prstGeom>
            <a:ln w="76200">
              <a:gradFill flip="none" rotWithShape="1">
                <a:gsLst>
                  <a:gs pos="100000">
                    <a:srgbClr val="00BD32"/>
                  </a:gs>
                  <a:gs pos="0">
                    <a:srgbClr val="92D050"/>
                  </a:gs>
                </a:gsLst>
                <a:lin ang="16200000" scaled="1"/>
                <a:tileRect/>
              </a:gradFill>
              <a:tailEnd type="none" w="lg" len="med"/>
            </a:ln>
          </p:spPr>
          <p:style>
            <a:lnRef idx="1">
              <a:schemeClr val="accent1"/>
            </a:lnRef>
            <a:fillRef idx="0">
              <a:schemeClr val="accent1"/>
            </a:fillRef>
            <a:effectRef idx="0">
              <a:schemeClr val="accent1"/>
            </a:effectRef>
            <a:fontRef idx="minor">
              <a:schemeClr val="tx1"/>
            </a:fontRef>
          </p:style>
        </p:cxnSp>
        <p:sp>
          <p:nvSpPr>
            <p:cNvPr id="30" name="Round Diagonal Corner Rectangle 5">
              <a:extLst>
                <a:ext uri="{FF2B5EF4-FFF2-40B4-BE49-F238E27FC236}">
                  <a16:creationId xmlns:a16="http://schemas.microsoft.com/office/drawing/2014/main" id="{848641EE-BAAE-A547-8909-559602F42C62}"/>
                </a:ext>
              </a:extLst>
            </p:cNvPr>
            <p:cNvSpPr>
              <a:spLocks noChangeAspect="1"/>
            </p:cNvSpPr>
            <p:nvPr/>
          </p:nvSpPr>
          <p:spPr>
            <a:xfrm>
              <a:off x="0" y="-3"/>
              <a:ext cx="921685" cy="858516"/>
            </a:xfrm>
            <a:prstGeom prst="round2DiagRect">
              <a:avLst/>
            </a:prstGeom>
            <a:gradFill flip="none" rotWithShape="1">
              <a:gsLst>
                <a:gs pos="0">
                  <a:srgbClr val="92D050"/>
                </a:gs>
                <a:gs pos="100000">
                  <a:srgbClr val="00BD32"/>
                </a:gs>
              </a:gsLst>
              <a:path path="circle">
                <a:fillToRect l="50000" t="130000" r="50000" b="-30000"/>
              </a:path>
              <a:tileRect/>
            </a:gradFill>
            <a:ln>
              <a:solidFill>
                <a:srgbClr val="009528"/>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dirty="0">
                  <a:solidFill>
                    <a:schemeClr val="bg1"/>
                  </a:solidFill>
                  <a:latin typeface="Century Gothic" panose="020B0502020202020204" pitchFamily="34" charset="0"/>
                  <a:ea typeface="Arial" charset="0"/>
                  <a:cs typeface="Arial" charset="0"/>
                </a:rPr>
                <a:t>TODAY</a:t>
              </a:r>
            </a:p>
          </p:txBody>
        </p:sp>
      </p:grpSp>
      <p:sp>
        <p:nvSpPr>
          <p:cNvPr id="31" name="Rectangle 30">
            <a:extLst>
              <a:ext uri="{FF2B5EF4-FFF2-40B4-BE49-F238E27FC236}">
                <a16:creationId xmlns:a16="http://schemas.microsoft.com/office/drawing/2014/main" id="{604D7484-A102-17BF-66B5-34BF3E00DCF4}"/>
              </a:ext>
            </a:extLst>
          </p:cNvPr>
          <p:cNvSpPr/>
          <p:nvPr/>
        </p:nvSpPr>
        <p:spPr>
          <a:xfrm>
            <a:off x="718690" y="1799163"/>
            <a:ext cx="1775245" cy="179375"/>
          </a:xfrm>
          <a:prstGeom prst="rect">
            <a:avLst/>
          </a:prstGeom>
          <a:solidFill>
            <a:schemeClr val="tx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Task</a:t>
            </a:r>
          </a:p>
        </p:txBody>
      </p:sp>
      <p:sp>
        <p:nvSpPr>
          <p:cNvPr id="32" name="Rectangle 31">
            <a:extLst>
              <a:ext uri="{FF2B5EF4-FFF2-40B4-BE49-F238E27FC236}">
                <a16:creationId xmlns:a16="http://schemas.microsoft.com/office/drawing/2014/main" id="{BF3B99EE-988C-69FB-A69C-1889F6E9C0FD}"/>
              </a:ext>
            </a:extLst>
          </p:cNvPr>
          <p:cNvSpPr/>
          <p:nvPr/>
        </p:nvSpPr>
        <p:spPr>
          <a:xfrm>
            <a:off x="720698" y="2696229"/>
            <a:ext cx="1773238" cy="179375"/>
          </a:xfrm>
          <a:prstGeom prst="rect">
            <a:avLst/>
          </a:prstGeom>
          <a:solidFill>
            <a:srgbClr val="009528"/>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Task</a:t>
            </a:r>
            <a:endParaRPr lang="en-US" sz="800" baseline="0" dirty="0">
              <a:latin typeface="Century Gothic" panose="020B0502020202020204" pitchFamily="34" charset="0"/>
            </a:endParaRPr>
          </a:p>
        </p:txBody>
      </p:sp>
      <p:sp>
        <p:nvSpPr>
          <p:cNvPr id="33" name="Rectangle 32">
            <a:extLst>
              <a:ext uri="{FF2B5EF4-FFF2-40B4-BE49-F238E27FC236}">
                <a16:creationId xmlns:a16="http://schemas.microsoft.com/office/drawing/2014/main" id="{AFC66C21-8323-48B6-AEF7-0411639E5F40}"/>
              </a:ext>
            </a:extLst>
          </p:cNvPr>
          <p:cNvSpPr/>
          <p:nvPr/>
        </p:nvSpPr>
        <p:spPr>
          <a:xfrm>
            <a:off x="720698" y="2923919"/>
            <a:ext cx="1773238" cy="179375"/>
          </a:xfrm>
          <a:prstGeom prst="rect">
            <a:avLst/>
          </a:prstGeom>
          <a:solidFill>
            <a:srgbClr val="009528"/>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Task</a:t>
            </a:r>
            <a:endParaRPr lang="en-US" sz="800" baseline="0" dirty="0">
              <a:latin typeface="Century Gothic" panose="020B0502020202020204" pitchFamily="34" charset="0"/>
            </a:endParaRPr>
          </a:p>
        </p:txBody>
      </p:sp>
      <p:sp>
        <p:nvSpPr>
          <p:cNvPr id="34" name="Rectangle 33">
            <a:extLst>
              <a:ext uri="{FF2B5EF4-FFF2-40B4-BE49-F238E27FC236}">
                <a16:creationId xmlns:a16="http://schemas.microsoft.com/office/drawing/2014/main" id="{675A3722-6DC3-B019-DED7-ADF1722F714F}"/>
              </a:ext>
            </a:extLst>
          </p:cNvPr>
          <p:cNvSpPr/>
          <p:nvPr/>
        </p:nvSpPr>
        <p:spPr>
          <a:xfrm>
            <a:off x="710719" y="3159115"/>
            <a:ext cx="1773238" cy="179375"/>
          </a:xfrm>
          <a:prstGeom prst="rect">
            <a:avLst/>
          </a:prstGeom>
          <a:solidFill>
            <a:srgbClr val="009528"/>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Task</a:t>
            </a:r>
            <a:endParaRPr lang="en-US" sz="800" baseline="0" dirty="0">
              <a:latin typeface="Century Gothic" panose="020B0502020202020204" pitchFamily="34" charset="0"/>
            </a:endParaRPr>
          </a:p>
        </p:txBody>
      </p:sp>
      <p:sp>
        <p:nvSpPr>
          <p:cNvPr id="35" name="Rectangle 34">
            <a:extLst>
              <a:ext uri="{FF2B5EF4-FFF2-40B4-BE49-F238E27FC236}">
                <a16:creationId xmlns:a16="http://schemas.microsoft.com/office/drawing/2014/main" id="{08F6B8A1-2AAC-D920-D8EF-C105A841FFEE}"/>
              </a:ext>
            </a:extLst>
          </p:cNvPr>
          <p:cNvSpPr/>
          <p:nvPr/>
        </p:nvSpPr>
        <p:spPr>
          <a:xfrm>
            <a:off x="720699" y="3593216"/>
            <a:ext cx="1773238" cy="179375"/>
          </a:xfrm>
          <a:prstGeom prst="rect">
            <a:avLst/>
          </a:prstGeom>
          <a:solidFill>
            <a:schemeClr val="accent3">
              <a:lumMod val="75000"/>
            </a:schemeClr>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Task</a:t>
            </a:r>
            <a:endParaRPr lang="en-US" sz="800" baseline="0" dirty="0">
              <a:latin typeface="Century Gothic" panose="020B0502020202020204" pitchFamily="34" charset="0"/>
            </a:endParaRPr>
          </a:p>
        </p:txBody>
      </p:sp>
      <p:sp>
        <p:nvSpPr>
          <p:cNvPr id="36" name="Rectangle 35">
            <a:extLst>
              <a:ext uri="{FF2B5EF4-FFF2-40B4-BE49-F238E27FC236}">
                <a16:creationId xmlns:a16="http://schemas.microsoft.com/office/drawing/2014/main" id="{4C76DD4B-DD10-1C86-9D93-5D20120AE046}"/>
              </a:ext>
            </a:extLst>
          </p:cNvPr>
          <p:cNvSpPr/>
          <p:nvPr/>
        </p:nvSpPr>
        <p:spPr>
          <a:xfrm>
            <a:off x="701986" y="3825598"/>
            <a:ext cx="1773238" cy="179375"/>
          </a:xfrm>
          <a:prstGeom prst="rect">
            <a:avLst/>
          </a:prstGeom>
          <a:solidFill>
            <a:schemeClr val="accent3">
              <a:lumMod val="75000"/>
            </a:schemeClr>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Task</a:t>
            </a:r>
            <a:endParaRPr lang="en-US" sz="800" baseline="0" dirty="0">
              <a:latin typeface="Century Gothic" panose="020B0502020202020204" pitchFamily="34" charset="0"/>
            </a:endParaRPr>
          </a:p>
        </p:txBody>
      </p:sp>
      <p:sp>
        <p:nvSpPr>
          <p:cNvPr id="37" name="Rectangle 36">
            <a:extLst>
              <a:ext uri="{FF2B5EF4-FFF2-40B4-BE49-F238E27FC236}">
                <a16:creationId xmlns:a16="http://schemas.microsoft.com/office/drawing/2014/main" id="{9A79018B-132D-A562-026F-2A156E4CCD2A}"/>
              </a:ext>
            </a:extLst>
          </p:cNvPr>
          <p:cNvSpPr/>
          <p:nvPr/>
        </p:nvSpPr>
        <p:spPr>
          <a:xfrm>
            <a:off x="693255" y="4035971"/>
            <a:ext cx="1773238" cy="179375"/>
          </a:xfrm>
          <a:prstGeom prst="rect">
            <a:avLst/>
          </a:prstGeom>
          <a:solidFill>
            <a:schemeClr val="accent3">
              <a:lumMod val="75000"/>
            </a:schemeClr>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Task</a:t>
            </a:r>
            <a:endParaRPr lang="en-US" sz="800" baseline="0" dirty="0">
              <a:latin typeface="Century Gothic" panose="020B0502020202020204" pitchFamily="34" charset="0"/>
            </a:endParaRPr>
          </a:p>
        </p:txBody>
      </p:sp>
      <p:sp>
        <p:nvSpPr>
          <p:cNvPr id="39" name="Rectangle 38">
            <a:extLst>
              <a:ext uri="{FF2B5EF4-FFF2-40B4-BE49-F238E27FC236}">
                <a16:creationId xmlns:a16="http://schemas.microsoft.com/office/drawing/2014/main" id="{D7896FE7-2B7D-7B11-88C4-2B60806CA31B}"/>
              </a:ext>
            </a:extLst>
          </p:cNvPr>
          <p:cNvSpPr/>
          <p:nvPr/>
        </p:nvSpPr>
        <p:spPr>
          <a:xfrm>
            <a:off x="693255" y="4275821"/>
            <a:ext cx="1773238" cy="179375"/>
          </a:xfrm>
          <a:prstGeom prst="rect">
            <a:avLst/>
          </a:prstGeom>
          <a:solidFill>
            <a:schemeClr val="accent3">
              <a:lumMod val="75000"/>
            </a:schemeClr>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Task</a:t>
            </a:r>
            <a:endParaRPr lang="en-US" sz="800" baseline="0" dirty="0">
              <a:latin typeface="Century Gothic" panose="020B0502020202020204" pitchFamily="34" charset="0"/>
            </a:endParaRPr>
          </a:p>
        </p:txBody>
      </p:sp>
      <p:sp>
        <p:nvSpPr>
          <p:cNvPr id="40" name="Rectangle 39">
            <a:extLst>
              <a:ext uri="{FF2B5EF4-FFF2-40B4-BE49-F238E27FC236}">
                <a16:creationId xmlns:a16="http://schemas.microsoft.com/office/drawing/2014/main" id="{796A72BE-A5DF-9259-FBB3-E1791780723F}"/>
              </a:ext>
            </a:extLst>
          </p:cNvPr>
          <p:cNvSpPr/>
          <p:nvPr/>
        </p:nvSpPr>
        <p:spPr>
          <a:xfrm>
            <a:off x="720700" y="4744528"/>
            <a:ext cx="1745794" cy="179375"/>
          </a:xfrm>
          <a:prstGeom prst="rect">
            <a:avLst/>
          </a:prstGeom>
          <a:solidFill>
            <a:srgbClr val="DFA701"/>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Task</a:t>
            </a:r>
            <a:endParaRPr lang="en-US" sz="800" baseline="0" dirty="0">
              <a:latin typeface="Century Gothic" panose="020B0502020202020204" pitchFamily="34" charset="0"/>
            </a:endParaRPr>
          </a:p>
        </p:txBody>
      </p:sp>
      <p:sp>
        <p:nvSpPr>
          <p:cNvPr id="41" name="Rectangle 40">
            <a:extLst>
              <a:ext uri="{FF2B5EF4-FFF2-40B4-BE49-F238E27FC236}">
                <a16:creationId xmlns:a16="http://schemas.microsoft.com/office/drawing/2014/main" id="{E34BE8F6-0609-9971-A872-50A281DEB1D3}"/>
              </a:ext>
            </a:extLst>
          </p:cNvPr>
          <p:cNvSpPr/>
          <p:nvPr/>
        </p:nvSpPr>
        <p:spPr>
          <a:xfrm>
            <a:off x="729430" y="4980260"/>
            <a:ext cx="1745794" cy="179375"/>
          </a:xfrm>
          <a:prstGeom prst="rect">
            <a:avLst/>
          </a:prstGeom>
          <a:solidFill>
            <a:srgbClr val="DFA701"/>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Task</a:t>
            </a:r>
            <a:endParaRPr lang="en-US" sz="800" baseline="0" dirty="0">
              <a:latin typeface="Century Gothic" panose="020B0502020202020204" pitchFamily="34" charset="0"/>
            </a:endParaRPr>
          </a:p>
        </p:txBody>
      </p:sp>
      <p:sp>
        <p:nvSpPr>
          <p:cNvPr id="42" name="Rectangle 41">
            <a:extLst>
              <a:ext uri="{FF2B5EF4-FFF2-40B4-BE49-F238E27FC236}">
                <a16:creationId xmlns:a16="http://schemas.microsoft.com/office/drawing/2014/main" id="{0A59346B-7C9B-277F-DCB8-5ABBBDAD299D}"/>
              </a:ext>
            </a:extLst>
          </p:cNvPr>
          <p:cNvSpPr/>
          <p:nvPr/>
        </p:nvSpPr>
        <p:spPr>
          <a:xfrm>
            <a:off x="701986" y="5208733"/>
            <a:ext cx="1745794" cy="179375"/>
          </a:xfrm>
          <a:prstGeom prst="rect">
            <a:avLst/>
          </a:prstGeom>
          <a:solidFill>
            <a:srgbClr val="DFA701"/>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Task</a:t>
            </a:r>
            <a:endParaRPr lang="en-US" sz="800" baseline="0" dirty="0">
              <a:latin typeface="Century Gothic" panose="020B0502020202020204" pitchFamily="34" charset="0"/>
            </a:endParaRPr>
          </a:p>
        </p:txBody>
      </p:sp>
      <p:sp>
        <p:nvSpPr>
          <p:cNvPr id="43" name="Rectangle 42">
            <a:extLst>
              <a:ext uri="{FF2B5EF4-FFF2-40B4-BE49-F238E27FC236}">
                <a16:creationId xmlns:a16="http://schemas.microsoft.com/office/drawing/2014/main" id="{53A11CF1-31C1-8858-1896-F59228F16706}"/>
              </a:ext>
            </a:extLst>
          </p:cNvPr>
          <p:cNvSpPr/>
          <p:nvPr/>
        </p:nvSpPr>
        <p:spPr>
          <a:xfrm>
            <a:off x="693255" y="5644460"/>
            <a:ext cx="1745794" cy="178685"/>
          </a:xfrm>
          <a:prstGeom prst="rect">
            <a:avLst/>
          </a:prstGeom>
          <a:solidFill>
            <a:schemeClr val="accent5">
              <a:lumMod val="75000"/>
            </a:schemeClr>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Task</a:t>
            </a:r>
            <a:endParaRPr lang="en-US" sz="800" baseline="0" dirty="0">
              <a:latin typeface="Century Gothic" panose="020B0502020202020204" pitchFamily="34" charset="0"/>
            </a:endParaRPr>
          </a:p>
        </p:txBody>
      </p:sp>
      <p:sp>
        <p:nvSpPr>
          <p:cNvPr id="44" name="Rectangle 43">
            <a:extLst>
              <a:ext uri="{FF2B5EF4-FFF2-40B4-BE49-F238E27FC236}">
                <a16:creationId xmlns:a16="http://schemas.microsoft.com/office/drawing/2014/main" id="{66593214-891D-7D28-11D4-5CFD7B1C16A0}"/>
              </a:ext>
            </a:extLst>
          </p:cNvPr>
          <p:cNvSpPr/>
          <p:nvPr/>
        </p:nvSpPr>
        <p:spPr>
          <a:xfrm>
            <a:off x="693255" y="5863886"/>
            <a:ext cx="1745794" cy="178685"/>
          </a:xfrm>
          <a:prstGeom prst="rect">
            <a:avLst/>
          </a:prstGeom>
          <a:solidFill>
            <a:schemeClr val="accent5">
              <a:lumMod val="75000"/>
            </a:schemeClr>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Task</a:t>
            </a:r>
            <a:endParaRPr lang="en-US" sz="800" baseline="0" dirty="0">
              <a:latin typeface="Century Gothic" panose="020B0502020202020204" pitchFamily="34" charset="0"/>
            </a:endParaRPr>
          </a:p>
        </p:txBody>
      </p:sp>
      <p:sp>
        <p:nvSpPr>
          <p:cNvPr id="45" name="Rectangle 44">
            <a:extLst>
              <a:ext uri="{FF2B5EF4-FFF2-40B4-BE49-F238E27FC236}">
                <a16:creationId xmlns:a16="http://schemas.microsoft.com/office/drawing/2014/main" id="{59A165AD-283B-C915-3C35-23675F18AAB2}"/>
              </a:ext>
            </a:extLst>
          </p:cNvPr>
          <p:cNvSpPr/>
          <p:nvPr/>
        </p:nvSpPr>
        <p:spPr>
          <a:xfrm>
            <a:off x="693255" y="6088100"/>
            <a:ext cx="1745794" cy="178685"/>
          </a:xfrm>
          <a:prstGeom prst="rect">
            <a:avLst/>
          </a:prstGeom>
          <a:solidFill>
            <a:schemeClr val="accent5">
              <a:lumMod val="75000"/>
            </a:schemeClr>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Task</a:t>
            </a:r>
            <a:endParaRPr lang="en-US" sz="800" baseline="0" dirty="0">
              <a:latin typeface="Century Gothic" panose="020B0502020202020204" pitchFamily="34" charset="0"/>
            </a:endParaRPr>
          </a:p>
        </p:txBody>
      </p:sp>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16</TotalTime>
  <Words>1703</Words>
  <Application>Microsoft Macintosh PowerPoint</Application>
  <PresentationFormat>Widescreen</PresentationFormat>
  <Paragraphs>1571</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Corbel</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3</cp:revision>
  <dcterms:created xsi:type="dcterms:W3CDTF">2023-02-21T00:16:26Z</dcterms:created>
  <dcterms:modified xsi:type="dcterms:W3CDTF">2023-02-28T00:03:02Z</dcterms:modified>
</cp:coreProperties>
</file>