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417" r:id="rId2"/>
    <p:sldId id="41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3"/>
    <a:srgbClr val="FF3C2C"/>
    <a:srgbClr val="FFD216"/>
    <a:srgbClr val="68BDC9"/>
    <a:srgbClr val="49B9C9"/>
    <a:srgbClr val="3BB7C9"/>
    <a:srgbClr val="87C3C9"/>
    <a:srgbClr val="3BB7C8"/>
    <a:srgbClr val="46A4D5"/>
    <a:srgbClr val="62A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95782"/>
  </p:normalViewPr>
  <p:slideViewPr>
    <p:cSldViewPr snapToGrid="0" snapToObjects="1">
      <p:cViewPr varScale="1">
        <p:scale>
          <a:sx n="122" d="100"/>
          <a:sy n="122" d="100"/>
        </p:scale>
        <p:origin x="832" y="20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43683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3283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3/1/23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smartsheet.com/try-it?trp=11668&amp;utm_source=integrated-content&amp;utm_campaign=/content/agile-maturity&amp;utm_medium=Agile+Crawl-Walk-Run+Model+powerpoint+11668&amp;lpa=Agile+Crawl-Walk-Run+Model+powerpoint+11668"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216"/>
        </a:solidFill>
        <a:effectLst/>
      </p:bgPr>
    </p:bg>
    <p:spTree>
      <p:nvGrpSpPr>
        <p:cNvPr id="1" name=""/>
        <p:cNvGrpSpPr/>
        <p:nvPr/>
      </p:nvGrpSpPr>
      <p:grpSpPr>
        <a:xfrm>
          <a:off x="0" y="0"/>
          <a:ext cx="0" cy="0"/>
          <a:chOff x="0" y="0"/>
          <a:chExt cx="0" cy="0"/>
        </a:xfrm>
      </p:grpSpPr>
      <p:pic>
        <p:nvPicPr>
          <p:cNvPr id="22" name="Picture 21" descr="Orange subway">
            <a:extLst>
              <a:ext uri="{FF2B5EF4-FFF2-40B4-BE49-F238E27FC236}">
                <a16:creationId xmlns:a16="http://schemas.microsoft.com/office/drawing/2014/main" id="{D9890BB8-347C-CE66-F96E-EFFA9F54C53D}"/>
              </a:ext>
            </a:extLst>
          </p:cNvPr>
          <p:cNvPicPr>
            <a:picLocks/>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23000"/>
                    </a14:imgEffect>
                  </a14:imgLayer>
                </a14:imgProps>
              </a:ext>
              <a:ext uri="{28A0092B-C50C-407E-A947-70E740481C1C}">
                <a14:useLocalDpi xmlns:a14="http://schemas.microsoft.com/office/drawing/2010/main"/>
              </a:ext>
            </a:extLst>
          </a:blip>
          <a:stretch>
            <a:fillRect/>
          </a:stretch>
        </p:blipFill>
        <p:spPr>
          <a:xfrm>
            <a:off x="-1" y="-1"/>
            <a:ext cx="12191999" cy="6848791"/>
          </a:xfrm>
          <a:prstGeom prst="rect">
            <a:avLst/>
          </a:prstGeom>
          <a:gradFill>
            <a:gsLst>
              <a:gs pos="0">
                <a:srgbClr val="4F6245"/>
              </a:gs>
              <a:gs pos="50000">
                <a:srgbClr val="62713C"/>
              </a:gs>
              <a:gs pos="100000">
                <a:srgbClr val="758034"/>
              </a:gs>
            </a:gsLst>
            <a:lin ang="16200000" scaled="1"/>
          </a:gradFill>
          <a:ln w="8096" cap="flat">
            <a:noFill/>
            <a:prstDash val="solid"/>
            <a:miter/>
          </a:ln>
        </p:spPr>
      </p:pic>
      <p:sp>
        <p:nvSpPr>
          <p:cNvPr id="23" name="Rectangle 22">
            <a:extLst>
              <a:ext uri="{FF2B5EF4-FFF2-40B4-BE49-F238E27FC236}">
                <a16:creationId xmlns:a16="http://schemas.microsoft.com/office/drawing/2014/main" id="{8C0A6A11-3C1A-3F0D-4CE9-10380349F178}"/>
              </a:ext>
            </a:extLst>
          </p:cNvPr>
          <p:cNvSpPr/>
          <p:nvPr/>
        </p:nvSpPr>
        <p:spPr>
          <a:xfrm>
            <a:off x="0" y="0"/>
            <a:ext cx="12192000" cy="930660"/>
          </a:xfrm>
          <a:prstGeom prst="rect">
            <a:avLst/>
          </a:prstGeom>
          <a:gradFill>
            <a:gsLst>
              <a:gs pos="20000">
                <a:srgbClr val="003863">
                  <a:alpha val="75000"/>
                </a:srgb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0C6809E-B845-3E4B-A2D0-6466CBA72492}"/>
              </a:ext>
            </a:extLst>
          </p:cNvPr>
          <p:cNvSpPr/>
          <p:nvPr/>
        </p:nvSpPr>
        <p:spPr>
          <a:xfrm>
            <a:off x="9233657" y="1670170"/>
            <a:ext cx="2560320" cy="518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rtl="0">
              <a:lnSpc>
                <a:spcPct val="150000"/>
              </a:lnSpc>
              <a:spcBef>
                <a:spcPts val="0"/>
              </a:spcBef>
              <a:spcAft>
                <a:spcPts val="0"/>
              </a:spcAft>
            </a:pPr>
            <a:r>
              <a:rPr lang="en-US" sz="1200" b="0" i="0" u="none" strike="noStrike" dirty="0">
                <a:solidFill>
                  <a:srgbClr val="000000"/>
                </a:solidFill>
                <a:effectLst/>
                <a:latin typeface="Century Gothic" panose="020B0502020202020204" pitchFamily="34" charset="0"/>
              </a:rPr>
              <a:t>…</a:t>
            </a:r>
            <a:endParaRPr lang="en-US" sz="1200" b="0" dirty="0">
              <a:effectLst/>
            </a:endParaRPr>
          </a:p>
        </p:txBody>
      </p:sp>
      <p:sp>
        <p:nvSpPr>
          <p:cNvPr id="104" name="Rectangle 103">
            <a:extLst>
              <a:ext uri="{FF2B5EF4-FFF2-40B4-BE49-F238E27FC236}">
                <a16:creationId xmlns:a16="http://schemas.microsoft.com/office/drawing/2014/main" id="{E939CC4C-A0BF-BFA1-E0FC-04F217D440AD}"/>
              </a:ext>
            </a:extLst>
          </p:cNvPr>
          <p:cNvSpPr/>
          <p:nvPr/>
        </p:nvSpPr>
        <p:spPr>
          <a:xfrm>
            <a:off x="9087327" y="1002467"/>
            <a:ext cx="2825404"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nchorCtr="0"/>
          <a:lstStyle/>
          <a:p>
            <a:pPr algn="r"/>
            <a:r>
              <a:rPr lang="en-US" sz="5400" dirty="0">
                <a:solidFill>
                  <a:schemeClr val="bg1"/>
                </a:solidFill>
                <a:latin typeface="Century Gothic" panose="020B0502020202020204" pitchFamily="34" charset="0"/>
              </a:rPr>
              <a:t>FLY</a:t>
            </a:r>
            <a:endParaRPr lang="en-US" sz="5400" dirty="0">
              <a:solidFill>
                <a:schemeClr val="bg1"/>
              </a:solidFill>
            </a:endParaRPr>
          </a:p>
        </p:txBody>
      </p:sp>
      <p:sp>
        <p:nvSpPr>
          <p:cNvPr id="28" name="Rectangle 27">
            <a:extLst>
              <a:ext uri="{FF2B5EF4-FFF2-40B4-BE49-F238E27FC236}">
                <a16:creationId xmlns:a16="http://schemas.microsoft.com/office/drawing/2014/main" id="{A692A2B4-9367-A686-978B-920D9E070DDA}"/>
              </a:ext>
            </a:extLst>
          </p:cNvPr>
          <p:cNvSpPr/>
          <p:nvPr/>
        </p:nvSpPr>
        <p:spPr>
          <a:xfrm>
            <a:off x="6304697" y="1861202"/>
            <a:ext cx="2560320" cy="4996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rtl="0">
              <a:lnSpc>
                <a:spcPct val="150000"/>
              </a:lnSpc>
              <a:spcBef>
                <a:spcPts val="0"/>
              </a:spcBef>
              <a:spcAft>
                <a:spcPts val="0"/>
              </a:spcAft>
            </a:pPr>
            <a:r>
              <a:rPr lang="en-US" sz="1200" b="0" i="0" u="none" strike="noStrike" dirty="0">
                <a:solidFill>
                  <a:srgbClr val="000000"/>
                </a:solidFill>
                <a:effectLst/>
                <a:latin typeface="Century Gothic" panose="020B0502020202020204" pitchFamily="34" charset="0"/>
              </a:rPr>
              <a:t>…</a:t>
            </a:r>
            <a:endParaRPr lang="en-US" sz="1200" b="0" dirty="0">
              <a:effectLst/>
            </a:endParaRPr>
          </a:p>
        </p:txBody>
      </p:sp>
      <p:sp>
        <p:nvSpPr>
          <p:cNvPr id="103" name="Rectangle 102">
            <a:extLst>
              <a:ext uri="{FF2B5EF4-FFF2-40B4-BE49-F238E27FC236}">
                <a16:creationId xmlns:a16="http://schemas.microsoft.com/office/drawing/2014/main" id="{F147A636-5137-E575-837D-A680A6B21BD4}"/>
              </a:ext>
            </a:extLst>
          </p:cNvPr>
          <p:cNvSpPr/>
          <p:nvPr/>
        </p:nvSpPr>
        <p:spPr>
          <a:xfrm>
            <a:off x="6158367" y="1193499"/>
            <a:ext cx="2825404"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nchorCtr="0"/>
          <a:lstStyle/>
          <a:p>
            <a:pPr algn="r"/>
            <a:r>
              <a:rPr lang="en-US" sz="5400" dirty="0">
                <a:solidFill>
                  <a:schemeClr val="bg1"/>
                </a:solidFill>
                <a:latin typeface="Century Gothic" panose="020B0502020202020204" pitchFamily="34" charset="0"/>
              </a:rPr>
              <a:t>RUN</a:t>
            </a:r>
            <a:endParaRPr lang="en-US" sz="5400" dirty="0">
              <a:solidFill>
                <a:schemeClr val="bg1"/>
              </a:solidFill>
            </a:endParaRPr>
          </a:p>
        </p:txBody>
      </p:sp>
      <p:sp>
        <p:nvSpPr>
          <p:cNvPr id="27" name="Rectangle 26">
            <a:extLst>
              <a:ext uri="{FF2B5EF4-FFF2-40B4-BE49-F238E27FC236}">
                <a16:creationId xmlns:a16="http://schemas.microsoft.com/office/drawing/2014/main" id="{E71E2976-69E3-58CA-FB5E-7494DAD81EBE}"/>
              </a:ext>
            </a:extLst>
          </p:cNvPr>
          <p:cNvSpPr/>
          <p:nvPr/>
        </p:nvSpPr>
        <p:spPr>
          <a:xfrm>
            <a:off x="3375737" y="2052234"/>
            <a:ext cx="2560320" cy="4805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rtl="0">
              <a:lnSpc>
                <a:spcPct val="150000"/>
              </a:lnSpc>
              <a:spcBef>
                <a:spcPts val="0"/>
              </a:spcBef>
              <a:spcAft>
                <a:spcPts val="0"/>
              </a:spcAft>
            </a:pPr>
            <a:r>
              <a:rPr lang="en-US" sz="1200" b="0" i="0" u="none" strike="noStrike" dirty="0">
                <a:solidFill>
                  <a:srgbClr val="000000"/>
                </a:solidFill>
                <a:effectLst/>
                <a:latin typeface="Century Gothic" panose="020B0502020202020204" pitchFamily="34" charset="0"/>
              </a:rPr>
              <a:t>…</a:t>
            </a:r>
            <a:endParaRPr lang="en-US" sz="1200" b="0" dirty="0">
              <a:effectLst/>
            </a:endParaRPr>
          </a:p>
        </p:txBody>
      </p:sp>
      <p:sp>
        <p:nvSpPr>
          <p:cNvPr id="102" name="Rectangle 101">
            <a:extLst>
              <a:ext uri="{FF2B5EF4-FFF2-40B4-BE49-F238E27FC236}">
                <a16:creationId xmlns:a16="http://schemas.microsoft.com/office/drawing/2014/main" id="{58A3DBAC-FB53-46ED-E59D-60FB7A2FC72D}"/>
              </a:ext>
            </a:extLst>
          </p:cNvPr>
          <p:cNvSpPr/>
          <p:nvPr/>
        </p:nvSpPr>
        <p:spPr>
          <a:xfrm>
            <a:off x="3229407" y="1384531"/>
            <a:ext cx="2825404"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nchorCtr="0"/>
          <a:lstStyle/>
          <a:p>
            <a:pPr algn="r"/>
            <a:r>
              <a:rPr lang="en-US" sz="5400" dirty="0">
                <a:solidFill>
                  <a:schemeClr val="bg1"/>
                </a:solidFill>
                <a:latin typeface="Century Gothic" panose="020B0502020202020204" pitchFamily="34" charset="0"/>
              </a:rPr>
              <a:t>WALK</a:t>
            </a:r>
            <a:endParaRPr lang="en-US" sz="5400" dirty="0">
              <a:solidFill>
                <a:schemeClr val="bg1"/>
              </a:solidFill>
            </a:endParaRPr>
          </a:p>
        </p:txBody>
      </p:sp>
      <p:sp>
        <p:nvSpPr>
          <p:cNvPr id="25" name="Rectangle 24">
            <a:extLst>
              <a:ext uri="{FF2B5EF4-FFF2-40B4-BE49-F238E27FC236}">
                <a16:creationId xmlns:a16="http://schemas.microsoft.com/office/drawing/2014/main" id="{C5900AE6-8A53-0116-46DE-3E5EE1EF5A7A}"/>
              </a:ext>
            </a:extLst>
          </p:cNvPr>
          <p:cNvSpPr/>
          <p:nvPr/>
        </p:nvSpPr>
        <p:spPr>
          <a:xfrm>
            <a:off x="446777" y="2243265"/>
            <a:ext cx="2560320" cy="4614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rtl="0">
              <a:lnSpc>
                <a:spcPct val="150000"/>
              </a:lnSpc>
              <a:spcBef>
                <a:spcPts val="0"/>
              </a:spcBef>
              <a:spcAft>
                <a:spcPts val="0"/>
              </a:spcAft>
            </a:pPr>
            <a:r>
              <a:rPr lang="en-US" sz="1200" b="0" i="0" u="none" strike="noStrike" dirty="0">
                <a:solidFill>
                  <a:srgbClr val="000000"/>
                </a:solidFill>
                <a:effectLst/>
                <a:latin typeface="Century Gothic" panose="020B0502020202020204" pitchFamily="34" charset="0"/>
              </a:rPr>
              <a:t>Based on your understanding of the Crawl-Walk-Run Model, describe what attributes and practices your team will display at each level. </a:t>
            </a:r>
            <a:endParaRPr lang="en-US" sz="1200" b="0" dirty="0">
              <a:effectLst/>
            </a:endParaRPr>
          </a:p>
        </p:txBody>
      </p:sp>
      <p:sp>
        <p:nvSpPr>
          <p:cNvPr id="100" name="Rectangle 99">
            <a:extLst>
              <a:ext uri="{FF2B5EF4-FFF2-40B4-BE49-F238E27FC236}">
                <a16:creationId xmlns:a16="http://schemas.microsoft.com/office/drawing/2014/main" id="{816EFC4B-2D90-ADBA-A3A4-B3E185BD587A}"/>
              </a:ext>
            </a:extLst>
          </p:cNvPr>
          <p:cNvSpPr/>
          <p:nvPr/>
        </p:nvSpPr>
        <p:spPr>
          <a:xfrm>
            <a:off x="300447" y="1577212"/>
            <a:ext cx="2825404"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ctr" anchorCtr="0"/>
          <a:lstStyle/>
          <a:p>
            <a:pPr algn="r"/>
            <a:r>
              <a:rPr lang="en-US" sz="5400" dirty="0">
                <a:solidFill>
                  <a:schemeClr val="bg1"/>
                </a:solidFill>
                <a:latin typeface="Century Gothic" panose="020B0502020202020204" pitchFamily="34" charset="0"/>
              </a:rPr>
              <a:t>CRAWL</a:t>
            </a:r>
            <a:endParaRPr lang="en-US" sz="5400" dirty="0">
              <a:solidFill>
                <a:schemeClr val="bg1"/>
              </a:solidFill>
            </a:endParaRPr>
          </a:p>
        </p:txBody>
      </p:sp>
      <p:sp>
        <p:nvSpPr>
          <p:cNvPr id="6" name="TextBox 5">
            <a:extLst>
              <a:ext uri="{FF2B5EF4-FFF2-40B4-BE49-F238E27FC236}">
                <a16:creationId xmlns:a16="http://schemas.microsoft.com/office/drawing/2014/main" id="{4A256E81-0A24-9918-0874-62146F2BD584}"/>
              </a:ext>
            </a:extLst>
          </p:cNvPr>
          <p:cNvSpPr txBox="1"/>
          <p:nvPr/>
        </p:nvSpPr>
        <p:spPr>
          <a:xfrm>
            <a:off x="300447" y="203047"/>
            <a:ext cx="6786153" cy="553998"/>
          </a:xfrm>
          <a:prstGeom prst="rect">
            <a:avLst/>
          </a:prstGeom>
          <a:noFill/>
          <a:effectLst>
            <a:outerShdw blurRad="281067" dir="2700000" sx="43000" sy="43000" algn="ctr" rotWithShape="0">
              <a:prstClr val="black"/>
            </a:outerShdw>
          </a:effectLst>
        </p:spPr>
        <p:txBody>
          <a:bodyPr wrap="square" rtlCol="0">
            <a:spAutoFit/>
          </a:bodyPr>
          <a:lstStyle/>
          <a:p>
            <a:r>
              <a:rPr lang="en-US" sz="3000" b="1" dirty="0">
                <a:solidFill>
                  <a:schemeClr val="bg1"/>
                </a:solidFill>
                <a:latin typeface="Century Gothic" panose="020B0502020202020204" pitchFamily="34" charset="0"/>
              </a:rPr>
              <a:t>AGILE CRAWL-WALK-RUN MODEL</a:t>
            </a:r>
          </a:p>
        </p:txBody>
      </p:sp>
      <p:pic>
        <p:nvPicPr>
          <p:cNvPr id="7" name="Picture 6">
            <a:hlinkClick r:id="rId5"/>
            <a:extLst>
              <a:ext uri="{FF2B5EF4-FFF2-40B4-BE49-F238E27FC236}">
                <a16:creationId xmlns:a16="http://schemas.microsoft.com/office/drawing/2014/main" id="{431D1743-1F6C-2AE1-1F22-54497896170D}"/>
              </a:ext>
            </a:extLst>
          </p:cNvPr>
          <p:cNvPicPr>
            <a:picLocks noChangeAspect="1"/>
          </p:cNvPicPr>
          <p:nvPr/>
        </p:nvPicPr>
        <p:blipFill>
          <a:blip r:embed="rId6"/>
          <a:stretch>
            <a:fillRect/>
          </a:stretch>
        </p:blipFill>
        <p:spPr>
          <a:xfrm>
            <a:off x="7361647" y="168261"/>
            <a:ext cx="4432330" cy="615099"/>
          </a:xfrm>
          <a:prstGeom prst="rect">
            <a:avLst/>
          </a:prstGeom>
        </p:spPr>
      </p:pic>
      <p:grpSp>
        <p:nvGrpSpPr>
          <p:cNvPr id="34" name="Group 33">
            <a:extLst>
              <a:ext uri="{FF2B5EF4-FFF2-40B4-BE49-F238E27FC236}">
                <a16:creationId xmlns:a16="http://schemas.microsoft.com/office/drawing/2014/main" id="{1833A96C-7464-131C-C109-FE4190B21FE5}"/>
              </a:ext>
            </a:extLst>
          </p:cNvPr>
          <p:cNvGrpSpPr/>
          <p:nvPr/>
        </p:nvGrpSpPr>
        <p:grpSpPr>
          <a:xfrm>
            <a:off x="398023" y="5735618"/>
            <a:ext cx="1568553" cy="1147387"/>
            <a:chOff x="6054615" y="1606134"/>
            <a:chExt cx="550725" cy="402852"/>
          </a:xfrm>
          <a:solidFill>
            <a:srgbClr val="003863"/>
          </a:solidFill>
        </p:grpSpPr>
        <p:sp>
          <p:nvSpPr>
            <p:cNvPr id="47" name="Freeform 46">
              <a:extLst>
                <a:ext uri="{FF2B5EF4-FFF2-40B4-BE49-F238E27FC236}">
                  <a16:creationId xmlns:a16="http://schemas.microsoft.com/office/drawing/2014/main" id="{ED7DAAF5-272B-1767-60D8-452CC286DA2F}"/>
                </a:ext>
              </a:extLst>
            </p:cNvPr>
            <p:cNvSpPr/>
            <p:nvPr/>
          </p:nvSpPr>
          <p:spPr>
            <a:xfrm>
              <a:off x="6054615" y="1675155"/>
              <a:ext cx="438053" cy="333831"/>
            </a:xfrm>
            <a:custGeom>
              <a:avLst/>
              <a:gdLst>
                <a:gd name="connsiteX0" fmla="*/ 305275 w 438053"/>
                <a:gd name="connsiteY0" fmla="*/ 130165 h 333831"/>
                <a:gd name="connsiteX1" fmla="*/ 342518 w 438053"/>
                <a:gd name="connsiteY1" fmla="*/ 156073 h 333831"/>
                <a:gd name="connsiteX2" fmla="*/ 353043 w 438053"/>
                <a:gd name="connsiteY2" fmla="*/ 175504 h 333831"/>
                <a:gd name="connsiteX3" fmla="*/ 336040 w 438053"/>
                <a:gd name="connsiteY3" fmla="*/ 217605 h 333831"/>
                <a:gd name="connsiteX4" fmla="*/ 262365 w 438053"/>
                <a:gd name="connsiteY4" fmla="*/ 317998 h 333831"/>
                <a:gd name="connsiteX5" fmla="*/ 217835 w 438053"/>
                <a:gd name="connsiteY5" fmla="*/ 322047 h 333831"/>
                <a:gd name="connsiteX6" fmla="*/ 212168 w 438053"/>
                <a:gd name="connsiteY6" fmla="*/ 282375 h 333831"/>
                <a:gd name="connsiteX7" fmla="*/ 273699 w 438053"/>
                <a:gd name="connsiteY7" fmla="*/ 198174 h 333831"/>
                <a:gd name="connsiteX8" fmla="*/ 274509 w 438053"/>
                <a:gd name="connsiteY8" fmla="*/ 194935 h 333831"/>
                <a:gd name="connsiteX9" fmla="*/ 208120 w 438053"/>
                <a:gd name="connsiteY9" fmla="*/ 159312 h 333831"/>
                <a:gd name="connsiteX10" fmla="*/ 205691 w 438053"/>
                <a:gd name="connsiteY10" fmla="*/ 185220 h 333831"/>
                <a:gd name="connsiteX11" fmla="*/ 204881 w 438053"/>
                <a:gd name="connsiteY11" fmla="*/ 268611 h 333831"/>
                <a:gd name="connsiteX12" fmla="*/ 176544 w 438053"/>
                <a:gd name="connsiteY12" fmla="*/ 305044 h 333831"/>
                <a:gd name="connsiteX13" fmla="*/ 43766 w 438053"/>
                <a:gd name="connsiteY13" fmla="*/ 332572 h 333831"/>
                <a:gd name="connsiteX14" fmla="*/ 12190 w 438053"/>
                <a:gd name="connsiteY14" fmla="*/ 327714 h 333831"/>
                <a:gd name="connsiteX15" fmla="*/ 856 w 438053"/>
                <a:gd name="connsiteY15" fmla="*/ 296948 h 333831"/>
                <a:gd name="connsiteX16" fmla="*/ 21906 w 438053"/>
                <a:gd name="connsiteY16" fmla="*/ 275088 h 333831"/>
                <a:gd name="connsiteX17" fmla="*/ 131205 w 438053"/>
                <a:gd name="connsiteY17" fmla="*/ 253228 h 333831"/>
                <a:gd name="connsiteX18" fmla="*/ 140921 w 438053"/>
                <a:gd name="connsiteY18" fmla="*/ 241894 h 333831"/>
                <a:gd name="connsiteX19" fmla="*/ 135253 w 438053"/>
                <a:gd name="connsiteY19" fmla="*/ 151216 h 333831"/>
                <a:gd name="connsiteX20" fmla="*/ 136063 w 438053"/>
                <a:gd name="connsiteY20" fmla="*/ 97780 h 333831"/>
                <a:gd name="connsiteX21" fmla="*/ 173306 w 438053"/>
                <a:gd name="connsiteY21" fmla="*/ 54061 h 333831"/>
                <a:gd name="connsiteX22" fmla="*/ 253459 w 438053"/>
                <a:gd name="connsiteY22" fmla="*/ 21676 h 333831"/>
                <a:gd name="connsiteX23" fmla="*/ 341708 w 438053"/>
                <a:gd name="connsiteY23" fmla="*/ 625 h 333831"/>
                <a:gd name="connsiteX24" fmla="*/ 433195 w 438053"/>
                <a:gd name="connsiteY24" fmla="*/ 53251 h 333831"/>
                <a:gd name="connsiteX25" fmla="*/ 435624 w 438053"/>
                <a:gd name="connsiteY25" fmla="*/ 63776 h 333831"/>
                <a:gd name="connsiteX26" fmla="*/ 437243 w 438053"/>
                <a:gd name="connsiteY26" fmla="*/ 200603 h 333831"/>
                <a:gd name="connsiteX27" fmla="*/ 438053 w 438053"/>
                <a:gd name="connsiteY27" fmla="*/ 299377 h 333831"/>
                <a:gd name="connsiteX28" fmla="*/ 397572 w 438053"/>
                <a:gd name="connsiteY28" fmla="*/ 322047 h 333831"/>
                <a:gd name="connsiteX29" fmla="*/ 385428 w 438053"/>
                <a:gd name="connsiteY29" fmla="*/ 301806 h 333831"/>
                <a:gd name="connsiteX30" fmla="*/ 381380 w 438053"/>
                <a:gd name="connsiteY30" fmla="*/ 248371 h 333831"/>
                <a:gd name="connsiteX31" fmla="*/ 374903 w 438053"/>
                <a:gd name="connsiteY31" fmla="*/ 130165 h 333831"/>
                <a:gd name="connsiteX32" fmla="*/ 371664 w 438053"/>
                <a:gd name="connsiteY32" fmla="*/ 124498 h 333831"/>
                <a:gd name="connsiteX33" fmla="*/ 346566 w 438053"/>
                <a:gd name="connsiteY33" fmla="*/ 122069 h 333831"/>
                <a:gd name="connsiteX34" fmla="*/ 305275 w 438053"/>
                <a:gd name="connsiteY34" fmla="*/ 130165 h 33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8053" h="333831">
                  <a:moveTo>
                    <a:pt x="305275" y="130165"/>
                  </a:moveTo>
                  <a:cubicBezTo>
                    <a:pt x="319038" y="139881"/>
                    <a:pt x="330373" y="147977"/>
                    <a:pt x="342518" y="156073"/>
                  </a:cubicBezTo>
                  <a:cubicBezTo>
                    <a:pt x="349804" y="160931"/>
                    <a:pt x="352233" y="167408"/>
                    <a:pt x="353043" y="175504"/>
                  </a:cubicBezTo>
                  <a:cubicBezTo>
                    <a:pt x="354662" y="192507"/>
                    <a:pt x="344946" y="204651"/>
                    <a:pt x="336040" y="217605"/>
                  </a:cubicBezTo>
                  <a:cubicBezTo>
                    <a:pt x="311751" y="250800"/>
                    <a:pt x="286653" y="284804"/>
                    <a:pt x="262365" y="317998"/>
                  </a:cubicBezTo>
                  <a:cubicBezTo>
                    <a:pt x="251840" y="332572"/>
                    <a:pt x="234028" y="334191"/>
                    <a:pt x="217835" y="322047"/>
                  </a:cubicBezTo>
                  <a:cubicBezTo>
                    <a:pt x="204881" y="312331"/>
                    <a:pt x="203262" y="295329"/>
                    <a:pt x="212168" y="282375"/>
                  </a:cubicBezTo>
                  <a:cubicBezTo>
                    <a:pt x="232408" y="254038"/>
                    <a:pt x="253459" y="225701"/>
                    <a:pt x="273699" y="198174"/>
                  </a:cubicBezTo>
                  <a:cubicBezTo>
                    <a:pt x="273699" y="197364"/>
                    <a:pt x="273699" y="196555"/>
                    <a:pt x="274509" y="194935"/>
                  </a:cubicBezTo>
                  <a:cubicBezTo>
                    <a:pt x="252649" y="183601"/>
                    <a:pt x="230789" y="171456"/>
                    <a:pt x="208120" y="159312"/>
                  </a:cubicBezTo>
                  <a:cubicBezTo>
                    <a:pt x="207310" y="169027"/>
                    <a:pt x="205691" y="177124"/>
                    <a:pt x="205691" y="185220"/>
                  </a:cubicBezTo>
                  <a:cubicBezTo>
                    <a:pt x="204881" y="212747"/>
                    <a:pt x="204071" y="241084"/>
                    <a:pt x="204881" y="268611"/>
                  </a:cubicBezTo>
                  <a:cubicBezTo>
                    <a:pt x="205691" y="286423"/>
                    <a:pt x="191118" y="301806"/>
                    <a:pt x="176544" y="305044"/>
                  </a:cubicBezTo>
                  <a:cubicBezTo>
                    <a:pt x="132015" y="313950"/>
                    <a:pt x="88295" y="322856"/>
                    <a:pt x="43766" y="332572"/>
                  </a:cubicBezTo>
                  <a:cubicBezTo>
                    <a:pt x="32431" y="335000"/>
                    <a:pt x="22716" y="334191"/>
                    <a:pt x="12190" y="327714"/>
                  </a:cubicBezTo>
                  <a:cubicBezTo>
                    <a:pt x="856" y="320427"/>
                    <a:pt x="-1573" y="309093"/>
                    <a:pt x="856" y="296948"/>
                  </a:cubicBezTo>
                  <a:cubicBezTo>
                    <a:pt x="3285" y="286423"/>
                    <a:pt x="10571" y="277517"/>
                    <a:pt x="21906" y="275088"/>
                  </a:cubicBezTo>
                  <a:cubicBezTo>
                    <a:pt x="58339" y="266992"/>
                    <a:pt x="94772" y="260515"/>
                    <a:pt x="131205" y="253228"/>
                  </a:cubicBezTo>
                  <a:cubicBezTo>
                    <a:pt x="137682" y="251609"/>
                    <a:pt x="140921" y="249990"/>
                    <a:pt x="140921" y="241894"/>
                  </a:cubicBezTo>
                  <a:cubicBezTo>
                    <a:pt x="138492" y="211938"/>
                    <a:pt x="136873" y="181981"/>
                    <a:pt x="135253" y="151216"/>
                  </a:cubicBezTo>
                  <a:cubicBezTo>
                    <a:pt x="134444" y="133404"/>
                    <a:pt x="132825" y="115592"/>
                    <a:pt x="136063" y="97780"/>
                  </a:cubicBezTo>
                  <a:cubicBezTo>
                    <a:pt x="139301" y="76730"/>
                    <a:pt x="155494" y="62967"/>
                    <a:pt x="173306" y="54061"/>
                  </a:cubicBezTo>
                  <a:cubicBezTo>
                    <a:pt x="199214" y="41916"/>
                    <a:pt x="226741" y="32201"/>
                    <a:pt x="253459" y="21676"/>
                  </a:cubicBezTo>
                  <a:cubicBezTo>
                    <a:pt x="281796" y="10341"/>
                    <a:pt x="311751" y="3864"/>
                    <a:pt x="341708" y="625"/>
                  </a:cubicBezTo>
                  <a:cubicBezTo>
                    <a:pt x="383808" y="-3423"/>
                    <a:pt x="415384" y="11960"/>
                    <a:pt x="433195" y="53251"/>
                  </a:cubicBezTo>
                  <a:cubicBezTo>
                    <a:pt x="434815" y="56490"/>
                    <a:pt x="434815" y="59728"/>
                    <a:pt x="435624" y="63776"/>
                  </a:cubicBezTo>
                  <a:cubicBezTo>
                    <a:pt x="436434" y="109115"/>
                    <a:pt x="437243" y="154454"/>
                    <a:pt x="437243" y="200603"/>
                  </a:cubicBezTo>
                  <a:cubicBezTo>
                    <a:pt x="438053" y="233797"/>
                    <a:pt x="438053" y="266182"/>
                    <a:pt x="438053" y="299377"/>
                  </a:cubicBezTo>
                  <a:cubicBezTo>
                    <a:pt x="438053" y="320427"/>
                    <a:pt x="414574" y="334191"/>
                    <a:pt x="397572" y="322047"/>
                  </a:cubicBezTo>
                  <a:cubicBezTo>
                    <a:pt x="391905" y="317998"/>
                    <a:pt x="386237" y="309093"/>
                    <a:pt x="385428" y="301806"/>
                  </a:cubicBezTo>
                  <a:cubicBezTo>
                    <a:pt x="382999" y="283994"/>
                    <a:pt x="382189" y="266182"/>
                    <a:pt x="381380" y="248371"/>
                  </a:cubicBezTo>
                  <a:cubicBezTo>
                    <a:pt x="378951" y="208699"/>
                    <a:pt x="377331" y="169027"/>
                    <a:pt x="374903" y="130165"/>
                  </a:cubicBezTo>
                  <a:cubicBezTo>
                    <a:pt x="374903" y="127737"/>
                    <a:pt x="373283" y="124498"/>
                    <a:pt x="371664" y="124498"/>
                  </a:cubicBezTo>
                  <a:cubicBezTo>
                    <a:pt x="363568" y="122879"/>
                    <a:pt x="354662" y="120450"/>
                    <a:pt x="346566" y="122069"/>
                  </a:cubicBezTo>
                  <a:cubicBezTo>
                    <a:pt x="333611" y="122069"/>
                    <a:pt x="320658" y="126927"/>
                    <a:pt x="305275" y="130165"/>
                  </a:cubicBezTo>
                  <a:close/>
                </a:path>
              </a:pathLst>
            </a:custGeom>
            <a:grpFill/>
            <a:ln w="476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4002FA2-6DF7-963F-28F4-85440C1B942D}"/>
                </a:ext>
              </a:extLst>
            </p:cNvPr>
            <p:cNvSpPr/>
            <p:nvPr/>
          </p:nvSpPr>
          <p:spPr>
            <a:xfrm>
              <a:off x="6474841" y="1606134"/>
              <a:ext cx="130499" cy="131194"/>
            </a:xfrm>
            <a:custGeom>
              <a:avLst/>
              <a:gdLst>
                <a:gd name="connsiteX0" fmla="*/ 130365 w 130499"/>
                <a:gd name="connsiteY0" fmla="*/ 64788 h 131194"/>
                <a:gd name="connsiteX1" fmla="*/ 65595 w 130499"/>
                <a:gd name="connsiteY1" fmla="*/ 131178 h 131194"/>
                <a:gd name="connsiteX2" fmla="*/ 16 w 130499"/>
                <a:gd name="connsiteY2" fmla="*/ 65598 h 131194"/>
                <a:gd name="connsiteX3" fmla="*/ 60738 w 130499"/>
                <a:gd name="connsiteY3" fmla="*/ 18 h 131194"/>
                <a:gd name="connsiteX4" fmla="*/ 130365 w 130499"/>
                <a:gd name="connsiteY4" fmla="*/ 64788 h 13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9" h="131194">
                  <a:moveTo>
                    <a:pt x="130365" y="64788"/>
                  </a:moveTo>
                  <a:cubicBezTo>
                    <a:pt x="132794" y="102841"/>
                    <a:pt x="102028" y="131987"/>
                    <a:pt x="65595" y="131178"/>
                  </a:cubicBezTo>
                  <a:cubicBezTo>
                    <a:pt x="27543" y="130368"/>
                    <a:pt x="825" y="103650"/>
                    <a:pt x="16" y="65598"/>
                  </a:cubicBezTo>
                  <a:cubicBezTo>
                    <a:pt x="-794" y="25926"/>
                    <a:pt x="29972" y="828"/>
                    <a:pt x="60738" y="18"/>
                  </a:cubicBezTo>
                  <a:cubicBezTo>
                    <a:pt x="103648" y="-791"/>
                    <a:pt x="130365" y="25117"/>
                    <a:pt x="130365" y="64788"/>
                  </a:cubicBezTo>
                  <a:close/>
                </a:path>
              </a:pathLst>
            </a:custGeom>
            <a:grpFill/>
            <a:ln w="47625"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5C312DD0-ABB6-9893-149C-495ACE49C66A}"/>
              </a:ext>
            </a:extLst>
          </p:cNvPr>
          <p:cNvGrpSpPr/>
          <p:nvPr/>
        </p:nvGrpSpPr>
        <p:grpSpPr>
          <a:xfrm>
            <a:off x="6740067" y="5119552"/>
            <a:ext cx="1482162" cy="1763453"/>
            <a:chOff x="6068161" y="3342734"/>
            <a:chExt cx="520393" cy="619155"/>
          </a:xfrm>
          <a:solidFill>
            <a:srgbClr val="003863"/>
          </a:solidFill>
        </p:grpSpPr>
        <p:sp>
          <p:nvSpPr>
            <p:cNvPr id="45" name="Freeform 44">
              <a:extLst>
                <a:ext uri="{FF2B5EF4-FFF2-40B4-BE49-F238E27FC236}">
                  <a16:creationId xmlns:a16="http://schemas.microsoft.com/office/drawing/2014/main" id="{4CF7CBDD-7317-9BB7-684E-1BDE4004B273}"/>
                </a:ext>
              </a:extLst>
            </p:cNvPr>
            <p:cNvSpPr/>
            <p:nvPr/>
          </p:nvSpPr>
          <p:spPr>
            <a:xfrm>
              <a:off x="6068161" y="3420928"/>
              <a:ext cx="520393" cy="540961"/>
            </a:xfrm>
            <a:custGeom>
              <a:avLst/>
              <a:gdLst>
                <a:gd name="connsiteX0" fmla="*/ 334639 w 520393"/>
                <a:gd name="connsiteY0" fmla="*/ 147756 h 540961"/>
                <a:gd name="connsiteX1" fmla="*/ 304683 w 520393"/>
                <a:gd name="connsiteY1" fmla="*/ 210097 h 540961"/>
                <a:gd name="connsiteX2" fmla="*/ 284442 w 520393"/>
                <a:gd name="connsiteY2" fmla="*/ 254626 h 540961"/>
                <a:gd name="connsiteX3" fmla="*/ 283632 w 520393"/>
                <a:gd name="connsiteY3" fmla="*/ 266771 h 540961"/>
                <a:gd name="connsiteX4" fmla="*/ 324114 w 520393"/>
                <a:gd name="connsiteY4" fmla="*/ 360687 h 540961"/>
                <a:gd name="connsiteX5" fmla="*/ 323304 w 520393"/>
                <a:gd name="connsiteY5" fmla="*/ 384976 h 540961"/>
                <a:gd name="connsiteX6" fmla="*/ 252867 w 520393"/>
                <a:gd name="connsiteY6" fmla="*/ 525041 h 540961"/>
                <a:gd name="connsiteX7" fmla="*/ 215624 w 520393"/>
                <a:gd name="connsiteY7" fmla="*/ 537995 h 540961"/>
                <a:gd name="connsiteX8" fmla="*/ 200241 w 520393"/>
                <a:gd name="connsiteY8" fmla="*/ 501562 h 540961"/>
                <a:gd name="connsiteX9" fmla="*/ 224530 w 520393"/>
                <a:gd name="connsiteY9" fmla="*/ 448936 h 540961"/>
                <a:gd name="connsiteX10" fmla="*/ 259344 w 520393"/>
                <a:gd name="connsiteY10" fmla="*/ 376070 h 540961"/>
                <a:gd name="connsiteX11" fmla="*/ 260154 w 520393"/>
                <a:gd name="connsiteY11" fmla="*/ 368784 h 540961"/>
                <a:gd name="connsiteX12" fmla="*/ 222910 w 520393"/>
                <a:gd name="connsiteY12" fmla="*/ 293488 h 540961"/>
                <a:gd name="connsiteX13" fmla="*/ 194574 w 520393"/>
                <a:gd name="connsiteY13" fmla="*/ 381737 h 540961"/>
                <a:gd name="connsiteX14" fmla="*/ 158140 w 520393"/>
                <a:gd name="connsiteY14" fmla="*/ 410074 h 540961"/>
                <a:gd name="connsiteX15" fmla="*/ 64224 w 520393"/>
                <a:gd name="connsiteY15" fmla="*/ 411694 h 540961"/>
                <a:gd name="connsiteX16" fmla="*/ 30220 w 520393"/>
                <a:gd name="connsiteY16" fmla="*/ 413313 h 540961"/>
                <a:gd name="connsiteX17" fmla="*/ 1883 w 520393"/>
                <a:gd name="connsiteY17" fmla="*/ 372022 h 540961"/>
                <a:gd name="connsiteX18" fmla="*/ 31839 w 520393"/>
                <a:gd name="connsiteY18" fmla="*/ 349352 h 540961"/>
                <a:gd name="connsiteX19" fmla="*/ 100657 w 520393"/>
                <a:gd name="connsiteY19" fmla="*/ 347733 h 540961"/>
                <a:gd name="connsiteX20" fmla="*/ 135471 w 520393"/>
                <a:gd name="connsiteY20" fmla="*/ 346114 h 540961"/>
                <a:gd name="connsiteX21" fmla="*/ 141948 w 520393"/>
                <a:gd name="connsiteY21" fmla="*/ 340447 h 540961"/>
                <a:gd name="connsiteX22" fmla="*/ 166237 w 520393"/>
                <a:gd name="connsiteY22" fmla="*/ 232766 h 540961"/>
                <a:gd name="connsiteX23" fmla="*/ 182429 w 520393"/>
                <a:gd name="connsiteY23" fmla="*/ 197953 h 540961"/>
                <a:gd name="connsiteX24" fmla="*/ 244770 w 520393"/>
                <a:gd name="connsiteY24" fmla="*/ 79747 h 540961"/>
                <a:gd name="connsiteX25" fmla="*/ 211576 w 520393"/>
                <a:gd name="connsiteY25" fmla="*/ 64364 h 540961"/>
                <a:gd name="connsiteX26" fmla="*/ 205099 w 520393"/>
                <a:gd name="connsiteY26" fmla="*/ 65984 h 540961"/>
                <a:gd name="connsiteX27" fmla="*/ 168666 w 520393"/>
                <a:gd name="connsiteY27" fmla="*/ 99178 h 540961"/>
                <a:gd name="connsiteX28" fmla="*/ 126565 w 520393"/>
                <a:gd name="connsiteY28" fmla="*/ 138850 h 540961"/>
                <a:gd name="connsiteX29" fmla="*/ 88513 w 520393"/>
                <a:gd name="connsiteY29" fmla="*/ 135611 h 540961"/>
                <a:gd name="connsiteX30" fmla="*/ 90132 w 520393"/>
                <a:gd name="connsiteY30" fmla="*/ 96749 h 540961"/>
                <a:gd name="connsiteX31" fmla="*/ 164617 w 520393"/>
                <a:gd name="connsiteY31" fmla="*/ 31170 h 540961"/>
                <a:gd name="connsiteX32" fmla="*/ 191335 w 520393"/>
                <a:gd name="connsiteY32" fmla="*/ 6881 h 540961"/>
                <a:gd name="connsiteX33" fmla="*/ 216434 w 520393"/>
                <a:gd name="connsiteY33" fmla="*/ 2023 h 540961"/>
                <a:gd name="connsiteX34" fmla="*/ 303064 w 520393"/>
                <a:gd name="connsiteY34" fmla="*/ 31170 h 540961"/>
                <a:gd name="connsiteX35" fmla="*/ 328972 w 520393"/>
                <a:gd name="connsiteY35" fmla="*/ 40885 h 540961"/>
                <a:gd name="connsiteX36" fmla="*/ 357309 w 520393"/>
                <a:gd name="connsiteY36" fmla="*/ 66793 h 540961"/>
                <a:gd name="connsiteX37" fmla="*/ 396170 w 520393"/>
                <a:gd name="connsiteY37" fmla="*/ 142898 h 540961"/>
                <a:gd name="connsiteX38" fmla="*/ 401838 w 520393"/>
                <a:gd name="connsiteY38" fmla="*/ 146946 h 540961"/>
                <a:gd name="connsiteX39" fmla="*/ 471465 w 520393"/>
                <a:gd name="connsiteY39" fmla="*/ 152614 h 540961"/>
                <a:gd name="connsiteX40" fmla="*/ 498993 w 520393"/>
                <a:gd name="connsiteY40" fmla="*/ 155042 h 540961"/>
                <a:gd name="connsiteX41" fmla="*/ 520043 w 520393"/>
                <a:gd name="connsiteY41" fmla="*/ 184189 h 540961"/>
                <a:gd name="connsiteX42" fmla="*/ 489277 w 520393"/>
                <a:gd name="connsiteY42" fmla="*/ 208478 h 540961"/>
                <a:gd name="connsiteX43" fmla="*/ 435842 w 520393"/>
                <a:gd name="connsiteY43" fmla="*/ 203620 h 540961"/>
                <a:gd name="connsiteX44" fmla="*/ 369453 w 520393"/>
                <a:gd name="connsiteY44" fmla="*/ 197953 h 540961"/>
                <a:gd name="connsiteX45" fmla="*/ 362166 w 520393"/>
                <a:gd name="connsiteY45" fmla="*/ 191475 h 540961"/>
                <a:gd name="connsiteX46" fmla="*/ 334639 w 520393"/>
                <a:gd name="connsiteY46" fmla="*/ 147756 h 54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0393" h="540961">
                  <a:moveTo>
                    <a:pt x="334639" y="147756"/>
                  </a:moveTo>
                  <a:cubicBezTo>
                    <a:pt x="324114" y="169616"/>
                    <a:pt x="314398" y="189856"/>
                    <a:pt x="304683" y="210097"/>
                  </a:cubicBezTo>
                  <a:cubicBezTo>
                    <a:pt x="297396" y="224670"/>
                    <a:pt x="290919" y="240053"/>
                    <a:pt x="284442" y="254626"/>
                  </a:cubicBezTo>
                  <a:cubicBezTo>
                    <a:pt x="282823" y="257865"/>
                    <a:pt x="282823" y="263532"/>
                    <a:pt x="283632" y="266771"/>
                  </a:cubicBezTo>
                  <a:cubicBezTo>
                    <a:pt x="296587" y="298346"/>
                    <a:pt x="311160" y="329112"/>
                    <a:pt x="324114" y="360687"/>
                  </a:cubicBezTo>
                  <a:cubicBezTo>
                    <a:pt x="326542" y="367164"/>
                    <a:pt x="326542" y="377689"/>
                    <a:pt x="323304" y="384976"/>
                  </a:cubicBezTo>
                  <a:cubicBezTo>
                    <a:pt x="300635" y="431934"/>
                    <a:pt x="276346" y="478083"/>
                    <a:pt x="252867" y="525041"/>
                  </a:cubicBezTo>
                  <a:cubicBezTo>
                    <a:pt x="245580" y="540424"/>
                    <a:pt x="231817" y="544472"/>
                    <a:pt x="215624" y="537995"/>
                  </a:cubicBezTo>
                  <a:cubicBezTo>
                    <a:pt x="201051" y="532328"/>
                    <a:pt x="193764" y="516945"/>
                    <a:pt x="200241" y="501562"/>
                  </a:cubicBezTo>
                  <a:cubicBezTo>
                    <a:pt x="207528" y="483750"/>
                    <a:pt x="216434" y="466748"/>
                    <a:pt x="224530" y="448936"/>
                  </a:cubicBezTo>
                  <a:cubicBezTo>
                    <a:pt x="235865" y="424648"/>
                    <a:pt x="248009" y="400359"/>
                    <a:pt x="259344" y="376070"/>
                  </a:cubicBezTo>
                  <a:cubicBezTo>
                    <a:pt x="260154" y="373641"/>
                    <a:pt x="260963" y="371212"/>
                    <a:pt x="260154" y="368784"/>
                  </a:cubicBezTo>
                  <a:cubicBezTo>
                    <a:pt x="248009" y="344495"/>
                    <a:pt x="235865" y="320206"/>
                    <a:pt x="222910" y="293488"/>
                  </a:cubicBezTo>
                  <a:cubicBezTo>
                    <a:pt x="213195" y="324254"/>
                    <a:pt x="203480" y="352591"/>
                    <a:pt x="194574" y="381737"/>
                  </a:cubicBezTo>
                  <a:cubicBezTo>
                    <a:pt x="188097" y="403597"/>
                    <a:pt x="180810" y="410074"/>
                    <a:pt x="158140" y="410074"/>
                  </a:cubicBezTo>
                  <a:cubicBezTo>
                    <a:pt x="126565" y="410074"/>
                    <a:pt x="95799" y="410884"/>
                    <a:pt x="64224" y="411694"/>
                  </a:cubicBezTo>
                  <a:cubicBezTo>
                    <a:pt x="52889" y="411694"/>
                    <a:pt x="41555" y="413313"/>
                    <a:pt x="30220" y="413313"/>
                  </a:cubicBezTo>
                  <a:cubicBezTo>
                    <a:pt x="2692" y="413313"/>
                    <a:pt x="-3785" y="394691"/>
                    <a:pt x="1883" y="372022"/>
                  </a:cubicBezTo>
                  <a:cubicBezTo>
                    <a:pt x="5122" y="357449"/>
                    <a:pt x="16456" y="350162"/>
                    <a:pt x="31839" y="349352"/>
                  </a:cubicBezTo>
                  <a:cubicBezTo>
                    <a:pt x="54509" y="348543"/>
                    <a:pt x="77178" y="348543"/>
                    <a:pt x="100657" y="347733"/>
                  </a:cubicBezTo>
                  <a:cubicBezTo>
                    <a:pt x="111992" y="347733"/>
                    <a:pt x="124136" y="346924"/>
                    <a:pt x="135471" y="346114"/>
                  </a:cubicBezTo>
                  <a:cubicBezTo>
                    <a:pt x="137900" y="346114"/>
                    <a:pt x="141948" y="342875"/>
                    <a:pt x="141948" y="340447"/>
                  </a:cubicBezTo>
                  <a:cubicBezTo>
                    <a:pt x="150044" y="304823"/>
                    <a:pt x="157331" y="268390"/>
                    <a:pt x="166237" y="232766"/>
                  </a:cubicBezTo>
                  <a:cubicBezTo>
                    <a:pt x="169475" y="220622"/>
                    <a:pt x="176762" y="209287"/>
                    <a:pt x="182429" y="197953"/>
                  </a:cubicBezTo>
                  <a:cubicBezTo>
                    <a:pt x="202670" y="159090"/>
                    <a:pt x="223720" y="120229"/>
                    <a:pt x="244770" y="79747"/>
                  </a:cubicBezTo>
                  <a:cubicBezTo>
                    <a:pt x="233436" y="74080"/>
                    <a:pt x="222101" y="69222"/>
                    <a:pt x="211576" y="64364"/>
                  </a:cubicBezTo>
                  <a:cubicBezTo>
                    <a:pt x="209957" y="63555"/>
                    <a:pt x="206718" y="65174"/>
                    <a:pt x="205099" y="65984"/>
                  </a:cubicBezTo>
                  <a:cubicBezTo>
                    <a:pt x="192954" y="76509"/>
                    <a:pt x="180810" y="87844"/>
                    <a:pt x="168666" y="99178"/>
                  </a:cubicBezTo>
                  <a:cubicBezTo>
                    <a:pt x="154092" y="112132"/>
                    <a:pt x="140329" y="125896"/>
                    <a:pt x="126565" y="138850"/>
                  </a:cubicBezTo>
                  <a:cubicBezTo>
                    <a:pt x="120088" y="144517"/>
                    <a:pt x="95799" y="144517"/>
                    <a:pt x="88513" y="135611"/>
                  </a:cubicBezTo>
                  <a:cubicBezTo>
                    <a:pt x="79607" y="125086"/>
                    <a:pt x="80417" y="105655"/>
                    <a:pt x="90132" y="96749"/>
                  </a:cubicBezTo>
                  <a:cubicBezTo>
                    <a:pt x="115230" y="74889"/>
                    <a:pt x="139519" y="53030"/>
                    <a:pt x="164617" y="31170"/>
                  </a:cubicBezTo>
                  <a:cubicBezTo>
                    <a:pt x="173524" y="23074"/>
                    <a:pt x="183239" y="15787"/>
                    <a:pt x="191335" y="6881"/>
                  </a:cubicBezTo>
                  <a:cubicBezTo>
                    <a:pt x="198622" y="-1215"/>
                    <a:pt x="207528" y="-1215"/>
                    <a:pt x="216434" y="2023"/>
                  </a:cubicBezTo>
                  <a:cubicBezTo>
                    <a:pt x="245580" y="11739"/>
                    <a:pt x="273917" y="21454"/>
                    <a:pt x="303064" y="31170"/>
                  </a:cubicBezTo>
                  <a:cubicBezTo>
                    <a:pt x="311969" y="34408"/>
                    <a:pt x="320875" y="36837"/>
                    <a:pt x="328972" y="40885"/>
                  </a:cubicBezTo>
                  <a:cubicBezTo>
                    <a:pt x="341116" y="46553"/>
                    <a:pt x="350831" y="53839"/>
                    <a:pt x="357309" y="66793"/>
                  </a:cubicBezTo>
                  <a:cubicBezTo>
                    <a:pt x="369453" y="92701"/>
                    <a:pt x="383216" y="117800"/>
                    <a:pt x="396170" y="142898"/>
                  </a:cubicBezTo>
                  <a:cubicBezTo>
                    <a:pt x="396980" y="144517"/>
                    <a:pt x="399409" y="146946"/>
                    <a:pt x="401838" y="146946"/>
                  </a:cubicBezTo>
                  <a:cubicBezTo>
                    <a:pt x="425317" y="149375"/>
                    <a:pt x="447986" y="150994"/>
                    <a:pt x="471465" y="152614"/>
                  </a:cubicBezTo>
                  <a:cubicBezTo>
                    <a:pt x="480371" y="153423"/>
                    <a:pt x="490087" y="153423"/>
                    <a:pt x="498993" y="155042"/>
                  </a:cubicBezTo>
                  <a:cubicBezTo>
                    <a:pt x="511947" y="156662"/>
                    <a:pt x="522472" y="171235"/>
                    <a:pt x="520043" y="184189"/>
                  </a:cubicBezTo>
                  <a:cubicBezTo>
                    <a:pt x="516804" y="202001"/>
                    <a:pt x="505470" y="210097"/>
                    <a:pt x="489277" y="208478"/>
                  </a:cubicBezTo>
                  <a:cubicBezTo>
                    <a:pt x="471465" y="206049"/>
                    <a:pt x="453654" y="205239"/>
                    <a:pt x="435842" y="203620"/>
                  </a:cubicBezTo>
                  <a:cubicBezTo>
                    <a:pt x="413982" y="202001"/>
                    <a:pt x="392122" y="200381"/>
                    <a:pt x="369453" y="197953"/>
                  </a:cubicBezTo>
                  <a:cubicBezTo>
                    <a:pt x="367024" y="197953"/>
                    <a:pt x="363785" y="193904"/>
                    <a:pt x="362166" y="191475"/>
                  </a:cubicBezTo>
                  <a:cubicBezTo>
                    <a:pt x="353260" y="176902"/>
                    <a:pt x="344354" y="163139"/>
                    <a:pt x="334639" y="147756"/>
                  </a:cubicBezTo>
                  <a:close/>
                </a:path>
              </a:pathLst>
            </a:custGeom>
            <a:grpFill/>
            <a:ln w="476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DEE1BB7-178E-A1A2-4A8C-EDBC0CDB5426}"/>
                </a:ext>
              </a:extLst>
            </p:cNvPr>
            <p:cNvSpPr/>
            <p:nvPr/>
          </p:nvSpPr>
          <p:spPr>
            <a:xfrm>
              <a:off x="6385780" y="3342734"/>
              <a:ext cx="124945" cy="124956"/>
            </a:xfrm>
            <a:custGeom>
              <a:avLst/>
              <a:gdLst>
                <a:gd name="connsiteX0" fmla="*/ 124700 w 124945"/>
                <a:gd name="connsiteY0" fmla="*/ 63215 h 124956"/>
                <a:gd name="connsiteX1" fmla="*/ 57501 w 124945"/>
                <a:gd name="connsiteY1" fmla="*/ 124747 h 124956"/>
                <a:gd name="connsiteX2" fmla="*/ 17 w 124945"/>
                <a:gd name="connsiteY2" fmla="*/ 59977 h 124956"/>
                <a:gd name="connsiteX3" fmla="*/ 65597 w 124945"/>
                <a:gd name="connsiteY3" fmla="*/ 64 h 124956"/>
                <a:gd name="connsiteX4" fmla="*/ 124700 w 124945"/>
                <a:gd name="connsiteY4" fmla="*/ 63215 h 12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5" h="124956">
                  <a:moveTo>
                    <a:pt x="124700" y="63215"/>
                  </a:moveTo>
                  <a:cubicBezTo>
                    <a:pt x="127938" y="93171"/>
                    <a:pt x="98792" y="127985"/>
                    <a:pt x="57501" y="124747"/>
                  </a:cubicBezTo>
                  <a:cubicBezTo>
                    <a:pt x="26735" y="122318"/>
                    <a:pt x="-792" y="98029"/>
                    <a:pt x="17" y="59977"/>
                  </a:cubicBezTo>
                  <a:cubicBezTo>
                    <a:pt x="827" y="27592"/>
                    <a:pt x="28354" y="-1555"/>
                    <a:pt x="65597" y="64"/>
                  </a:cubicBezTo>
                  <a:cubicBezTo>
                    <a:pt x="95553" y="874"/>
                    <a:pt x="127938" y="28401"/>
                    <a:pt x="124700" y="63215"/>
                  </a:cubicBezTo>
                  <a:close/>
                </a:path>
              </a:pathLst>
            </a:custGeom>
            <a:grpFill/>
            <a:ln w="47625"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11787D8D-F52E-E758-509E-EEC3F71914AF}"/>
              </a:ext>
            </a:extLst>
          </p:cNvPr>
          <p:cNvGrpSpPr/>
          <p:nvPr/>
        </p:nvGrpSpPr>
        <p:grpSpPr>
          <a:xfrm>
            <a:off x="3743342" y="5046799"/>
            <a:ext cx="1070489" cy="1836206"/>
            <a:chOff x="6147280" y="2422192"/>
            <a:chExt cx="375853" cy="644699"/>
          </a:xfrm>
          <a:solidFill>
            <a:srgbClr val="003863"/>
          </a:solidFill>
        </p:grpSpPr>
        <p:sp>
          <p:nvSpPr>
            <p:cNvPr id="43" name="Freeform 42">
              <a:extLst>
                <a:ext uri="{FF2B5EF4-FFF2-40B4-BE49-F238E27FC236}">
                  <a16:creationId xmlns:a16="http://schemas.microsoft.com/office/drawing/2014/main" id="{14CDBCB0-BD31-F01E-7AF4-96C73D31843A}"/>
                </a:ext>
              </a:extLst>
            </p:cNvPr>
            <p:cNvSpPr/>
            <p:nvPr/>
          </p:nvSpPr>
          <p:spPr>
            <a:xfrm>
              <a:off x="6147280" y="2555240"/>
              <a:ext cx="375853" cy="511651"/>
            </a:xfrm>
            <a:custGeom>
              <a:avLst/>
              <a:gdLst>
                <a:gd name="connsiteX0" fmla="*/ 155127 w 375853"/>
                <a:gd name="connsiteY0" fmla="*/ 262921 h 511651"/>
                <a:gd name="connsiteX1" fmla="*/ 135695 w 375853"/>
                <a:gd name="connsiteY1" fmla="*/ 348742 h 511651"/>
                <a:gd name="connsiteX2" fmla="*/ 102501 w 375853"/>
                <a:gd name="connsiteY2" fmla="*/ 415941 h 511651"/>
                <a:gd name="connsiteX3" fmla="*/ 55543 w 375853"/>
                <a:gd name="connsiteY3" fmla="*/ 489617 h 511651"/>
                <a:gd name="connsiteX4" fmla="*/ 13442 w 375853"/>
                <a:gd name="connsiteY4" fmla="*/ 499332 h 511651"/>
                <a:gd name="connsiteX5" fmla="*/ 4536 w 375853"/>
                <a:gd name="connsiteY5" fmla="*/ 462089 h 511651"/>
                <a:gd name="connsiteX6" fmla="*/ 45017 w 375853"/>
                <a:gd name="connsiteY6" fmla="*/ 396510 h 511651"/>
                <a:gd name="connsiteX7" fmla="*/ 68497 w 375853"/>
                <a:gd name="connsiteY7" fmla="*/ 359267 h 511651"/>
                <a:gd name="connsiteX8" fmla="*/ 74973 w 375853"/>
                <a:gd name="connsiteY8" fmla="*/ 330120 h 511651"/>
                <a:gd name="connsiteX9" fmla="*/ 93595 w 375853"/>
                <a:gd name="connsiteY9" fmla="*/ 203819 h 511651"/>
                <a:gd name="connsiteX10" fmla="*/ 121932 w 375853"/>
                <a:gd name="connsiteY10" fmla="*/ 89662 h 511651"/>
                <a:gd name="connsiteX11" fmla="*/ 86308 w 375853"/>
                <a:gd name="connsiteY11" fmla="*/ 109902 h 511651"/>
                <a:gd name="connsiteX12" fmla="*/ 49875 w 375853"/>
                <a:gd name="connsiteY12" fmla="*/ 213534 h 511651"/>
                <a:gd name="connsiteX13" fmla="*/ 19110 w 375853"/>
                <a:gd name="connsiteY13" fmla="*/ 230536 h 511651"/>
                <a:gd name="connsiteX14" fmla="*/ 488 w 375853"/>
                <a:gd name="connsiteY14" fmla="*/ 205438 h 511651"/>
                <a:gd name="connsiteX15" fmla="*/ 6155 w 375853"/>
                <a:gd name="connsiteY15" fmla="*/ 181149 h 511651"/>
                <a:gd name="connsiteX16" fmla="*/ 49065 w 375853"/>
                <a:gd name="connsiteY16" fmla="*/ 71040 h 511651"/>
                <a:gd name="connsiteX17" fmla="*/ 57972 w 375853"/>
                <a:gd name="connsiteY17" fmla="*/ 61325 h 511651"/>
                <a:gd name="connsiteX18" fmla="*/ 145411 w 375853"/>
                <a:gd name="connsiteY18" fmla="*/ 9509 h 511651"/>
                <a:gd name="connsiteX19" fmla="*/ 232850 w 375853"/>
                <a:gd name="connsiteY19" fmla="*/ 28940 h 511651"/>
                <a:gd name="connsiteX20" fmla="*/ 279809 w 375853"/>
                <a:gd name="connsiteY20" fmla="*/ 96948 h 511651"/>
                <a:gd name="connsiteX21" fmla="*/ 313813 w 375853"/>
                <a:gd name="connsiteY21" fmla="*/ 118808 h 511651"/>
                <a:gd name="connsiteX22" fmla="*/ 367248 w 375853"/>
                <a:gd name="connsiteY22" fmla="*/ 145526 h 511651"/>
                <a:gd name="connsiteX23" fmla="*/ 368058 w 375853"/>
                <a:gd name="connsiteY23" fmla="*/ 182769 h 511651"/>
                <a:gd name="connsiteX24" fmla="*/ 342960 w 375853"/>
                <a:gd name="connsiteY24" fmla="*/ 188436 h 511651"/>
                <a:gd name="connsiteX25" fmla="*/ 257139 w 375853"/>
                <a:gd name="connsiteY25" fmla="*/ 145526 h 511651"/>
                <a:gd name="connsiteX26" fmla="*/ 227993 w 375853"/>
                <a:gd name="connsiteY26" fmla="*/ 116379 h 511651"/>
                <a:gd name="connsiteX27" fmla="*/ 211800 w 375853"/>
                <a:gd name="connsiteY27" fmla="*/ 185198 h 511651"/>
                <a:gd name="connsiteX28" fmla="*/ 211800 w 375853"/>
                <a:gd name="connsiteY28" fmla="*/ 186007 h 511651"/>
                <a:gd name="connsiteX29" fmla="*/ 221516 w 375853"/>
                <a:gd name="connsiteY29" fmla="*/ 244300 h 511651"/>
                <a:gd name="connsiteX30" fmla="*/ 270903 w 375853"/>
                <a:gd name="connsiteY30" fmla="*/ 327691 h 511651"/>
                <a:gd name="connsiteX31" fmla="*/ 273332 w 375853"/>
                <a:gd name="connsiteY31" fmla="*/ 336597 h 511651"/>
                <a:gd name="connsiteX32" fmla="*/ 275760 w 375853"/>
                <a:gd name="connsiteY32" fmla="*/ 438610 h 511651"/>
                <a:gd name="connsiteX33" fmla="*/ 277380 w 375853"/>
                <a:gd name="connsiteY33" fmla="*/ 483949 h 511651"/>
                <a:gd name="connsiteX34" fmla="*/ 254710 w 375853"/>
                <a:gd name="connsiteY34" fmla="*/ 510667 h 511651"/>
                <a:gd name="connsiteX35" fmla="*/ 222325 w 375853"/>
                <a:gd name="connsiteY35" fmla="*/ 497713 h 511651"/>
                <a:gd name="connsiteX36" fmla="*/ 219087 w 375853"/>
                <a:gd name="connsiteY36" fmla="*/ 487997 h 511651"/>
                <a:gd name="connsiteX37" fmla="*/ 216658 w 375853"/>
                <a:gd name="connsiteY37" fmla="*/ 400558 h 511651"/>
                <a:gd name="connsiteX38" fmla="*/ 215039 w 375853"/>
                <a:gd name="connsiteY38" fmla="*/ 354409 h 511651"/>
                <a:gd name="connsiteX39" fmla="*/ 212610 w 375853"/>
                <a:gd name="connsiteY39" fmla="*/ 347123 h 511651"/>
                <a:gd name="connsiteX40" fmla="*/ 160794 w 375853"/>
                <a:gd name="connsiteY40" fmla="*/ 266970 h 511651"/>
                <a:gd name="connsiteX41" fmla="*/ 158365 w 375853"/>
                <a:gd name="connsiteY41" fmla="*/ 262921 h 511651"/>
                <a:gd name="connsiteX42" fmla="*/ 155127 w 375853"/>
                <a:gd name="connsiteY42" fmla="*/ 262921 h 5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5853" h="511651">
                  <a:moveTo>
                    <a:pt x="155127" y="262921"/>
                  </a:moveTo>
                  <a:cubicBezTo>
                    <a:pt x="148650" y="291258"/>
                    <a:pt x="141363" y="320405"/>
                    <a:pt x="135695" y="348742"/>
                  </a:cubicBezTo>
                  <a:cubicBezTo>
                    <a:pt x="130838" y="374650"/>
                    <a:pt x="115455" y="394081"/>
                    <a:pt x="102501" y="415941"/>
                  </a:cubicBezTo>
                  <a:cubicBezTo>
                    <a:pt x="87118" y="441039"/>
                    <a:pt x="70925" y="465328"/>
                    <a:pt x="55543" y="489617"/>
                  </a:cubicBezTo>
                  <a:cubicBezTo>
                    <a:pt x="46637" y="504190"/>
                    <a:pt x="28825" y="508238"/>
                    <a:pt x="13442" y="499332"/>
                  </a:cubicBezTo>
                  <a:cubicBezTo>
                    <a:pt x="488" y="492045"/>
                    <a:pt x="-4370" y="477472"/>
                    <a:pt x="4536" y="462089"/>
                  </a:cubicBezTo>
                  <a:cubicBezTo>
                    <a:pt x="17490" y="439420"/>
                    <a:pt x="31254" y="418369"/>
                    <a:pt x="45017" y="396510"/>
                  </a:cubicBezTo>
                  <a:cubicBezTo>
                    <a:pt x="53114" y="384365"/>
                    <a:pt x="62020" y="372221"/>
                    <a:pt x="68497" y="359267"/>
                  </a:cubicBezTo>
                  <a:cubicBezTo>
                    <a:pt x="72545" y="350361"/>
                    <a:pt x="73354" y="339836"/>
                    <a:pt x="74973" y="330120"/>
                  </a:cubicBezTo>
                  <a:cubicBezTo>
                    <a:pt x="81450" y="288020"/>
                    <a:pt x="85499" y="245919"/>
                    <a:pt x="93595" y="203819"/>
                  </a:cubicBezTo>
                  <a:cubicBezTo>
                    <a:pt x="100882" y="164957"/>
                    <a:pt x="112217" y="127714"/>
                    <a:pt x="121932" y="89662"/>
                  </a:cubicBezTo>
                  <a:cubicBezTo>
                    <a:pt x="108978" y="88043"/>
                    <a:pt x="89547" y="99377"/>
                    <a:pt x="86308" y="109902"/>
                  </a:cubicBezTo>
                  <a:cubicBezTo>
                    <a:pt x="74164" y="144716"/>
                    <a:pt x="62020" y="178721"/>
                    <a:pt x="49875" y="213534"/>
                  </a:cubicBezTo>
                  <a:cubicBezTo>
                    <a:pt x="46637" y="223250"/>
                    <a:pt x="29635" y="232156"/>
                    <a:pt x="19110" y="230536"/>
                  </a:cubicBezTo>
                  <a:cubicBezTo>
                    <a:pt x="6965" y="228108"/>
                    <a:pt x="-322" y="220011"/>
                    <a:pt x="488" y="205438"/>
                  </a:cubicBezTo>
                  <a:cubicBezTo>
                    <a:pt x="1298" y="197342"/>
                    <a:pt x="2917" y="189246"/>
                    <a:pt x="6155" y="181149"/>
                  </a:cubicBezTo>
                  <a:cubicBezTo>
                    <a:pt x="19919" y="143907"/>
                    <a:pt x="34492" y="107474"/>
                    <a:pt x="49065" y="71040"/>
                  </a:cubicBezTo>
                  <a:cubicBezTo>
                    <a:pt x="50685" y="66992"/>
                    <a:pt x="54733" y="63754"/>
                    <a:pt x="57972" y="61325"/>
                  </a:cubicBezTo>
                  <a:cubicBezTo>
                    <a:pt x="87118" y="43513"/>
                    <a:pt x="116265" y="26511"/>
                    <a:pt x="145411" y="9509"/>
                  </a:cubicBezTo>
                  <a:cubicBezTo>
                    <a:pt x="173748" y="-6684"/>
                    <a:pt x="211800" y="-3445"/>
                    <a:pt x="232850" y="28940"/>
                  </a:cubicBezTo>
                  <a:cubicBezTo>
                    <a:pt x="247424" y="52419"/>
                    <a:pt x="261997" y="75898"/>
                    <a:pt x="279809" y="96948"/>
                  </a:cubicBezTo>
                  <a:cubicBezTo>
                    <a:pt x="287905" y="106664"/>
                    <a:pt x="302478" y="112331"/>
                    <a:pt x="313813" y="118808"/>
                  </a:cubicBezTo>
                  <a:cubicBezTo>
                    <a:pt x="331625" y="127714"/>
                    <a:pt x="349437" y="135810"/>
                    <a:pt x="367248" y="145526"/>
                  </a:cubicBezTo>
                  <a:cubicBezTo>
                    <a:pt x="378583" y="151193"/>
                    <a:pt x="378583" y="171434"/>
                    <a:pt x="368058" y="182769"/>
                  </a:cubicBezTo>
                  <a:cubicBezTo>
                    <a:pt x="360771" y="190865"/>
                    <a:pt x="353485" y="193294"/>
                    <a:pt x="342960" y="188436"/>
                  </a:cubicBezTo>
                  <a:cubicBezTo>
                    <a:pt x="313813" y="174672"/>
                    <a:pt x="284667" y="161718"/>
                    <a:pt x="257139" y="145526"/>
                  </a:cubicBezTo>
                  <a:cubicBezTo>
                    <a:pt x="246614" y="139859"/>
                    <a:pt x="239327" y="127714"/>
                    <a:pt x="227993" y="116379"/>
                  </a:cubicBezTo>
                  <a:cubicBezTo>
                    <a:pt x="222325" y="140668"/>
                    <a:pt x="216658" y="162528"/>
                    <a:pt x="211800" y="185198"/>
                  </a:cubicBezTo>
                  <a:cubicBezTo>
                    <a:pt x="211800" y="185198"/>
                    <a:pt x="211800" y="186007"/>
                    <a:pt x="211800" y="186007"/>
                  </a:cubicBezTo>
                  <a:cubicBezTo>
                    <a:pt x="200465" y="207867"/>
                    <a:pt x="209372" y="225679"/>
                    <a:pt x="221516" y="244300"/>
                  </a:cubicBezTo>
                  <a:cubicBezTo>
                    <a:pt x="238518" y="271827"/>
                    <a:pt x="254710" y="299355"/>
                    <a:pt x="270903" y="327691"/>
                  </a:cubicBezTo>
                  <a:cubicBezTo>
                    <a:pt x="272522" y="330120"/>
                    <a:pt x="273332" y="333359"/>
                    <a:pt x="273332" y="336597"/>
                  </a:cubicBezTo>
                  <a:cubicBezTo>
                    <a:pt x="274142" y="370602"/>
                    <a:pt x="274951" y="404606"/>
                    <a:pt x="275760" y="438610"/>
                  </a:cubicBezTo>
                  <a:cubicBezTo>
                    <a:pt x="276570" y="453993"/>
                    <a:pt x="277380" y="468566"/>
                    <a:pt x="277380" y="483949"/>
                  </a:cubicBezTo>
                  <a:cubicBezTo>
                    <a:pt x="277380" y="498522"/>
                    <a:pt x="269283" y="507428"/>
                    <a:pt x="254710" y="510667"/>
                  </a:cubicBezTo>
                  <a:cubicBezTo>
                    <a:pt x="241757" y="513905"/>
                    <a:pt x="228802" y="509048"/>
                    <a:pt x="222325" y="497713"/>
                  </a:cubicBezTo>
                  <a:cubicBezTo>
                    <a:pt x="220706" y="494474"/>
                    <a:pt x="219087" y="491236"/>
                    <a:pt x="219087" y="487997"/>
                  </a:cubicBezTo>
                  <a:cubicBezTo>
                    <a:pt x="218277" y="458851"/>
                    <a:pt x="217468" y="429704"/>
                    <a:pt x="216658" y="400558"/>
                  </a:cubicBezTo>
                  <a:cubicBezTo>
                    <a:pt x="215848" y="385175"/>
                    <a:pt x="215848" y="369792"/>
                    <a:pt x="215039" y="354409"/>
                  </a:cubicBezTo>
                  <a:cubicBezTo>
                    <a:pt x="215039" y="351980"/>
                    <a:pt x="214229" y="349551"/>
                    <a:pt x="212610" y="347123"/>
                  </a:cubicBezTo>
                  <a:cubicBezTo>
                    <a:pt x="195608" y="320405"/>
                    <a:pt x="177796" y="293687"/>
                    <a:pt x="160794" y="266970"/>
                  </a:cubicBezTo>
                  <a:cubicBezTo>
                    <a:pt x="159984" y="265350"/>
                    <a:pt x="159175" y="263731"/>
                    <a:pt x="158365" y="262921"/>
                  </a:cubicBezTo>
                  <a:cubicBezTo>
                    <a:pt x="156746" y="262112"/>
                    <a:pt x="155936" y="262921"/>
                    <a:pt x="155127" y="262921"/>
                  </a:cubicBezTo>
                  <a:close/>
                </a:path>
              </a:pathLst>
            </a:custGeom>
            <a:grpFill/>
            <a:ln w="476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1A9A199-B71D-B546-7334-89EE055CE808}"/>
                </a:ext>
              </a:extLst>
            </p:cNvPr>
            <p:cNvSpPr/>
            <p:nvPr/>
          </p:nvSpPr>
          <p:spPr>
            <a:xfrm>
              <a:off x="6286146" y="2422192"/>
              <a:ext cx="123940" cy="123952"/>
            </a:xfrm>
            <a:custGeom>
              <a:avLst/>
              <a:gdLst>
                <a:gd name="connsiteX0" fmla="*/ 62409 w 123940"/>
                <a:gd name="connsiteY0" fmla="*/ 63 h 123952"/>
                <a:gd name="connsiteX1" fmla="*/ 123940 w 123940"/>
                <a:gd name="connsiteY1" fmla="*/ 62404 h 123952"/>
                <a:gd name="connsiteX2" fmla="*/ 62409 w 123940"/>
                <a:gd name="connsiteY2" fmla="*/ 123935 h 123952"/>
                <a:gd name="connsiteX3" fmla="*/ 68 w 123940"/>
                <a:gd name="connsiteY3" fmla="*/ 61594 h 123952"/>
                <a:gd name="connsiteX4" fmla="*/ 62409 w 123940"/>
                <a:gd name="connsiteY4" fmla="*/ 63 h 12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40" h="123952">
                  <a:moveTo>
                    <a:pt x="62409" y="63"/>
                  </a:moveTo>
                  <a:cubicBezTo>
                    <a:pt x="95604" y="-747"/>
                    <a:pt x="123940" y="27590"/>
                    <a:pt x="123940" y="62404"/>
                  </a:cubicBezTo>
                  <a:cubicBezTo>
                    <a:pt x="123131" y="97218"/>
                    <a:pt x="95604" y="124745"/>
                    <a:pt x="62409" y="123935"/>
                  </a:cubicBezTo>
                  <a:cubicBezTo>
                    <a:pt x="22737" y="122316"/>
                    <a:pt x="877" y="99647"/>
                    <a:pt x="68" y="61594"/>
                  </a:cubicBezTo>
                  <a:cubicBezTo>
                    <a:pt x="-1551" y="28400"/>
                    <a:pt x="25976" y="-1556"/>
                    <a:pt x="62409" y="63"/>
                  </a:cubicBezTo>
                  <a:close/>
                </a:path>
              </a:pathLst>
            </a:custGeom>
            <a:grpFill/>
            <a:ln w="47625"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5F9988F1-2EF5-889F-BFC3-9DD273775E36}"/>
              </a:ext>
            </a:extLst>
          </p:cNvPr>
          <p:cNvGrpSpPr/>
          <p:nvPr/>
        </p:nvGrpSpPr>
        <p:grpSpPr>
          <a:xfrm>
            <a:off x="9323226" y="4979083"/>
            <a:ext cx="2402455" cy="1805606"/>
            <a:chOff x="5845086" y="4266561"/>
            <a:chExt cx="843511" cy="633955"/>
          </a:xfrm>
          <a:solidFill>
            <a:srgbClr val="003863"/>
          </a:solidFill>
        </p:grpSpPr>
        <p:sp>
          <p:nvSpPr>
            <p:cNvPr id="39" name="Freeform 38">
              <a:extLst>
                <a:ext uri="{FF2B5EF4-FFF2-40B4-BE49-F238E27FC236}">
                  <a16:creationId xmlns:a16="http://schemas.microsoft.com/office/drawing/2014/main" id="{78237045-8FB9-AC74-9759-C261ED1CE126}"/>
                </a:ext>
              </a:extLst>
            </p:cNvPr>
            <p:cNvSpPr/>
            <p:nvPr/>
          </p:nvSpPr>
          <p:spPr>
            <a:xfrm>
              <a:off x="5845086" y="4297875"/>
              <a:ext cx="843511" cy="546272"/>
            </a:xfrm>
            <a:custGeom>
              <a:avLst/>
              <a:gdLst>
                <a:gd name="connsiteX0" fmla="*/ 843511 w 843511"/>
                <a:gd name="connsiteY0" fmla="*/ 31856 h 546272"/>
                <a:gd name="connsiteX1" fmla="*/ 819222 w 843511"/>
                <a:gd name="connsiteY1" fmla="*/ 58574 h 546272"/>
                <a:gd name="connsiteX2" fmla="*/ 737450 w 843511"/>
                <a:gd name="connsiteY2" fmla="*/ 125773 h 546272"/>
                <a:gd name="connsiteX3" fmla="*/ 721258 w 843511"/>
                <a:gd name="connsiteY3" fmla="*/ 133059 h 546272"/>
                <a:gd name="connsiteX4" fmla="*/ 661346 w 843511"/>
                <a:gd name="connsiteY4" fmla="*/ 150061 h 546272"/>
                <a:gd name="connsiteX5" fmla="*/ 654868 w 843511"/>
                <a:gd name="connsiteY5" fmla="*/ 164634 h 546272"/>
                <a:gd name="connsiteX6" fmla="*/ 649201 w 843511"/>
                <a:gd name="connsiteY6" fmla="*/ 181637 h 546272"/>
                <a:gd name="connsiteX7" fmla="*/ 577144 w 843511"/>
                <a:gd name="connsiteY7" fmla="*/ 330608 h 546272"/>
                <a:gd name="connsiteX8" fmla="*/ 574716 w 843511"/>
                <a:gd name="connsiteY8" fmla="*/ 336275 h 546272"/>
                <a:gd name="connsiteX9" fmla="*/ 641914 w 843511"/>
                <a:gd name="connsiteY9" fmla="*/ 357325 h 546272"/>
                <a:gd name="connsiteX10" fmla="*/ 662964 w 843511"/>
                <a:gd name="connsiteY10" fmla="*/ 366231 h 546272"/>
                <a:gd name="connsiteX11" fmla="*/ 659726 w 843511"/>
                <a:gd name="connsiteY11" fmla="*/ 422905 h 546272"/>
                <a:gd name="connsiteX12" fmla="*/ 539092 w 843511"/>
                <a:gd name="connsiteY12" fmla="*/ 488484 h 546272"/>
                <a:gd name="connsiteX13" fmla="*/ 524519 w 843511"/>
                <a:gd name="connsiteY13" fmla="*/ 494962 h 546272"/>
                <a:gd name="connsiteX14" fmla="*/ 500230 w 843511"/>
                <a:gd name="connsiteY14" fmla="*/ 489294 h 546272"/>
                <a:gd name="connsiteX15" fmla="*/ 491324 w 843511"/>
                <a:gd name="connsiteY15" fmla="*/ 452861 h 546272"/>
                <a:gd name="connsiteX16" fmla="*/ 513994 w 843511"/>
                <a:gd name="connsiteY16" fmla="*/ 431001 h 546272"/>
                <a:gd name="connsiteX17" fmla="*/ 567429 w 843511"/>
                <a:gd name="connsiteY17" fmla="*/ 403474 h 546272"/>
                <a:gd name="connsiteX18" fmla="*/ 529376 w 843511"/>
                <a:gd name="connsiteY18" fmla="*/ 395378 h 546272"/>
                <a:gd name="connsiteX19" fmla="*/ 484847 w 843511"/>
                <a:gd name="connsiteY19" fmla="*/ 387281 h 546272"/>
                <a:gd name="connsiteX20" fmla="*/ 463797 w 843511"/>
                <a:gd name="connsiteY20" fmla="*/ 341942 h 546272"/>
                <a:gd name="connsiteX21" fmla="*/ 462178 w 843511"/>
                <a:gd name="connsiteY21" fmla="*/ 337894 h 546272"/>
                <a:gd name="connsiteX22" fmla="*/ 429793 w 843511"/>
                <a:gd name="connsiteY22" fmla="*/ 374327 h 546272"/>
                <a:gd name="connsiteX23" fmla="*/ 357736 w 843511"/>
                <a:gd name="connsiteY23" fmla="*/ 458528 h 546272"/>
                <a:gd name="connsiteX24" fmla="*/ 301872 w 843511"/>
                <a:gd name="connsiteY24" fmla="*/ 528156 h 546272"/>
                <a:gd name="connsiteX25" fmla="*/ 254914 w 843511"/>
                <a:gd name="connsiteY25" fmla="*/ 544349 h 546272"/>
                <a:gd name="connsiteX26" fmla="*/ 6359 w 843511"/>
                <a:gd name="connsiteY26" fmla="*/ 476340 h 546272"/>
                <a:gd name="connsiteX27" fmla="*/ 9597 w 843511"/>
                <a:gd name="connsiteY27" fmla="*/ 453671 h 546272"/>
                <a:gd name="connsiteX28" fmla="*/ 266248 w 843511"/>
                <a:gd name="connsiteY28" fmla="*/ 297413 h 546272"/>
                <a:gd name="connsiteX29" fmla="*/ 411171 w 843511"/>
                <a:gd name="connsiteY29" fmla="*/ 211593 h 546272"/>
                <a:gd name="connsiteX30" fmla="*/ 539092 w 843511"/>
                <a:gd name="connsiteY30" fmla="*/ 133869 h 546272"/>
                <a:gd name="connsiteX31" fmla="*/ 590098 w 843511"/>
                <a:gd name="connsiteY31" fmla="*/ 103103 h 546272"/>
                <a:gd name="connsiteX32" fmla="*/ 617626 w 843511"/>
                <a:gd name="connsiteY32" fmla="*/ 102293 h 546272"/>
                <a:gd name="connsiteX33" fmla="*/ 624912 w 843511"/>
                <a:gd name="connsiteY33" fmla="*/ 103103 h 546272"/>
                <a:gd name="connsiteX34" fmla="*/ 702636 w 843511"/>
                <a:gd name="connsiteY34" fmla="*/ 74766 h 546272"/>
                <a:gd name="connsiteX35" fmla="*/ 735831 w 843511"/>
                <a:gd name="connsiteY35" fmla="*/ 51287 h 546272"/>
                <a:gd name="connsiteX36" fmla="*/ 798982 w 843511"/>
                <a:gd name="connsiteY36" fmla="*/ 4329 h 546272"/>
                <a:gd name="connsiteX37" fmla="*/ 843511 w 843511"/>
                <a:gd name="connsiteY37" fmla="*/ 19712 h 546272"/>
                <a:gd name="connsiteX38" fmla="*/ 843511 w 843511"/>
                <a:gd name="connsiteY38" fmla="*/ 31856 h 546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3511" h="546272">
                  <a:moveTo>
                    <a:pt x="843511" y="31856"/>
                  </a:moveTo>
                  <a:cubicBezTo>
                    <a:pt x="841082" y="46429"/>
                    <a:pt x="828128" y="50477"/>
                    <a:pt x="819222" y="58574"/>
                  </a:cubicBezTo>
                  <a:cubicBezTo>
                    <a:pt x="792504" y="82053"/>
                    <a:pt x="764978" y="103913"/>
                    <a:pt x="737450" y="125773"/>
                  </a:cubicBezTo>
                  <a:cubicBezTo>
                    <a:pt x="732593" y="129821"/>
                    <a:pt x="726925" y="131440"/>
                    <a:pt x="721258" y="133059"/>
                  </a:cubicBezTo>
                  <a:cubicBezTo>
                    <a:pt x="701017" y="138727"/>
                    <a:pt x="681586" y="144394"/>
                    <a:pt x="661346" y="150061"/>
                  </a:cubicBezTo>
                  <a:cubicBezTo>
                    <a:pt x="654059" y="152490"/>
                    <a:pt x="656488" y="159777"/>
                    <a:pt x="654868" y="164634"/>
                  </a:cubicBezTo>
                  <a:cubicBezTo>
                    <a:pt x="652439" y="170302"/>
                    <a:pt x="652439" y="176779"/>
                    <a:pt x="649201" y="181637"/>
                  </a:cubicBezTo>
                  <a:cubicBezTo>
                    <a:pt x="625722" y="231833"/>
                    <a:pt x="601433" y="281221"/>
                    <a:pt x="577144" y="330608"/>
                  </a:cubicBezTo>
                  <a:cubicBezTo>
                    <a:pt x="576335" y="332227"/>
                    <a:pt x="576335" y="333846"/>
                    <a:pt x="574716" y="336275"/>
                  </a:cubicBezTo>
                  <a:cubicBezTo>
                    <a:pt x="597385" y="343562"/>
                    <a:pt x="619245" y="350039"/>
                    <a:pt x="641914" y="357325"/>
                  </a:cubicBezTo>
                  <a:cubicBezTo>
                    <a:pt x="649201" y="359754"/>
                    <a:pt x="656488" y="362183"/>
                    <a:pt x="662964" y="366231"/>
                  </a:cubicBezTo>
                  <a:cubicBezTo>
                    <a:pt x="685634" y="381614"/>
                    <a:pt x="684015" y="409951"/>
                    <a:pt x="659726" y="422905"/>
                  </a:cubicBezTo>
                  <a:cubicBezTo>
                    <a:pt x="619245" y="444765"/>
                    <a:pt x="579573" y="466625"/>
                    <a:pt x="539092" y="488484"/>
                  </a:cubicBezTo>
                  <a:cubicBezTo>
                    <a:pt x="534234" y="490913"/>
                    <a:pt x="529376" y="492533"/>
                    <a:pt x="524519" y="494962"/>
                  </a:cubicBezTo>
                  <a:cubicBezTo>
                    <a:pt x="515613" y="498200"/>
                    <a:pt x="506707" y="494962"/>
                    <a:pt x="500230" y="489294"/>
                  </a:cubicBezTo>
                  <a:cubicBezTo>
                    <a:pt x="488895" y="479579"/>
                    <a:pt x="487276" y="466625"/>
                    <a:pt x="491324" y="452861"/>
                  </a:cubicBezTo>
                  <a:cubicBezTo>
                    <a:pt x="494563" y="441526"/>
                    <a:pt x="504278" y="435859"/>
                    <a:pt x="513994" y="431001"/>
                  </a:cubicBezTo>
                  <a:cubicBezTo>
                    <a:pt x="531806" y="422095"/>
                    <a:pt x="549617" y="413189"/>
                    <a:pt x="567429" y="403474"/>
                  </a:cubicBezTo>
                  <a:cubicBezTo>
                    <a:pt x="555284" y="399426"/>
                    <a:pt x="543140" y="392949"/>
                    <a:pt x="529376" y="395378"/>
                  </a:cubicBezTo>
                  <a:cubicBezTo>
                    <a:pt x="513994" y="397807"/>
                    <a:pt x="498611" y="396187"/>
                    <a:pt x="484847" y="387281"/>
                  </a:cubicBezTo>
                  <a:cubicBezTo>
                    <a:pt x="468654" y="376756"/>
                    <a:pt x="463797" y="360564"/>
                    <a:pt x="463797" y="341942"/>
                  </a:cubicBezTo>
                  <a:cubicBezTo>
                    <a:pt x="463797" y="341133"/>
                    <a:pt x="462987" y="340323"/>
                    <a:pt x="462178" y="337894"/>
                  </a:cubicBezTo>
                  <a:cubicBezTo>
                    <a:pt x="450843" y="350848"/>
                    <a:pt x="440318" y="362183"/>
                    <a:pt x="429793" y="374327"/>
                  </a:cubicBezTo>
                  <a:cubicBezTo>
                    <a:pt x="405504" y="401855"/>
                    <a:pt x="381215" y="430192"/>
                    <a:pt x="357736" y="458528"/>
                  </a:cubicBezTo>
                  <a:cubicBezTo>
                    <a:pt x="338305" y="481198"/>
                    <a:pt x="320493" y="504677"/>
                    <a:pt x="301872" y="528156"/>
                  </a:cubicBezTo>
                  <a:cubicBezTo>
                    <a:pt x="289728" y="542729"/>
                    <a:pt x="275154" y="550016"/>
                    <a:pt x="254914" y="544349"/>
                  </a:cubicBezTo>
                  <a:cubicBezTo>
                    <a:pt x="212813" y="533014"/>
                    <a:pt x="17694" y="482817"/>
                    <a:pt x="6359" y="476340"/>
                  </a:cubicBezTo>
                  <a:cubicBezTo>
                    <a:pt x="-7405" y="467434"/>
                    <a:pt x="4739" y="456909"/>
                    <a:pt x="9597" y="453671"/>
                  </a:cubicBezTo>
                  <a:cubicBezTo>
                    <a:pt x="17694" y="448813"/>
                    <a:pt x="218481" y="325750"/>
                    <a:pt x="266248" y="297413"/>
                  </a:cubicBezTo>
                  <a:cubicBezTo>
                    <a:pt x="314016" y="269076"/>
                    <a:pt x="362594" y="240739"/>
                    <a:pt x="411171" y="211593"/>
                  </a:cubicBezTo>
                  <a:cubicBezTo>
                    <a:pt x="454081" y="185685"/>
                    <a:pt x="496991" y="159777"/>
                    <a:pt x="539092" y="133869"/>
                  </a:cubicBezTo>
                  <a:cubicBezTo>
                    <a:pt x="556094" y="123344"/>
                    <a:pt x="573096" y="113628"/>
                    <a:pt x="590098" y="103103"/>
                  </a:cubicBezTo>
                  <a:cubicBezTo>
                    <a:pt x="599004" y="98245"/>
                    <a:pt x="607910" y="96626"/>
                    <a:pt x="617626" y="102293"/>
                  </a:cubicBezTo>
                  <a:cubicBezTo>
                    <a:pt x="619245" y="103103"/>
                    <a:pt x="622483" y="103913"/>
                    <a:pt x="624912" y="103103"/>
                  </a:cubicBezTo>
                  <a:cubicBezTo>
                    <a:pt x="650820" y="94197"/>
                    <a:pt x="677538" y="86101"/>
                    <a:pt x="702636" y="74766"/>
                  </a:cubicBezTo>
                  <a:cubicBezTo>
                    <a:pt x="714781" y="69908"/>
                    <a:pt x="725306" y="59383"/>
                    <a:pt x="735831" y="51287"/>
                  </a:cubicBezTo>
                  <a:cubicBezTo>
                    <a:pt x="756881" y="35904"/>
                    <a:pt x="777122" y="18902"/>
                    <a:pt x="798982" y="4329"/>
                  </a:cubicBezTo>
                  <a:cubicBezTo>
                    <a:pt x="812745" y="-5387"/>
                    <a:pt x="834605" y="1900"/>
                    <a:pt x="843511" y="19712"/>
                  </a:cubicBezTo>
                  <a:cubicBezTo>
                    <a:pt x="843511" y="23760"/>
                    <a:pt x="843511" y="27808"/>
                    <a:pt x="843511" y="31856"/>
                  </a:cubicBezTo>
                  <a:close/>
                </a:path>
              </a:pathLst>
            </a:custGeom>
            <a:grpFill/>
            <a:ln w="476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2F09F98-DDEF-620F-D1C9-E87174ED1C60}"/>
                </a:ext>
              </a:extLst>
            </p:cNvPr>
            <p:cNvSpPr/>
            <p:nvPr/>
          </p:nvSpPr>
          <p:spPr>
            <a:xfrm>
              <a:off x="6148432" y="4676251"/>
              <a:ext cx="209028" cy="224265"/>
            </a:xfrm>
            <a:custGeom>
              <a:avLst/>
              <a:gdLst>
                <a:gd name="connsiteX0" fmla="*/ 24434 w 209028"/>
                <a:gd name="connsiteY0" fmla="*/ 224266 h 224265"/>
                <a:gd name="connsiteX1" fmla="*/ 1765 w 209028"/>
                <a:gd name="connsiteY1" fmla="*/ 182166 h 224265"/>
                <a:gd name="connsiteX2" fmla="*/ 7432 w 209028"/>
                <a:gd name="connsiteY2" fmla="*/ 172450 h 224265"/>
                <a:gd name="connsiteX3" fmla="*/ 90823 w 209028"/>
                <a:gd name="connsiteY3" fmla="*/ 85820 h 224265"/>
                <a:gd name="connsiteX4" fmla="*/ 140210 w 209028"/>
                <a:gd name="connsiteY4" fmla="*/ 23479 h 224265"/>
                <a:gd name="connsiteX5" fmla="*/ 156403 w 209028"/>
                <a:gd name="connsiteY5" fmla="*/ 0 h 224265"/>
                <a:gd name="connsiteX6" fmla="*/ 209028 w 209028"/>
                <a:gd name="connsiteY6" fmla="*/ 32385 h 224265"/>
                <a:gd name="connsiteX7" fmla="*/ 184740 w 209028"/>
                <a:gd name="connsiteY7" fmla="*/ 66389 h 224265"/>
                <a:gd name="connsiteX8" fmla="*/ 148307 w 209028"/>
                <a:gd name="connsiteY8" fmla="*/ 115776 h 224265"/>
                <a:gd name="connsiteX9" fmla="*/ 49532 w 209028"/>
                <a:gd name="connsiteY9" fmla="*/ 215360 h 224265"/>
                <a:gd name="connsiteX10" fmla="*/ 29292 w 209028"/>
                <a:gd name="connsiteY10" fmla="*/ 224266 h 224265"/>
                <a:gd name="connsiteX11" fmla="*/ 24434 w 209028"/>
                <a:gd name="connsiteY11" fmla="*/ 224266 h 2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028" h="224265">
                  <a:moveTo>
                    <a:pt x="24434" y="224266"/>
                  </a:moveTo>
                  <a:cubicBezTo>
                    <a:pt x="4193" y="216170"/>
                    <a:pt x="-3903" y="201597"/>
                    <a:pt x="1765" y="182166"/>
                  </a:cubicBezTo>
                  <a:cubicBezTo>
                    <a:pt x="2574" y="178927"/>
                    <a:pt x="5003" y="174879"/>
                    <a:pt x="7432" y="172450"/>
                  </a:cubicBezTo>
                  <a:cubicBezTo>
                    <a:pt x="34959" y="143303"/>
                    <a:pt x="64105" y="115776"/>
                    <a:pt x="90823" y="85820"/>
                  </a:cubicBezTo>
                  <a:cubicBezTo>
                    <a:pt x="108635" y="66389"/>
                    <a:pt x="124018" y="44529"/>
                    <a:pt x="140210" y="23479"/>
                  </a:cubicBezTo>
                  <a:cubicBezTo>
                    <a:pt x="145878" y="16193"/>
                    <a:pt x="150735" y="8096"/>
                    <a:pt x="156403" y="0"/>
                  </a:cubicBezTo>
                  <a:cubicBezTo>
                    <a:pt x="168547" y="20241"/>
                    <a:pt x="185549" y="29956"/>
                    <a:pt x="209028" y="32385"/>
                  </a:cubicBezTo>
                  <a:cubicBezTo>
                    <a:pt x="200932" y="44529"/>
                    <a:pt x="192836" y="55054"/>
                    <a:pt x="184740" y="66389"/>
                  </a:cubicBezTo>
                  <a:cubicBezTo>
                    <a:pt x="172595" y="82582"/>
                    <a:pt x="162880" y="101203"/>
                    <a:pt x="148307" y="115776"/>
                  </a:cubicBezTo>
                  <a:cubicBezTo>
                    <a:pt x="116731" y="149781"/>
                    <a:pt x="82727" y="182166"/>
                    <a:pt x="49532" y="215360"/>
                  </a:cubicBezTo>
                  <a:cubicBezTo>
                    <a:pt x="44675" y="220218"/>
                    <a:pt x="36578" y="221028"/>
                    <a:pt x="29292" y="224266"/>
                  </a:cubicBezTo>
                  <a:cubicBezTo>
                    <a:pt x="28482" y="224266"/>
                    <a:pt x="26053" y="224266"/>
                    <a:pt x="24434" y="224266"/>
                  </a:cubicBezTo>
                  <a:close/>
                </a:path>
              </a:pathLst>
            </a:custGeom>
            <a:grpFill/>
            <a:ln w="476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E54F5B1-AB7B-81CA-F414-9ECDC85E1110}"/>
                </a:ext>
              </a:extLst>
            </p:cNvPr>
            <p:cNvSpPr/>
            <p:nvPr/>
          </p:nvSpPr>
          <p:spPr>
            <a:xfrm>
              <a:off x="6403547" y="4266561"/>
              <a:ext cx="121522" cy="122337"/>
            </a:xfrm>
            <a:custGeom>
              <a:avLst/>
              <a:gdLst>
                <a:gd name="connsiteX0" fmla="*/ 60785 w 121522"/>
                <a:gd name="connsiteY0" fmla="*/ 122273 h 122337"/>
                <a:gd name="connsiteX1" fmla="*/ 63 w 121522"/>
                <a:gd name="connsiteY1" fmla="*/ 59122 h 122337"/>
                <a:gd name="connsiteX2" fmla="*/ 61594 w 121522"/>
                <a:gd name="connsiteY2" fmla="*/ 20 h 122337"/>
                <a:gd name="connsiteX3" fmla="*/ 121507 w 121522"/>
                <a:gd name="connsiteY3" fmla="*/ 62361 h 122337"/>
                <a:gd name="connsiteX4" fmla="*/ 60785 w 121522"/>
                <a:gd name="connsiteY4" fmla="*/ 122273 h 122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22" h="122337">
                  <a:moveTo>
                    <a:pt x="60785" y="122273"/>
                  </a:moveTo>
                  <a:cubicBezTo>
                    <a:pt x="28400" y="123892"/>
                    <a:pt x="-1557" y="94746"/>
                    <a:pt x="63" y="59122"/>
                  </a:cubicBezTo>
                  <a:cubicBezTo>
                    <a:pt x="1682" y="23499"/>
                    <a:pt x="27590" y="-790"/>
                    <a:pt x="61594" y="20"/>
                  </a:cubicBezTo>
                  <a:cubicBezTo>
                    <a:pt x="99647" y="1639"/>
                    <a:pt x="121507" y="24308"/>
                    <a:pt x="121507" y="62361"/>
                  </a:cubicBezTo>
                  <a:cubicBezTo>
                    <a:pt x="122316" y="97175"/>
                    <a:pt x="92360" y="123083"/>
                    <a:pt x="60785" y="122273"/>
                  </a:cubicBezTo>
                  <a:close/>
                </a:path>
              </a:pathLst>
            </a:custGeom>
            <a:grpFill/>
            <a:ln w="476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81427C-19C8-3B18-2D20-8000C70BAA46}"/>
                </a:ext>
              </a:extLst>
            </p:cNvPr>
            <p:cNvSpPr/>
            <p:nvPr/>
          </p:nvSpPr>
          <p:spPr>
            <a:xfrm>
              <a:off x="6308074" y="4418102"/>
              <a:ext cx="77723" cy="44407"/>
            </a:xfrm>
            <a:custGeom>
              <a:avLst/>
              <a:gdLst>
                <a:gd name="connsiteX0" fmla="*/ 0 w 77723"/>
                <a:gd name="connsiteY0" fmla="*/ 44408 h 44407"/>
                <a:gd name="connsiteX1" fmla="*/ 77724 w 77723"/>
                <a:gd name="connsiteY1" fmla="*/ 1498 h 44407"/>
                <a:gd name="connsiteX2" fmla="*/ 0 w 77723"/>
                <a:gd name="connsiteY2" fmla="*/ 44408 h 44407"/>
              </a:gdLst>
              <a:ahLst/>
              <a:cxnLst>
                <a:cxn ang="0">
                  <a:pos x="connsiteX0" y="connsiteY0"/>
                </a:cxn>
                <a:cxn ang="0">
                  <a:pos x="connsiteX1" y="connsiteY1"/>
                </a:cxn>
                <a:cxn ang="0">
                  <a:pos x="connsiteX2" y="connsiteY2"/>
                </a:cxn>
              </a:cxnLst>
              <a:rect l="l" t="t" r="r" b="b"/>
              <a:pathLst>
                <a:path w="77723" h="44407">
                  <a:moveTo>
                    <a:pt x="0" y="44408"/>
                  </a:moveTo>
                  <a:cubicBezTo>
                    <a:pt x="16193" y="9594"/>
                    <a:pt x="41291" y="-4979"/>
                    <a:pt x="77724" y="1498"/>
                  </a:cubicBezTo>
                  <a:cubicBezTo>
                    <a:pt x="52626" y="15261"/>
                    <a:pt x="27527" y="29834"/>
                    <a:pt x="0" y="44408"/>
                  </a:cubicBezTo>
                  <a:close/>
                </a:path>
              </a:pathLst>
            </a:custGeom>
            <a:grpFill/>
            <a:ln w="47625" cap="flat">
              <a:noFill/>
              <a:prstDash val="solid"/>
              <a:miter/>
            </a:ln>
          </p:spPr>
          <p:txBody>
            <a:bodyPr rtlCol="0" anchor="ctr"/>
            <a:lstStyle/>
            <a:p>
              <a:endParaRPr lang="en-US"/>
            </a:p>
          </p:txBody>
        </p:sp>
      </p:grpSp>
    </p:spTree>
    <p:extLst>
      <p:ext uri="{BB962C8B-B14F-4D97-AF65-F5344CB8AC3E}">
        <p14:creationId xmlns:p14="http://schemas.microsoft.com/office/powerpoint/2010/main" val="331053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27896720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6507</TotalTime>
  <Words>129</Words>
  <Application>Microsoft Macintosh PowerPoint</Application>
  <PresentationFormat>Widescreen</PresentationFormat>
  <Paragraphs>14</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Тема 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78</cp:revision>
  <dcterms:created xsi:type="dcterms:W3CDTF">2022-08-25T00:12:53Z</dcterms:created>
  <dcterms:modified xsi:type="dcterms:W3CDTF">2023-03-01T20:58:33Z</dcterms:modified>
</cp:coreProperties>
</file>