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6"/>
  </p:notesMasterIdLst>
  <p:sldIdLst>
    <p:sldId id="342" r:id="rId2"/>
    <p:sldId id="320" r:id="rId3"/>
    <p:sldId id="343" r:id="rId4"/>
    <p:sldId id="295"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AEEF3"/>
    <a:srgbClr val="F0A622"/>
    <a:srgbClr val="F10002"/>
    <a:srgbClr val="FFC0E3"/>
    <a:srgbClr val="00E7F2"/>
    <a:srgbClr val="00BD32"/>
    <a:srgbClr val="5B7191"/>
    <a:srgbClr val="CE1D02"/>
    <a:srgbClr val="E3EAF6"/>
    <a:srgbClr val="CDD5D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298" autoAdjust="0"/>
    <p:restoredTop sz="86447"/>
  </p:normalViewPr>
  <p:slideViewPr>
    <p:cSldViewPr snapToGrid="0" snapToObjects="1">
      <p:cViewPr varScale="1">
        <p:scale>
          <a:sx n="128" d="100"/>
          <a:sy n="128" d="100"/>
        </p:scale>
        <p:origin x="496" y="176"/>
      </p:cViewPr>
      <p:guideLst/>
    </p:cSldViewPr>
  </p:slideViewPr>
  <p:outlineViewPr>
    <p:cViewPr>
      <p:scale>
        <a:sx n="33" d="100"/>
        <a:sy n="33" d="100"/>
      </p:scale>
      <p:origin x="0" y="0"/>
    </p:cViewPr>
    <p:sldLst>
      <p:sld r:id="rId1" collapse="1"/>
      <p:sld r:id="rId2" collapse="1"/>
      <p:sld r:id="rId3"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commentAuthors" Target="commentAuthor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_rels/viewProps.xml.rels><?xml version="1.0" encoding="UTF-8" standalone="yes"?>
<Relationships xmlns="http://schemas.openxmlformats.org/package/2006/relationships"><Relationship Id="rId3" Type="http://schemas.openxmlformats.org/officeDocument/2006/relationships/slide" Target="slides/slide4.xml"/><Relationship Id="rId2" Type="http://schemas.openxmlformats.org/officeDocument/2006/relationships/slide" Target="slides/slide3.xml"/><Relationship Id="rId1"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5/11/23</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2</a:t>
            </a:fld>
            <a:endParaRPr lang="en-US" dirty="0"/>
          </a:p>
        </p:txBody>
      </p:sp>
    </p:spTree>
    <p:extLst>
      <p:ext uri="{BB962C8B-B14F-4D97-AF65-F5344CB8AC3E}">
        <p14:creationId xmlns:p14="http://schemas.microsoft.com/office/powerpoint/2010/main" val="36186668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3</a:t>
            </a:fld>
            <a:endParaRPr lang="en-US" dirty="0"/>
          </a:p>
        </p:txBody>
      </p:sp>
    </p:spTree>
    <p:extLst>
      <p:ext uri="{BB962C8B-B14F-4D97-AF65-F5344CB8AC3E}">
        <p14:creationId xmlns:p14="http://schemas.microsoft.com/office/powerpoint/2010/main" val="815566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4</a:t>
            </a:fld>
            <a:endParaRPr lang="en-US" dirty="0"/>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5/11/23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5/11/23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5/11/23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5/11/23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5/11/23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5/11/23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5/11/23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5/11/23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5/11/23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5/11/23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5/11/23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lumMod val="95000"/>
                <a:alpha val="40000"/>
              </a:schemeClr>
            </a:gs>
            <a:gs pos="100000">
              <a:schemeClr val="bg1">
                <a:lumMod val="75000"/>
              </a:schemeClr>
            </a:gs>
          </a:gsLst>
          <a:lin ang="135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5/11/23</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www.smartsheet.com/try-it?trp=11733&amp;utm_source=integrated-content&amp;utm_campaign=/content/account-planning-templates&amp;utm_medium=Account+Mapping+powerpoint+11733&amp;lpa=Account+Mapping+powerpoint+11733" TargetMode="Externa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7C5F649A-21D3-4946-B06E-8A79DDA0D00E}"/>
              </a:ext>
            </a:extLst>
          </p:cNvPr>
          <p:cNvSpPr txBox="1"/>
          <p:nvPr/>
        </p:nvSpPr>
        <p:spPr>
          <a:xfrm>
            <a:off x="880808" y="2596291"/>
            <a:ext cx="9247166" cy="646331"/>
          </a:xfrm>
          <a:prstGeom prst="rect">
            <a:avLst/>
          </a:prstGeom>
          <a:noFill/>
        </p:spPr>
        <p:txBody>
          <a:bodyPr wrap="square" rtlCol="0">
            <a:spAutoFit/>
          </a:bodyPr>
          <a:lstStyle/>
          <a:p>
            <a:r>
              <a:rPr lang="en-US" sz="3600" dirty="0">
                <a:latin typeface="Century Gothic" panose="020B0502020202020204" pitchFamily="34" charset="0"/>
              </a:rPr>
              <a:t>COMPANY NAME</a:t>
            </a:r>
          </a:p>
        </p:txBody>
      </p:sp>
      <p:sp>
        <p:nvSpPr>
          <p:cNvPr id="3" name="TextBox 2">
            <a:extLst>
              <a:ext uri="{FF2B5EF4-FFF2-40B4-BE49-F238E27FC236}">
                <a16:creationId xmlns:a16="http://schemas.microsoft.com/office/drawing/2014/main" id="{8D229698-1152-43F9-BE56-3EBDC68FD012}"/>
              </a:ext>
            </a:extLst>
          </p:cNvPr>
          <p:cNvSpPr txBox="1"/>
          <p:nvPr/>
        </p:nvSpPr>
        <p:spPr>
          <a:xfrm>
            <a:off x="880809" y="4425164"/>
            <a:ext cx="1613914" cy="307777"/>
          </a:xfrm>
          <a:prstGeom prst="rect">
            <a:avLst/>
          </a:prstGeom>
          <a:noFill/>
        </p:spPr>
        <p:txBody>
          <a:bodyPr wrap="square" rtlCol="0">
            <a:spAutoFit/>
          </a:bodyPr>
          <a:lstStyle/>
          <a:p>
            <a:pPr>
              <a:spcAft>
                <a:spcPts val="600"/>
              </a:spcAft>
            </a:pPr>
            <a:r>
              <a:rPr lang="en-US" sz="1400" dirty="0">
                <a:solidFill>
                  <a:schemeClr val="tx1">
                    <a:lumMod val="65000"/>
                    <a:lumOff val="35000"/>
                  </a:schemeClr>
                </a:solidFill>
                <a:latin typeface="Century Gothic" panose="020B0502020202020204" pitchFamily="34" charset="0"/>
              </a:rPr>
              <a:t>COMPILED BY</a:t>
            </a:r>
          </a:p>
        </p:txBody>
      </p:sp>
      <p:grpSp>
        <p:nvGrpSpPr>
          <p:cNvPr id="65" name="Group 64">
            <a:extLst>
              <a:ext uri="{FF2B5EF4-FFF2-40B4-BE49-F238E27FC236}">
                <a16:creationId xmlns:a16="http://schemas.microsoft.com/office/drawing/2014/main" id="{D7F7C8EC-ED2B-B949-A541-63F70BC666B6}"/>
              </a:ext>
            </a:extLst>
          </p:cNvPr>
          <p:cNvGrpSpPr/>
          <p:nvPr/>
        </p:nvGrpSpPr>
        <p:grpSpPr>
          <a:xfrm>
            <a:off x="7203068" y="-14628"/>
            <a:ext cx="5724680" cy="6219640"/>
            <a:chOff x="7203068" y="-14628"/>
            <a:chExt cx="5724680" cy="6219640"/>
          </a:xfrm>
        </p:grpSpPr>
        <p:sp>
          <p:nvSpPr>
            <p:cNvPr id="38" name="Triangle 37">
              <a:extLst>
                <a:ext uri="{FF2B5EF4-FFF2-40B4-BE49-F238E27FC236}">
                  <a16:creationId xmlns:a16="http://schemas.microsoft.com/office/drawing/2014/main" id="{E6E602D8-F760-DF41-A042-4E9312ECA237}"/>
                </a:ext>
              </a:extLst>
            </p:cNvPr>
            <p:cNvSpPr/>
            <p:nvPr/>
          </p:nvSpPr>
          <p:spPr>
            <a:xfrm>
              <a:off x="8267700" y="1219200"/>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9" name="Triangle 38">
              <a:extLst>
                <a:ext uri="{FF2B5EF4-FFF2-40B4-BE49-F238E27FC236}">
                  <a16:creationId xmlns:a16="http://schemas.microsoft.com/office/drawing/2014/main" id="{94C1830B-F673-5C4D-A41E-73B264FFA0FA}"/>
                </a:ext>
              </a:extLst>
            </p:cNvPr>
            <p:cNvSpPr/>
            <p:nvPr/>
          </p:nvSpPr>
          <p:spPr>
            <a:xfrm rot="10800000">
              <a:off x="8267698" y="2340726"/>
              <a:ext cx="1498109" cy="1121526"/>
            </a:xfrm>
            <a:prstGeom prst="triangle">
              <a:avLst/>
            </a:prstGeom>
            <a:gradFill>
              <a:gsLst>
                <a:gs pos="100000">
                  <a:schemeClr val="bg1">
                    <a:alpha val="50000"/>
                  </a:schemeClr>
                </a:gs>
                <a:gs pos="0">
                  <a:schemeClr val="accent4"/>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0" name="Triangle 39">
              <a:extLst>
                <a:ext uri="{FF2B5EF4-FFF2-40B4-BE49-F238E27FC236}">
                  <a16:creationId xmlns:a16="http://schemas.microsoft.com/office/drawing/2014/main" id="{0138B3C3-DCBC-554F-80E8-C536867E9D83}"/>
                </a:ext>
              </a:extLst>
            </p:cNvPr>
            <p:cNvSpPr/>
            <p:nvPr/>
          </p:nvSpPr>
          <p:spPr>
            <a:xfrm>
              <a:off x="9117614" y="2441587"/>
              <a:ext cx="1498109" cy="1121526"/>
            </a:xfrm>
            <a:prstGeom prst="triangle">
              <a:avLst/>
            </a:prstGeom>
            <a:gradFill>
              <a:gsLst>
                <a:gs pos="82000">
                  <a:srgbClr val="00BD32"/>
                </a:gs>
                <a:gs pos="0">
                  <a:schemeClr val="bg1">
                    <a:alpha val="50000"/>
                  </a:schemeClr>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1" name="Triangle 40">
              <a:extLst>
                <a:ext uri="{FF2B5EF4-FFF2-40B4-BE49-F238E27FC236}">
                  <a16:creationId xmlns:a16="http://schemas.microsoft.com/office/drawing/2014/main" id="{00E7AB9E-C70E-4643-9CF4-14B9DBB9726A}"/>
                </a:ext>
              </a:extLst>
            </p:cNvPr>
            <p:cNvSpPr/>
            <p:nvPr/>
          </p:nvSpPr>
          <p:spPr>
            <a:xfrm rot="10800000">
              <a:off x="9117612" y="3563113"/>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2" name="Triangle 41">
              <a:extLst>
                <a:ext uri="{FF2B5EF4-FFF2-40B4-BE49-F238E27FC236}">
                  <a16:creationId xmlns:a16="http://schemas.microsoft.com/office/drawing/2014/main" id="{F8B7F251-44DE-3441-A174-00EE573C8640}"/>
                </a:ext>
              </a:extLst>
            </p:cNvPr>
            <p:cNvSpPr/>
            <p:nvPr/>
          </p:nvSpPr>
          <p:spPr>
            <a:xfrm rot="10800000">
              <a:off x="9118598" y="-14627"/>
              <a:ext cx="3073402" cy="2300834"/>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3" name="Triangle 42">
              <a:extLst>
                <a:ext uri="{FF2B5EF4-FFF2-40B4-BE49-F238E27FC236}">
                  <a16:creationId xmlns:a16="http://schemas.microsoft.com/office/drawing/2014/main" id="{F5839A51-5A39-3D46-9345-7F6E11F7AE3E}"/>
                </a:ext>
              </a:extLst>
            </p:cNvPr>
            <p:cNvSpPr/>
            <p:nvPr/>
          </p:nvSpPr>
          <p:spPr>
            <a:xfrm>
              <a:off x="11194577" y="5032308"/>
              <a:ext cx="825935" cy="618318"/>
            </a:xfrm>
            <a:prstGeom prst="triangle">
              <a:avLst/>
            </a:prstGeom>
            <a:gradFill>
              <a:gsLst>
                <a:gs pos="100000">
                  <a:schemeClr val="bg1">
                    <a:alpha val="50000"/>
                  </a:schemeClr>
                </a:gs>
                <a:gs pos="0">
                  <a:schemeClr val="tx2">
                    <a:lumMod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4" name="Triangle 43">
              <a:extLst>
                <a:ext uri="{FF2B5EF4-FFF2-40B4-BE49-F238E27FC236}">
                  <a16:creationId xmlns:a16="http://schemas.microsoft.com/office/drawing/2014/main" id="{58136418-34E8-B247-836A-152A294654E9}"/>
                </a:ext>
              </a:extLst>
            </p:cNvPr>
            <p:cNvSpPr/>
            <p:nvPr/>
          </p:nvSpPr>
          <p:spPr>
            <a:xfrm rot="10800000">
              <a:off x="10726003" y="4976702"/>
              <a:ext cx="825935" cy="618318"/>
            </a:xfrm>
            <a:prstGeom prst="triangle">
              <a:avLst/>
            </a:prstGeom>
            <a:gradFill>
              <a:gsLst>
                <a:gs pos="82000">
                  <a:schemeClr val="tx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5" name="Triangle 44">
              <a:extLst>
                <a:ext uri="{FF2B5EF4-FFF2-40B4-BE49-F238E27FC236}">
                  <a16:creationId xmlns:a16="http://schemas.microsoft.com/office/drawing/2014/main" id="{34FE18B5-F9A5-3D40-ACC0-6B6A68C72E49}"/>
                </a:ext>
              </a:extLst>
            </p:cNvPr>
            <p:cNvSpPr/>
            <p:nvPr/>
          </p:nvSpPr>
          <p:spPr>
            <a:xfrm>
              <a:off x="10726004" y="4358384"/>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6" name="Triangle 45">
              <a:extLst>
                <a:ext uri="{FF2B5EF4-FFF2-40B4-BE49-F238E27FC236}">
                  <a16:creationId xmlns:a16="http://schemas.microsoft.com/office/drawing/2014/main" id="{B7B3D5D1-3822-0B4D-B163-AF44A4C9EBCB}"/>
                </a:ext>
              </a:extLst>
            </p:cNvPr>
            <p:cNvSpPr/>
            <p:nvPr/>
          </p:nvSpPr>
          <p:spPr>
            <a:xfrm>
              <a:off x="10732980" y="2926103"/>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7" name="Triangle 46">
              <a:extLst>
                <a:ext uri="{FF2B5EF4-FFF2-40B4-BE49-F238E27FC236}">
                  <a16:creationId xmlns:a16="http://schemas.microsoft.com/office/drawing/2014/main" id="{3622D9C8-9B35-504C-9930-EADF0A6FE121}"/>
                </a:ext>
              </a:extLst>
            </p:cNvPr>
            <p:cNvSpPr/>
            <p:nvPr/>
          </p:nvSpPr>
          <p:spPr>
            <a:xfrm rot="10800000">
              <a:off x="10732979" y="3544421"/>
              <a:ext cx="825935" cy="618318"/>
            </a:xfrm>
            <a:prstGeom prst="triangle">
              <a:avLst/>
            </a:prstGeom>
            <a:gradFill>
              <a:gsLst>
                <a:gs pos="100000">
                  <a:schemeClr val="bg1">
                    <a:alpha val="50000"/>
                  </a:schemeClr>
                </a:gs>
                <a:gs pos="0">
                  <a:schemeClr val="tx2">
                    <a:lumMod val="60000"/>
                    <a:lumOff val="4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8" name="Triangle 47">
              <a:extLst>
                <a:ext uri="{FF2B5EF4-FFF2-40B4-BE49-F238E27FC236}">
                  <a16:creationId xmlns:a16="http://schemas.microsoft.com/office/drawing/2014/main" id="{8FB73460-F7B7-0F4D-AC00-FB39E4220308}"/>
                </a:ext>
              </a:extLst>
            </p:cNvPr>
            <p:cNvSpPr/>
            <p:nvPr/>
          </p:nvSpPr>
          <p:spPr>
            <a:xfrm>
              <a:off x="11201553" y="3600027"/>
              <a:ext cx="825935" cy="618318"/>
            </a:xfrm>
            <a:prstGeom prst="triangle">
              <a:avLst/>
            </a:prstGeom>
            <a:gradFill>
              <a:gsLst>
                <a:gs pos="82000">
                  <a:srgbClr val="F0A62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9" name="Triangle 48">
              <a:extLst>
                <a:ext uri="{FF2B5EF4-FFF2-40B4-BE49-F238E27FC236}">
                  <a16:creationId xmlns:a16="http://schemas.microsoft.com/office/drawing/2014/main" id="{C90C3849-141E-604A-A3F6-D1733FF0541F}"/>
                </a:ext>
              </a:extLst>
            </p:cNvPr>
            <p:cNvSpPr/>
            <p:nvPr/>
          </p:nvSpPr>
          <p:spPr>
            <a:xfrm rot="10800000">
              <a:off x="11201552" y="4218345"/>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0" name="Triangle 49">
              <a:extLst>
                <a:ext uri="{FF2B5EF4-FFF2-40B4-BE49-F238E27FC236}">
                  <a16:creationId xmlns:a16="http://schemas.microsoft.com/office/drawing/2014/main" id="{9B2137C1-B295-CC4C-AB71-24F69B0115C3}"/>
                </a:ext>
              </a:extLst>
            </p:cNvPr>
            <p:cNvSpPr/>
            <p:nvPr/>
          </p:nvSpPr>
          <p:spPr>
            <a:xfrm>
              <a:off x="9465415" y="5351037"/>
              <a:ext cx="613059" cy="458953"/>
            </a:xfrm>
            <a:prstGeom prst="triangle">
              <a:avLst/>
            </a:prstGeom>
            <a:gradFill>
              <a:gsLst>
                <a:gs pos="100000">
                  <a:schemeClr val="bg1">
                    <a:alpha val="50000"/>
                  </a:schemeClr>
                </a:gs>
                <a:gs pos="0">
                  <a:srgbClr val="92D050"/>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1" name="Triangle 50">
              <a:extLst>
                <a:ext uri="{FF2B5EF4-FFF2-40B4-BE49-F238E27FC236}">
                  <a16:creationId xmlns:a16="http://schemas.microsoft.com/office/drawing/2014/main" id="{698A1386-A455-0D43-8AAF-0789E778B2C8}"/>
                </a:ext>
              </a:extLst>
            </p:cNvPr>
            <p:cNvSpPr/>
            <p:nvPr/>
          </p:nvSpPr>
          <p:spPr>
            <a:xfrm rot="10800000">
              <a:off x="8796054" y="4684640"/>
              <a:ext cx="613059" cy="458953"/>
            </a:xfrm>
            <a:prstGeom prst="triangle">
              <a:avLst/>
            </a:prstGeom>
            <a:gradFill>
              <a:gsLst>
                <a:gs pos="82000">
                  <a:srgbClr val="00BD3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2" name="Triangle 51">
              <a:extLst>
                <a:ext uri="{FF2B5EF4-FFF2-40B4-BE49-F238E27FC236}">
                  <a16:creationId xmlns:a16="http://schemas.microsoft.com/office/drawing/2014/main" id="{9BDA921D-9CA8-E04E-806F-450E1B28A97E}"/>
                </a:ext>
              </a:extLst>
            </p:cNvPr>
            <p:cNvSpPr/>
            <p:nvPr/>
          </p:nvSpPr>
          <p:spPr>
            <a:xfrm>
              <a:off x="8796055" y="4225687"/>
              <a:ext cx="613059" cy="458953"/>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3" name="Triangle 52">
              <a:extLst>
                <a:ext uri="{FF2B5EF4-FFF2-40B4-BE49-F238E27FC236}">
                  <a16:creationId xmlns:a16="http://schemas.microsoft.com/office/drawing/2014/main" id="{BE1646B1-714E-5648-A575-09088BA055EB}"/>
                </a:ext>
              </a:extLst>
            </p:cNvPr>
            <p:cNvSpPr/>
            <p:nvPr/>
          </p:nvSpPr>
          <p:spPr>
            <a:xfrm>
              <a:off x="11429639" y="676405"/>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4" name="Triangle 53">
              <a:extLst>
                <a:ext uri="{FF2B5EF4-FFF2-40B4-BE49-F238E27FC236}">
                  <a16:creationId xmlns:a16="http://schemas.microsoft.com/office/drawing/2014/main" id="{62149B97-4C44-BC45-9D6F-D1D5FABC3F43}"/>
                </a:ext>
              </a:extLst>
            </p:cNvPr>
            <p:cNvSpPr/>
            <p:nvPr/>
          </p:nvSpPr>
          <p:spPr>
            <a:xfrm rot="10800000">
              <a:off x="11429637" y="1797931"/>
              <a:ext cx="1498109" cy="1121526"/>
            </a:xfrm>
            <a:prstGeom prst="triangle">
              <a:avLst/>
            </a:prstGeom>
            <a:gradFill>
              <a:gsLst>
                <a:gs pos="100000">
                  <a:schemeClr val="bg1">
                    <a:alpha val="50000"/>
                  </a:schemeClr>
                </a:gs>
                <a:gs pos="0">
                  <a:schemeClr val="accent4"/>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5" name="Triangle 54">
              <a:extLst>
                <a:ext uri="{FF2B5EF4-FFF2-40B4-BE49-F238E27FC236}">
                  <a16:creationId xmlns:a16="http://schemas.microsoft.com/office/drawing/2014/main" id="{64ECBC73-824F-FD49-998C-F04D37EA2CD8}"/>
                </a:ext>
              </a:extLst>
            </p:cNvPr>
            <p:cNvSpPr/>
            <p:nvPr/>
          </p:nvSpPr>
          <p:spPr>
            <a:xfrm rot="10800000">
              <a:off x="10001145" y="4978503"/>
              <a:ext cx="401094" cy="300270"/>
            </a:xfrm>
            <a:prstGeom prst="triangle">
              <a:avLst/>
            </a:prstGeom>
            <a:noFill/>
            <a:ln>
              <a:solidFill>
                <a:srgbClr val="00BD3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6" name="Triangle 55">
              <a:extLst>
                <a:ext uri="{FF2B5EF4-FFF2-40B4-BE49-F238E27FC236}">
                  <a16:creationId xmlns:a16="http://schemas.microsoft.com/office/drawing/2014/main" id="{93C78C48-A7AD-6E44-8747-216D734987CC}"/>
                </a:ext>
              </a:extLst>
            </p:cNvPr>
            <p:cNvSpPr/>
            <p:nvPr/>
          </p:nvSpPr>
          <p:spPr>
            <a:xfrm>
              <a:off x="8478550" y="3436582"/>
              <a:ext cx="401094" cy="300270"/>
            </a:xfrm>
            <a:prstGeom prst="triangle">
              <a:avLst/>
            </a:prstGeom>
            <a:no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7" name="Triangle 56">
              <a:extLst>
                <a:ext uri="{FF2B5EF4-FFF2-40B4-BE49-F238E27FC236}">
                  <a16:creationId xmlns:a16="http://schemas.microsoft.com/office/drawing/2014/main" id="{85366D21-3641-0645-A356-7381BF76DA84}"/>
                </a:ext>
              </a:extLst>
            </p:cNvPr>
            <p:cNvSpPr/>
            <p:nvPr/>
          </p:nvSpPr>
          <p:spPr>
            <a:xfrm>
              <a:off x="10560298" y="3911608"/>
              <a:ext cx="221130" cy="165545"/>
            </a:xfrm>
            <a:prstGeom prst="triangle">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8" name="Triangle 57">
              <a:extLst>
                <a:ext uri="{FF2B5EF4-FFF2-40B4-BE49-F238E27FC236}">
                  <a16:creationId xmlns:a16="http://schemas.microsoft.com/office/drawing/2014/main" id="{A0370E60-D0DA-F441-B82D-26EDF95ABBF8}"/>
                </a:ext>
              </a:extLst>
            </p:cNvPr>
            <p:cNvSpPr/>
            <p:nvPr/>
          </p:nvSpPr>
          <p:spPr>
            <a:xfrm rot="10800000">
              <a:off x="10924816" y="6039467"/>
              <a:ext cx="221130" cy="165545"/>
            </a:xfrm>
            <a:prstGeom prst="triangle">
              <a:avLst/>
            </a:prstGeom>
            <a:noFill/>
            <a:ln>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9" name="Triangle 58">
              <a:extLst>
                <a:ext uri="{FF2B5EF4-FFF2-40B4-BE49-F238E27FC236}">
                  <a16:creationId xmlns:a16="http://schemas.microsoft.com/office/drawing/2014/main" id="{0DE66A53-CAAF-BA4C-B531-CF2495CAE8A4}"/>
                </a:ext>
              </a:extLst>
            </p:cNvPr>
            <p:cNvSpPr/>
            <p:nvPr/>
          </p:nvSpPr>
          <p:spPr>
            <a:xfrm rot="10800000">
              <a:off x="8157134" y="1651419"/>
              <a:ext cx="221130" cy="165545"/>
            </a:xfrm>
            <a:prstGeom prst="triangle">
              <a:avLst/>
            </a:prstGeom>
            <a:noFill/>
            <a:ln>
              <a:solidFill>
                <a:srgbClr val="F0A62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0" name="Triangle 59">
              <a:extLst>
                <a:ext uri="{FF2B5EF4-FFF2-40B4-BE49-F238E27FC236}">
                  <a16:creationId xmlns:a16="http://schemas.microsoft.com/office/drawing/2014/main" id="{2F5DDB50-3310-0C4B-A1D5-A7FB45F55483}"/>
                </a:ext>
              </a:extLst>
            </p:cNvPr>
            <p:cNvSpPr/>
            <p:nvPr/>
          </p:nvSpPr>
          <p:spPr>
            <a:xfrm>
              <a:off x="11586492" y="2465841"/>
              <a:ext cx="221130" cy="165545"/>
            </a:xfrm>
            <a:prstGeom prst="triangle">
              <a:avLst/>
            </a:prstGeom>
            <a:noFill/>
            <a:ln>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1" name="Triangle 60">
              <a:extLst>
                <a:ext uri="{FF2B5EF4-FFF2-40B4-BE49-F238E27FC236}">
                  <a16:creationId xmlns:a16="http://schemas.microsoft.com/office/drawing/2014/main" id="{D4B8C50A-66D8-1743-8738-2A9BF2BE5F66}"/>
                </a:ext>
              </a:extLst>
            </p:cNvPr>
            <p:cNvSpPr/>
            <p:nvPr/>
          </p:nvSpPr>
          <p:spPr>
            <a:xfrm>
              <a:off x="8875258" y="425489"/>
              <a:ext cx="164136" cy="122877"/>
            </a:xfrm>
            <a:prstGeom prst="triangle">
              <a:avLst/>
            </a:prstGeom>
            <a:noFill/>
            <a:ln>
              <a:solidFill>
                <a:srgbClr val="00BD3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2" name="Triangle 61">
              <a:extLst>
                <a:ext uri="{FF2B5EF4-FFF2-40B4-BE49-F238E27FC236}">
                  <a16:creationId xmlns:a16="http://schemas.microsoft.com/office/drawing/2014/main" id="{4F9B99A0-C911-0145-966C-8FF0E418F36E}"/>
                </a:ext>
              </a:extLst>
            </p:cNvPr>
            <p:cNvSpPr/>
            <p:nvPr/>
          </p:nvSpPr>
          <p:spPr>
            <a:xfrm rot="10800000">
              <a:off x="11900905" y="4908188"/>
              <a:ext cx="164136" cy="122877"/>
            </a:xfrm>
            <a:prstGeom prst="triangle">
              <a:avLst/>
            </a:prstGeom>
            <a:no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3" name="Triangle 62">
              <a:extLst>
                <a:ext uri="{FF2B5EF4-FFF2-40B4-BE49-F238E27FC236}">
                  <a16:creationId xmlns:a16="http://schemas.microsoft.com/office/drawing/2014/main" id="{0697A30B-2586-DC4D-B8DF-1A0A400A1926}"/>
                </a:ext>
              </a:extLst>
            </p:cNvPr>
            <p:cNvSpPr/>
            <p:nvPr/>
          </p:nvSpPr>
          <p:spPr>
            <a:xfrm>
              <a:off x="9494499" y="1271969"/>
              <a:ext cx="401094" cy="300270"/>
            </a:xfrm>
            <a:prstGeom prst="triangle">
              <a:avLst/>
            </a:prstGeom>
            <a:noFill/>
            <a:ln>
              <a:solidFill>
                <a:srgbClr val="F0A62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4" name="Triangle 63">
              <a:extLst>
                <a:ext uri="{FF2B5EF4-FFF2-40B4-BE49-F238E27FC236}">
                  <a16:creationId xmlns:a16="http://schemas.microsoft.com/office/drawing/2014/main" id="{24366BEE-7D91-D647-A36B-434A86F3763B}"/>
                </a:ext>
              </a:extLst>
            </p:cNvPr>
            <p:cNvSpPr/>
            <p:nvPr/>
          </p:nvSpPr>
          <p:spPr>
            <a:xfrm rot="10800000">
              <a:off x="7203068" y="-14628"/>
              <a:ext cx="1592986" cy="1192554"/>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pic>
        <p:nvPicPr>
          <p:cNvPr id="4" name="Picture 3">
            <a:hlinkClick r:id="rId2"/>
            <a:extLst>
              <a:ext uri="{FF2B5EF4-FFF2-40B4-BE49-F238E27FC236}">
                <a16:creationId xmlns:a16="http://schemas.microsoft.com/office/drawing/2014/main" id="{4AEB8225-3AA8-AF48-AD51-3F5F53316D6B}"/>
              </a:ext>
            </a:extLst>
          </p:cNvPr>
          <p:cNvPicPr>
            <a:picLocks noChangeAspect="1"/>
          </p:cNvPicPr>
          <p:nvPr/>
        </p:nvPicPr>
        <p:blipFill>
          <a:blip r:embed="rId3"/>
          <a:stretch>
            <a:fillRect/>
          </a:stretch>
        </p:blipFill>
        <p:spPr>
          <a:xfrm>
            <a:off x="7897755" y="307317"/>
            <a:ext cx="4059710" cy="563388"/>
          </a:xfrm>
          <a:prstGeom prst="rect">
            <a:avLst/>
          </a:prstGeom>
        </p:spPr>
      </p:pic>
      <p:sp>
        <p:nvSpPr>
          <p:cNvPr id="33" name="TextBox 32">
            <a:extLst>
              <a:ext uri="{FF2B5EF4-FFF2-40B4-BE49-F238E27FC236}">
                <a16:creationId xmlns:a16="http://schemas.microsoft.com/office/drawing/2014/main" id="{143A449B-AAB7-994A-92CE-8F48E2CA7DF6}"/>
              </a:ext>
            </a:extLst>
          </p:cNvPr>
          <p:cNvSpPr txBox="1"/>
          <p:nvPr/>
        </p:nvSpPr>
        <p:spPr>
          <a:xfrm>
            <a:off x="409777" y="353237"/>
            <a:ext cx="5259246" cy="1200329"/>
          </a:xfrm>
          <a:prstGeom prst="rect">
            <a:avLst/>
          </a:prstGeom>
          <a:noFill/>
        </p:spPr>
        <p:txBody>
          <a:bodyPr wrap="square" rtlCol="0">
            <a:spAutoFit/>
          </a:bodyPr>
          <a:lstStyle/>
          <a:p>
            <a:r>
              <a:rPr lang="en-US" sz="3600" b="1" dirty="0">
                <a:solidFill>
                  <a:schemeClr val="tx1">
                    <a:lumMod val="65000"/>
                    <a:lumOff val="35000"/>
                  </a:schemeClr>
                </a:solidFill>
                <a:latin typeface="Century Gothic" panose="020B0502020202020204" pitchFamily="34" charset="0"/>
              </a:rPr>
              <a:t>ACCOUNT MAPPING TEMPLATE</a:t>
            </a:r>
          </a:p>
        </p:txBody>
      </p:sp>
      <p:sp>
        <p:nvSpPr>
          <p:cNvPr id="35" name="TextBox 34">
            <a:extLst>
              <a:ext uri="{FF2B5EF4-FFF2-40B4-BE49-F238E27FC236}">
                <a16:creationId xmlns:a16="http://schemas.microsoft.com/office/drawing/2014/main" id="{D4A01080-4F03-D14C-BCAD-D43C7E40BEF8}"/>
              </a:ext>
            </a:extLst>
          </p:cNvPr>
          <p:cNvSpPr txBox="1"/>
          <p:nvPr/>
        </p:nvSpPr>
        <p:spPr>
          <a:xfrm>
            <a:off x="880808" y="4752036"/>
            <a:ext cx="3969487" cy="338554"/>
          </a:xfrm>
          <a:prstGeom prst="rect">
            <a:avLst/>
          </a:prstGeom>
          <a:noFill/>
        </p:spPr>
        <p:txBody>
          <a:bodyPr wrap="square" rtlCol="0">
            <a:spAutoFit/>
          </a:bodyPr>
          <a:lstStyle/>
          <a:p>
            <a:pPr>
              <a:spcAft>
                <a:spcPts val="600"/>
              </a:spcAft>
            </a:pPr>
            <a:r>
              <a:rPr lang="en-US" sz="1600" dirty="0">
                <a:solidFill>
                  <a:schemeClr val="tx1">
                    <a:lumMod val="85000"/>
                    <a:lumOff val="15000"/>
                  </a:schemeClr>
                </a:solidFill>
                <a:latin typeface="Century Gothic" panose="020B0502020202020204" pitchFamily="34" charset="0"/>
              </a:rPr>
              <a:t>Compiled By Name</a:t>
            </a:r>
          </a:p>
        </p:txBody>
      </p:sp>
      <p:sp>
        <p:nvSpPr>
          <p:cNvPr id="36" name="TextBox 35">
            <a:extLst>
              <a:ext uri="{FF2B5EF4-FFF2-40B4-BE49-F238E27FC236}">
                <a16:creationId xmlns:a16="http://schemas.microsoft.com/office/drawing/2014/main" id="{E95A0212-8878-DB48-B186-5F02B91F6AA8}"/>
              </a:ext>
            </a:extLst>
          </p:cNvPr>
          <p:cNvSpPr txBox="1"/>
          <p:nvPr/>
        </p:nvSpPr>
        <p:spPr>
          <a:xfrm>
            <a:off x="880807" y="5481349"/>
            <a:ext cx="1494645" cy="338554"/>
          </a:xfrm>
          <a:prstGeom prst="rect">
            <a:avLst/>
          </a:prstGeom>
          <a:noFill/>
        </p:spPr>
        <p:txBody>
          <a:bodyPr wrap="square" rtlCol="0">
            <a:spAutoFit/>
          </a:bodyPr>
          <a:lstStyle/>
          <a:p>
            <a:pPr>
              <a:spcAft>
                <a:spcPts val="600"/>
              </a:spcAft>
            </a:pPr>
            <a:r>
              <a:rPr lang="en-US" sz="1600" dirty="0">
                <a:solidFill>
                  <a:schemeClr val="tx1">
                    <a:lumMod val="85000"/>
                    <a:lumOff val="15000"/>
                  </a:schemeClr>
                </a:solidFill>
                <a:latin typeface="Century Gothic" panose="020B0502020202020204" pitchFamily="34" charset="0"/>
              </a:rPr>
              <a:t>00/00/0000</a:t>
            </a:r>
          </a:p>
        </p:txBody>
      </p:sp>
    </p:spTree>
    <p:extLst>
      <p:ext uri="{BB962C8B-B14F-4D97-AF65-F5344CB8AC3E}">
        <p14:creationId xmlns:p14="http://schemas.microsoft.com/office/powerpoint/2010/main" val="19253178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11" name="Rectangle 7">
            <a:extLst>
              <a:ext uri="{FF2B5EF4-FFF2-40B4-BE49-F238E27FC236}">
                <a16:creationId xmlns:a16="http://schemas.microsoft.com/office/drawing/2014/main" id="{2A08EE07-4D3C-C74D-AA27-8BAD402EB88E}"/>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13" name="Parallelogram 12">
            <a:extLst>
              <a:ext uri="{FF2B5EF4-FFF2-40B4-BE49-F238E27FC236}">
                <a16:creationId xmlns:a16="http://schemas.microsoft.com/office/drawing/2014/main" id="{72214739-7D95-4444-9FE6-D496832163FB}"/>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E6EEB223-E166-A54F-887F-3F76EDC4E433}"/>
              </a:ext>
            </a:extLst>
          </p:cNvPr>
          <p:cNvSpPr txBox="1"/>
          <p:nvPr/>
        </p:nvSpPr>
        <p:spPr>
          <a:xfrm>
            <a:off x="4800045" y="6477000"/>
            <a:ext cx="6970535"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ACCOUNT MAPPING TEMPLATE</a:t>
            </a:r>
            <a:endParaRPr lang="en-US" dirty="0">
              <a:solidFill>
                <a:schemeClr val="bg1"/>
              </a:solidFill>
              <a:latin typeface="Century Gothic" panose="020B0502020202020204" pitchFamily="34" charset="0"/>
              <a:ea typeface="Arial" charset="0"/>
              <a:cs typeface="Arial" charset="0"/>
            </a:endParaRPr>
          </a:p>
        </p:txBody>
      </p:sp>
      <p:cxnSp>
        <p:nvCxnSpPr>
          <p:cNvPr id="85" name="Straight Arrow Connector 84">
            <a:extLst>
              <a:ext uri="{FF2B5EF4-FFF2-40B4-BE49-F238E27FC236}">
                <a16:creationId xmlns:a16="http://schemas.microsoft.com/office/drawing/2014/main" id="{3F884CF1-A195-6946-833B-8E40F202CA9B}"/>
              </a:ext>
            </a:extLst>
          </p:cNvPr>
          <p:cNvCxnSpPr/>
          <p:nvPr/>
        </p:nvCxnSpPr>
        <p:spPr>
          <a:xfrm>
            <a:off x="3517764" y="2933125"/>
            <a:ext cx="609600" cy="0"/>
          </a:xfrm>
          <a:prstGeom prst="straightConnector1">
            <a:avLst/>
          </a:prstGeom>
          <a:ln w="12700">
            <a:solidFill>
              <a:schemeClr val="bg1">
                <a:lumMod val="50000"/>
              </a:schemeClr>
            </a:solidFill>
            <a:tailEnd type="none" w="lg" len="med"/>
          </a:ln>
        </p:spPr>
        <p:style>
          <a:lnRef idx="1">
            <a:schemeClr val="accent1"/>
          </a:lnRef>
          <a:fillRef idx="0">
            <a:schemeClr val="accent1"/>
          </a:fillRef>
          <a:effectRef idx="0">
            <a:schemeClr val="accent1"/>
          </a:effectRef>
          <a:fontRef idx="minor">
            <a:schemeClr val="tx1"/>
          </a:fontRef>
        </p:style>
      </p:cxnSp>
      <p:cxnSp>
        <p:nvCxnSpPr>
          <p:cNvPr id="86" name="Straight Arrow Connector 85">
            <a:extLst>
              <a:ext uri="{FF2B5EF4-FFF2-40B4-BE49-F238E27FC236}">
                <a16:creationId xmlns:a16="http://schemas.microsoft.com/office/drawing/2014/main" id="{2B14D588-A172-854A-8F36-5C78A962E3BF}"/>
              </a:ext>
            </a:extLst>
          </p:cNvPr>
          <p:cNvCxnSpPr/>
          <p:nvPr/>
        </p:nvCxnSpPr>
        <p:spPr>
          <a:xfrm>
            <a:off x="3517764" y="3847525"/>
            <a:ext cx="609600" cy="0"/>
          </a:xfrm>
          <a:prstGeom prst="straightConnector1">
            <a:avLst/>
          </a:prstGeom>
          <a:ln w="12700">
            <a:solidFill>
              <a:schemeClr val="bg1">
                <a:lumMod val="50000"/>
              </a:schemeClr>
            </a:solidFill>
            <a:tailEnd type="none" w="lg" len="med"/>
          </a:ln>
        </p:spPr>
        <p:style>
          <a:lnRef idx="1">
            <a:schemeClr val="accent1"/>
          </a:lnRef>
          <a:fillRef idx="0">
            <a:schemeClr val="accent1"/>
          </a:fillRef>
          <a:effectRef idx="0">
            <a:schemeClr val="accent1"/>
          </a:effectRef>
          <a:fontRef idx="minor">
            <a:schemeClr val="tx1"/>
          </a:fontRef>
        </p:style>
      </p:cxnSp>
      <p:cxnSp>
        <p:nvCxnSpPr>
          <p:cNvPr id="87" name="Straight Arrow Connector 86">
            <a:extLst>
              <a:ext uri="{FF2B5EF4-FFF2-40B4-BE49-F238E27FC236}">
                <a16:creationId xmlns:a16="http://schemas.microsoft.com/office/drawing/2014/main" id="{78430146-06A2-D242-8FCB-C52D97F0E59E}"/>
              </a:ext>
            </a:extLst>
          </p:cNvPr>
          <p:cNvCxnSpPr/>
          <p:nvPr/>
        </p:nvCxnSpPr>
        <p:spPr>
          <a:xfrm>
            <a:off x="3517764" y="4749225"/>
            <a:ext cx="609600" cy="0"/>
          </a:xfrm>
          <a:prstGeom prst="straightConnector1">
            <a:avLst/>
          </a:prstGeom>
          <a:ln w="12700">
            <a:solidFill>
              <a:schemeClr val="bg1">
                <a:lumMod val="50000"/>
              </a:schemeClr>
            </a:solidFill>
            <a:tailEnd type="none" w="lg" len="med"/>
          </a:ln>
        </p:spPr>
        <p:style>
          <a:lnRef idx="1">
            <a:schemeClr val="accent1"/>
          </a:lnRef>
          <a:fillRef idx="0">
            <a:schemeClr val="accent1"/>
          </a:fillRef>
          <a:effectRef idx="0">
            <a:schemeClr val="accent1"/>
          </a:effectRef>
          <a:fontRef idx="minor">
            <a:schemeClr val="tx1"/>
          </a:fontRef>
        </p:style>
      </p:cxnSp>
      <p:cxnSp>
        <p:nvCxnSpPr>
          <p:cNvPr id="88" name="Straight Arrow Connector 87">
            <a:extLst>
              <a:ext uri="{FF2B5EF4-FFF2-40B4-BE49-F238E27FC236}">
                <a16:creationId xmlns:a16="http://schemas.microsoft.com/office/drawing/2014/main" id="{52713743-D03D-EA4C-8DD2-D3276CF0BFFE}"/>
              </a:ext>
            </a:extLst>
          </p:cNvPr>
          <p:cNvCxnSpPr/>
          <p:nvPr/>
        </p:nvCxnSpPr>
        <p:spPr>
          <a:xfrm>
            <a:off x="3517764" y="5663625"/>
            <a:ext cx="609600" cy="0"/>
          </a:xfrm>
          <a:prstGeom prst="straightConnector1">
            <a:avLst/>
          </a:prstGeom>
          <a:ln w="12700">
            <a:solidFill>
              <a:schemeClr val="bg1">
                <a:lumMod val="50000"/>
              </a:schemeClr>
            </a:solidFill>
            <a:tailEnd type="none" w="lg" len="med"/>
          </a:ln>
        </p:spPr>
        <p:style>
          <a:lnRef idx="1">
            <a:schemeClr val="accent1"/>
          </a:lnRef>
          <a:fillRef idx="0">
            <a:schemeClr val="accent1"/>
          </a:fillRef>
          <a:effectRef idx="0">
            <a:schemeClr val="accent1"/>
          </a:effectRef>
          <a:fontRef idx="minor">
            <a:schemeClr val="tx1"/>
          </a:fontRef>
        </p:style>
      </p:cxnSp>
      <p:cxnSp>
        <p:nvCxnSpPr>
          <p:cNvPr id="92" name="Straight Arrow Connector 91">
            <a:extLst>
              <a:ext uri="{FF2B5EF4-FFF2-40B4-BE49-F238E27FC236}">
                <a16:creationId xmlns:a16="http://schemas.microsoft.com/office/drawing/2014/main" id="{76349A1E-E1EE-304B-941B-EEF47DA1928E}"/>
              </a:ext>
            </a:extLst>
          </p:cNvPr>
          <p:cNvCxnSpPr/>
          <p:nvPr/>
        </p:nvCxnSpPr>
        <p:spPr>
          <a:xfrm>
            <a:off x="1155564" y="2933125"/>
            <a:ext cx="609600" cy="0"/>
          </a:xfrm>
          <a:prstGeom prst="straightConnector1">
            <a:avLst/>
          </a:prstGeom>
          <a:ln w="12700">
            <a:solidFill>
              <a:schemeClr val="bg1">
                <a:lumMod val="50000"/>
              </a:schemeClr>
            </a:solidFill>
            <a:tailEnd type="none" w="lg" len="med"/>
          </a:ln>
        </p:spPr>
        <p:style>
          <a:lnRef idx="1">
            <a:schemeClr val="accent1"/>
          </a:lnRef>
          <a:fillRef idx="0">
            <a:schemeClr val="accent1"/>
          </a:fillRef>
          <a:effectRef idx="0">
            <a:schemeClr val="accent1"/>
          </a:effectRef>
          <a:fontRef idx="minor">
            <a:schemeClr val="tx1"/>
          </a:fontRef>
        </p:style>
      </p:cxnSp>
      <p:cxnSp>
        <p:nvCxnSpPr>
          <p:cNvPr id="93" name="Straight Arrow Connector 92">
            <a:extLst>
              <a:ext uri="{FF2B5EF4-FFF2-40B4-BE49-F238E27FC236}">
                <a16:creationId xmlns:a16="http://schemas.microsoft.com/office/drawing/2014/main" id="{A669BD72-4111-BA46-8511-CA6400C24B0F}"/>
              </a:ext>
            </a:extLst>
          </p:cNvPr>
          <p:cNvCxnSpPr/>
          <p:nvPr/>
        </p:nvCxnSpPr>
        <p:spPr>
          <a:xfrm>
            <a:off x="1155564" y="3847525"/>
            <a:ext cx="609600" cy="0"/>
          </a:xfrm>
          <a:prstGeom prst="straightConnector1">
            <a:avLst/>
          </a:prstGeom>
          <a:ln w="12700">
            <a:solidFill>
              <a:schemeClr val="bg1">
                <a:lumMod val="50000"/>
              </a:schemeClr>
            </a:solidFill>
            <a:tailEnd type="none" w="lg" len="med"/>
          </a:ln>
        </p:spPr>
        <p:style>
          <a:lnRef idx="1">
            <a:schemeClr val="accent1"/>
          </a:lnRef>
          <a:fillRef idx="0">
            <a:schemeClr val="accent1"/>
          </a:fillRef>
          <a:effectRef idx="0">
            <a:schemeClr val="accent1"/>
          </a:effectRef>
          <a:fontRef idx="minor">
            <a:schemeClr val="tx1"/>
          </a:fontRef>
        </p:style>
      </p:cxnSp>
      <p:cxnSp>
        <p:nvCxnSpPr>
          <p:cNvPr id="94" name="Straight Arrow Connector 93">
            <a:extLst>
              <a:ext uri="{FF2B5EF4-FFF2-40B4-BE49-F238E27FC236}">
                <a16:creationId xmlns:a16="http://schemas.microsoft.com/office/drawing/2014/main" id="{FFC594DB-5F97-5F47-8CAF-1E886A498E59}"/>
              </a:ext>
            </a:extLst>
          </p:cNvPr>
          <p:cNvCxnSpPr/>
          <p:nvPr/>
        </p:nvCxnSpPr>
        <p:spPr>
          <a:xfrm>
            <a:off x="1155564" y="4749225"/>
            <a:ext cx="609600" cy="0"/>
          </a:xfrm>
          <a:prstGeom prst="straightConnector1">
            <a:avLst/>
          </a:prstGeom>
          <a:ln w="12700">
            <a:solidFill>
              <a:schemeClr val="bg1">
                <a:lumMod val="50000"/>
              </a:schemeClr>
            </a:solidFill>
            <a:tailEnd type="none" w="lg" len="med"/>
          </a:ln>
        </p:spPr>
        <p:style>
          <a:lnRef idx="1">
            <a:schemeClr val="accent1"/>
          </a:lnRef>
          <a:fillRef idx="0">
            <a:schemeClr val="accent1"/>
          </a:fillRef>
          <a:effectRef idx="0">
            <a:schemeClr val="accent1"/>
          </a:effectRef>
          <a:fontRef idx="minor">
            <a:schemeClr val="tx1"/>
          </a:fontRef>
        </p:style>
      </p:cxnSp>
      <p:cxnSp>
        <p:nvCxnSpPr>
          <p:cNvPr id="95" name="Straight Arrow Connector 94">
            <a:extLst>
              <a:ext uri="{FF2B5EF4-FFF2-40B4-BE49-F238E27FC236}">
                <a16:creationId xmlns:a16="http://schemas.microsoft.com/office/drawing/2014/main" id="{EFD10A44-79C1-3C4B-94CB-D67B6DCA9E3B}"/>
              </a:ext>
            </a:extLst>
          </p:cNvPr>
          <p:cNvCxnSpPr/>
          <p:nvPr/>
        </p:nvCxnSpPr>
        <p:spPr>
          <a:xfrm>
            <a:off x="1155564" y="5663625"/>
            <a:ext cx="609600" cy="0"/>
          </a:xfrm>
          <a:prstGeom prst="straightConnector1">
            <a:avLst/>
          </a:prstGeom>
          <a:ln w="12700">
            <a:solidFill>
              <a:schemeClr val="bg1">
                <a:lumMod val="50000"/>
              </a:schemeClr>
            </a:solidFill>
            <a:tailEnd type="none" w="lg" len="med"/>
          </a:ln>
        </p:spPr>
        <p:style>
          <a:lnRef idx="1">
            <a:schemeClr val="accent1"/>
          </a:lnRef>
          <a:fillRef idx="0">
            <a:schemeClr val="accent1"/>
          </a:fillRef>
          <a:effectRef idx="0">
            <a:schemeClr val="accent1"/>
          </a:effectRef>
          <a:fontRef idx="minor">
            <a:schemeClr val="tx1"/>
          </a:fontRef>
        </p:style>
      </p:cxnSp>
      <p:cxnSp>
        <p:nvCxnSpPr>
          <p:cNvPr id="98" name="Straight Arrow Connector 97">
            <a:extLst>
              <a:ext uri="{FF2B5EF4-FFF2-40B4-BE49-F238E27FC236}">
                <a16:creationId xmlns:a16="http://schemas.microsoft.com/office/drawing/2014/main" id="{B1675242-495F-A64B-AD35-501B4AB6D5C7}"/>
              </a:ext>
            </a:extLst>
          </p:cNvPr>
          <p:cNvCxnSpPr/>
          <p:nvPr/>
        </p:nvCxnSpPr>
        <p:spPr>
          <a:xfrm>
            <a:off x="8483464" y="2933125"/>
            <a:ext cx="609600" cy="0"/>
          </a:xfrm>
          <a:prstGeom prst="straightConnector1">
            <a:avLst/>
          </a:prstGeom>
          <a:ln w="12700">
            <a:solidFill>
              <a:schemeClr val="bg1">
                <a:lumMod val="50000"/>
              </a:schemeClr>
            </a:solidFill>
            <a:tailEnd type="none" w="lg" len="med"/>
          </a:ln>
        </p:spPr>
        <p:style>
          <a:lnRef idx="1">
            <a:schemeClr val="accent1"/>
          </a:lnRef>
          <a:fillRef idx="0">
            <a:schemeClr val="accent1"/>
          </a:fillRef>
          <a:effectRef idx="0">
            <a:schemeClr val="accent1"/>
          </a:effectRef>
          <a:fontRef idx="minor">
            <a:schemeClr val="tx1"/>
          </a:fontRef>
        </p:style>
      </p:cxnSp>
      <p:cxnSp>
        <p:nvCxnSpPr>
          <p:cNvPr id="99" name="Straight Arrow Connector 98">
            <a:extLst>
              <a:ext uri="{FF2B5EF4-FFF2-40B4-BE49-F238E27FC236}">
                <a16:creationId xmlns:a16="http://schemas.microsoft.com/office/drawing/2014/main" id="{3EF5FB71-3073-8A4F-90B7-8447EDD84063}"/>
              </a:ext>
            </a:extLst>
          </p:cNvPr>
          <p:cNvCxnSpPr/>
          <p:nvPr/>
        </p:nvCxnSpPr>
        <p:spPr>
          <a:xfrm>
            <a:off x="8483464" y="3847525"/>
            <a:ext cx="609600" cy="0"/>
          </a:xfrm>
          <a:prstGeom prst="straightConnector1">
            <a:avLst/>
          </a:prstGeom>
          <a:ln w="12700">
            <a:solidFill>
              <a:schemeClr val="bg1">
                <a:lumMod val="50000"/>
              </a:schemeClr>
            </a:solidFill>
            <a:tailEnd type="none" w="lg" len="med"/>
          </a:ln>
        </p:spPr>
        <p:style>
          <a:lnRef idx="1">
            <a:schemeClr val="accent1"/>
          </a:lnRef>
          <a:fillRef idx="0">
            <a:schemeClr val="accent1"/>
          </a:fillRef>
          <a:effectRef idx="0">
            <a:schemeClr val="accent1"/>
          </a:effectRef>
          <a:fontRef idx="minor">
            <a:schemeClr val="tx1"/>
          </a:fontRef>
        </p:style>
      </p:cxnSp>
      <p:cxnSp>
        <p:nvCxnSpPr>
          <p:cNvPr id="100" name="Straight Arrow Connector 99">
            <a:extLst>
              <a:ext uri="{FF2B5EF4-FFF2-40B4-BE49-F238E27FC236}">
                <a16:creationId xmlns:a16="http://schemas.microsoft.com/office/drawing/2014/main" id="{16889D7D-1F4F-2F4A-BD69-ECA26AFC6C6C}"/>
              </a:ext>
            </a:extLst>
          </p:cNvPr>
          <p:cNvCxnSpPr/>
          <p:nvPr/>
        </p:nvCxnSpPr>
        <p:spPr>
          <a:xfrm>
            <a:off x="8483464" y="4749225"/>
            <a:ext cx="609600" cy="0"/>
          </a:xfrm>
          <a:prstGeom prst="straightConnector1">
            <a:avLst/>
          </a:prstGeom>
          <a:ln w="12700">
            <a:solidFill>
              <a:schemeClr val="bg1">
                <a:lumMod val="50000"/>
              </a:schemeClr>
            </a:solidFill>
            <a:tailEnd type="none" w="lg" len="med"/>
          </a:ln>
        </p:spPr>
        <p:style>
          <a:lnRef idx="1">
            <a:schemeClr val="accent1"/>
          </a:lnRef>
          <a:fillRef idx="0">
            <a:schemeClr val="accent1"/>
          </a:fillRef>
          <a:effectRef idx="0">
            <a:schemeClr val="accent1"/>
          </a:effectRef>
          <a:fontRef idx="minor">
            <a:schemeClr val="tx1"/>
          </a:fontRef>
        </p:style>
      </p:cxnSp>
      <p:cxnSp>
        <p:nvCxnSpPr>
          <p:cNvPr id="101" name="Straight Arrow Connector 100">
            <a:extLst>
              <a:ext uri="{FF2B5EF4-FFF2-40B4-BE49-F238E27FC236}">
                <a16:creationId xmlns:a16="http://schemas.microsoft.com/office/drawing/2014/main" id="{96C3CDED-7E63-4F42-BBDE-A9E80CE54E51}"/>
              </a:ext>
            </a:extLst>
          </p:cNvPr>
          <p:cNvCxnSpPr/>
          <p:nvPr/>
        </p:nvCxnSpPr>
        <p:spPr>
          <a:xfrm>
            <a:off x="8483464" y="5663625"/>
            <a:ext cx="609600" cy="0"/>
          </a:xfrm>
          <a:prstGeom prst="straightConnector1">
            <a:avLst/>
          </a:prstGeom>
          <a:ln w="12700">
            <a:solidFill>
              <a:schemeClr val="bg1">
                <a:lumMod val="50000"/>
              </a:schemeClr>
            </a:solidFill>
            <a:tailEnd type="none" w="lg" len="med"/>
          </a:ln>
        </p:spPr>
        <p:style>
          <a:lnRef idx="1">
            <a:schemeClr val="accent1"/>
          </a:lnRef>
          <a:fillRef idx="0">
            <a:schemeClr val="accent1"/>
          </a:fillRef>
          <a:effectRef idx="0">
            <a:schemeClr val="accent1"/>
          </a:effectRef>
          <a:fontRef idx="minor">
            <a:schemeClr val="tx1"/>
          </a:fontRef>
        </p:style>
      </p:cxnSp>
      <p:cxnSp>
        <p:nvCxnSpPr>
          <p:cNvPr id="104" name="Straight Arrow Connector 103">
            <a:extLst>
              <a:ext uri="{FF2B5EF4-FFF2-40B4-BE49-F238E27FC236}">
                <a16:creationId xmlns:a16="http://schemas.microsoft.com/office/drawing/2014/main" id="{9A04170D-713B-BB41-95F0-033107A7B3F1}"/>
              </a:ext>
            </a:extLst>
          </p:cNvPr>
          <p:cNvCxnSpPr/>
          <p:nvPr/>
        </p:nvCxnSpPr>
        <p:spPr>
          <a:xfrm>
            <a:off x="6070464" y="2933125"/>
            <a:ext cx="609600" cy="0"/>
          </a:xfrm>
          <a:prstGeom prst="straightConnector1">
            <a:avLst/>
          </a:prstGeom>
          <a:ln w="12700">
            <a:solidFill>
              <a:schemeClr val="bg1">
                <a:lumMod val="50000"/>
              </a:schemeClr>
            </a:solidFill>
            <a:tailEnd type="none" w="lg" len="med"/>
          </a:ln>
        </p:spPr>
        <p:style>
          <a:lnRef idx="1">
            <a:schemeClr val="accent1"/>
          </a:lnRef>
          <a:fillRef idx="0">
            <a:schemeClr val="accent1"/>
          </a:fillRef>
          <a:effectRef idx="0">
            <a:schemeClr val="accent1"/>
          </a:effectRef>
          <a:fontRef idx="minor">
            <a:schemeClr val="tx1"/>
          </a:fontRef>
        </p:style>
      </p:cxnSp>
      <p:cxnSp>
        <p:nvCxnSpPr>
          <p:cNvPr id="105" name="Straight Arrow Connector 104">
            <a:extLst>
              <a:ext uri="{FF2B5EF4-FFF2-40B4-BE49-F238E27FC236}">
                <a16:creationId xmlns:a16="http://schemas.microsoft.com/office/drawing/2014/main" id="{4214103C-7145-5B4F-B4EB-0C6FFB3BEA8E}"/>
              </a:ext>
            </a:extLst>
          </p:cNvPr>
          <p:cNvCxnSpPr/>
          <p:nvPr/>
        </p:nvCxnSpPr>
        <p:spPr>
          <a:xfrm>
            <a:off x="6070464" y="3847525"/>
            <a:ext cx="609600" cy="0"/>
          </a:xfrm>
          <a:prstGeom prst="straightConnector1">
            <a:avLst/>
          </a:prstGeom>
          <a:ln w="12700">
            <a:solidFill>
              <a:schemeClr val="bg1">
                <a:lumMod val="50000"/>
              </a:schemeClr>
            </a:solidFill>
            <a:tailEnd type="none" w="lg" len="med"/>
          </a:ln>
        </p:spPr>
        <p:style>
          <a:lnRef idx="1">
            <a:schemeClr val="accent1"/>
          </a:lnRef>
          <a:fillRef idx="0">
            <a:schemeClr val="accent1"/>
          </a:fillRef>
          <a:effectRef idx="0">
            <a:schemeClr val="accent1"/>
          </a:effectRef>
          <a:fontRef idx="minor">
            <a:schemeClr val="tx1"/>
          </a:fontRef>
        </p:style>
      </p:cxnSp>
      <p:cxnSp>
        <p:nvCxnSpPr>
          <p:cNvPr id="106" name="Straight Arrow Connector 105">
            <a:extLst>
              <a:ext uri="{FF2B5EF4-FFF2-40B4-BE49-F238E27FC236}">
                <a16:creationId xmlns:a16="http://schemas.microsoft.com/office/drawing/2014/main" id="{AD77367F-0599-D744-A725-E60AF69C6305}"/>
              </a:ext>
            </a:extLst>
          </p:cNvPr>
          <p:cNvCxnSpPr/>
          <p:nvPr/>
        </p:nvCxnSpPr>
        <p:spPr>
          <a:xfrm>
            <a:off x="6070464" y="4749225"/>
            <a:ext cx="609600" cy="0"/>
          </a:xfrm>
          <a:prstGeom prst="straightConnector1">
            <a:avLst/>
          </a:prstGeom>
          <a:ln w="12700">
            <a:solidFill>
              <a:schemeClr val="bg1">
                <a:lumMod val="50000"/>
              </a:schemeClr>
            </a:solidFill>
            <a:tailEnd type="none" w="lg" len="med"/>
          </a:ln>
        </p:spPr>
        <p:style>
          <a:lnRef idx="1">
            <a:schemeClr val="accent1"/>
          </a:lnRef>
          <a:fillRef idx="0">
            <a:schemeClr val="accent1"/>
          </a:fillRef>
          <a:effectRef idx="0">
            <a:schemeClr val="accent1"/>
          </a:effectRef>
          <a:fontRef idx="minor">
            <a:schemeClr val="tx1"/>
          </a:fontRef>
        </p:style>
      </p:cxnSp>
      <p:cxnSp>
        <p:nvCxnSpPr>
          <p:cNvPr id="107" name="AutoShape 171">
            <a:extLst>
              <a:ext uri="{FF2B5EF4-FFF2-40B4-BE49-F238E27FC236}">
                <a16:creationId xmlns:a16="http://schemas.microsoft.com/office/drawing/2014/main" id="{8AB91BD4-ED1F-1D48-9A60-8105802C0FA5}"/>
              </a:ext>
            </a:extLst>
          </p:cNvPr>
          <p:cNvCxnSpPr>
            <a:cxnSpLocks noChangeShapeType="1"/>
          </p:cNvCxnSpPr>
          <p:nvPr/>
        </p:nvCxnSpPr>
        <p:spPr bwMode="auto">
          <a:xfrm rot="5400000">
            <a:off x="-432271" y="3276361"/>
            <a:ext cx="3963074" cy="787403"/>
          </a:xfrm>
          <a:prstGeom prst="bentConnector3">
            <a:avLst>
              <a:gd name="adj1" fmla="val 16394"/>
            </a:avLst>
          </a:prstGeom>
          <a:noFill/>
          <a:ln w="12700">
            <a:solidFill>
              <a:schemeClr val="bg1">
                <a:lumMod val="50000"/>
              </a:schemeClr>
            </a:solidFill>
            <a:miter lim="800000"/>
            <a:headEnd type="none" w="sm" len="sm"/>
            <a:tailEnd type="none" w="lg" len="med"/>
          </a:ln>
          <a:extLst>
            <a:ext uri="{909E8E84-426E-40DD-AFC4-6F175D3DCCD1}">
              <a14:hiddenFill xmlns:a14="http://schemas.microsoft.com/office/drawing/2010/main">
                <a:noFill/>
              </a14:hiddenFill>
            </a:ext>
          </a:extLst>
        </p:spPr>
      </p:cxnSp>
      <p:cxnSp>
        <p:nvCxnSpPr>
          <p:cNvPr id="108" name="AutoShape 171">
            <a:extLst>
              <a:ext uri="{FF2B5EF4-FFF2-40B4-BE49-F238E27FC236}">
                <a16:creationId xmlns:a16="http://schemas.microsoft.com/office/drawing/2014/main" id="{AF368FF0-A04D-484D-BFBD-727393A5326C}"/>
              </a:ext>
            </a:extLst>
          </p:cNvPr>
          <p:cNvCxnSpPr>
            <a:cxnSpLocks noChangeShapeType="1"/>
          </p:cNvCxnSpPr>
          <p:nvPr/>
        </p:nvCxnSpPr>
        <p:spPr bwMode="auto">
          <a:xfrm rot="5400000">
            <a:off x="1943771" y="3264799"/>
            <a:ext cx="3963075" cy="810529"/>
          </a:xfrm>
          <a:prstGeom prst="bentConnector3">
            <a:avLst>
              <a:gd name="adj1" fmla="val 17146"/>
            </a:avLst>
          </a:prstGeom>
          <a:noFill/>
          <a:ln w="12700">
            <a:solidFill>
              <a:schemeClr val="bg1">
                <a:lumMod val="50000"/>
              </a:schemeClr>
            </a:solidFill>
            <a:miter lim="800000"/>
            <a:headEnd type="none" w="sm" len="sm"/>
            <a:tailEnd type="none" w="lg" len="med"/>
          </a:ln>
          <a:extLst>
            <a:ext uri="{909E8E84-426E-40DD-AFC4-6F175D3DCCD1}">
              <a14:hiddenFill xmlns:a14="http://schemas.microsoft.com/office/drawing/2010/main">
                <a:noFill/>
              </a14:hiddenFill>
            </a:ext>
          </a:extLst>
        </p:spPr>
      </p:cxnSp>
      <p:cxnSp>
        <p:nvCxnSpPr>
          <p:cNvPr id="109" name="AutoShape 171">
            <a:extLst>
              <a:ext uri="{FF2B5EF4-FFF2-40B4-BE49-F238E27FC236}">
                <a16:creationId xmlns:a16="http://schemas.microsoft.com/office/drawing/2014/main" id="{7810ADE8-6B01-9C45-9DB3-2A5088EB5EAB}"/>
              </a:ext>
            </a:extLst>
          </p:cNvPr>
          <p:cNvCxnSpPr>
            <a:cxnSpLocks noChangeShapeType="1"/>
          </p:cNvCxnSpPr>
          <p:nvPr/>
        </p:nvCxnSpPr>
        <p:spPr bwMode="auto">
          <a:xfrm rot="5400000">
            <a:off x="4946517" y="2812473"/>
            <a:ext cx="3060699" cy="812804"/>
          </a:xfrm>
          <a:prstGeom prst="bentConnector3">
            <a:avLst>
              <a:gd name="adj1" fmla="val 21784"/>
            </a:avLst>
          </a:prstGeom>
          <a:noFill/>
          <a:ln w="12700">
            <a:solidFill>
              <a:schemeClr val="bg1">
                <a:lumMod val="50000"/>
              </a:schemeClr>
            </a:solidFill>
            <a:miter lim="800000"/>
            <a:headEnd type="none" w="sm" len="sm"/>
            <a:tailEnd type="none" w="lg" len="med"/>
          </a:ln>
          <a:extLst>
            <a:ext uri="{909E8E84-426E-40DD-AFC4-6F175D3DCCD1}">
              <a14:hiddenFill xmlns:a14="http://schemas.microsoft.com/office/drawing/2010/main">
                <a:noFill/>
              </a14:hiddenFill>
            </a:ext>
          </a:extLst>
        </p:spPr>
      </p:cxnSp>
      <p:cxnSp>
        <p:nvCxnSpPr>
          <p:cNvPr id="110" name="AutoShape 171">
            <a:extLst>
              <a:ext uri="{FF2B5EF4-FFF2-40B4-BE49-F238E27FC236}">
                <a16:creationId xmlns:a16="http://schemas.microsoft.com/office/drawing/2014/main" id="{40908CDD-5011-2948-8189-BBA4A09F5FE2}"/>
              </a:ext>
            </a:extLst>
          </p:cNvPr>
          <p:cNvCxnSpPr>
            <a:cxnSpLocks noChangeShapeType="1"/>
          </p:cNvCxnSpPr>
          <p:nvPr/>
        </p:nvCxnSpPr>
        <p:spPr bwMode="auto">
          <a:xfrm rot="10800000" flipV="1">
            <a:off x="1358765" y="540999"/>
            <a:ext cx="1146715" cy="1089105"/>
          </a:xfrm>
          <a:prstGeom prst="bentConnector3">
            <a:avLst>
              <a:gd name="adj1" fmla="val 121073"/>
            </a:avLst>
          </a:prstGeom>
          <a:noFill/>
          <a:ln w="12700">
            <a:solidFill>
              <a:schemeClr val="bg1">
                <a:lumMod val="50000"/>
              </a:schemeClr>
            </a:solidFill>
            <a:miter lim="800000"/>
            <a:headEnd type="none" w="sm" len="sm"/>
            <a:tailEnd type="none" w="lg" len="med"/>
          </a:ln>
          <a:extLst>
            <a:ext uri="{909E8E84-426E-40DD-AFC4-6F175D3DCCD1}">
              <a14:hiddenFill xmlns:a14="http://schemas.microsoft.com/office/drawing/2010/main">
                <a:noFill/>
              </a14:hiddenFill>
            </a:ext>
          </a:extLst>
        </p:spPr>
      </p:cxnSp>
      <p:cxnSp>
        <p:nvCxnSpPr>
          <p:cNvPr id="111" name="AutoShape 171">
            <a:extLst>
              <a:ext uri="{FF2B5EF4-FFF2-40B4-BE49-F238E27FC236}">
                <a16:creationId xmlns:a16="http://schemas.microsoft.com/office/drawing/2014/main" id="{48852FAB-CB6C-854E-A36B-B61193081AF0}"/>
              </a:ext>
            </a:extLst>
          </p:cNvPr>
          <p:cNvCxnSpPr>
            <a:cxnSpLocks noChangeShapeType="1"/>
          </p:cNvCxnSpPr>
          <p:nvPr/>
        </p:nvCxnSpPr>
        <p:spPr bwMode="auto">
          <a:xfrm flipH="1">
            <a:off x="6273664" y="532825"/>
            <a:ext cx="914400" cy="1097280"/>
          </a:xfrm>
          <a:prstGeom prst="bentConnector3">
            <a:avLst>
              <a:gd name="adj1" fmla="val 123373"/>
            </a:avLst>
          </a:prstGeom>
          <a:noFill/>
          <a:ln w="12700">
            <a:solidFill>
              <a:schemeClr val="bg1">
                <a:lumMod val="50000"/>
              </a:schemeClr>
            </a:solidFill>
            <a:miter lim="800000"/>
            <a:headEnd type="none" w="sm" len="sm"/>
            <a:tailEnd type="none" w="lg" len="med"/>
          </a:ln>
          <a:extLst>
            <a:ext uri="{909E8E84-426E-40DD-AFC4-6F175D3DCCD1}">
              <a14:hiddenFill xmlns:a14="http://schemas.microsoft.com/office/drawing/2010/main">
                <a:noFill/>
              </a14:hiddenFill>
            </a:ext>
          </a:extLst>
        </p:spPr>
      </p:cxnSp>
      <p:cxnSp>
        <p:nvCxnSpPr>
          <p:cNvPr id="112" name="AutoShape 171">
            <a:extLst>
              <a:ext uri="{FF2B5EF4-FFF2-40B4-BE49-F238E27FC236}">
                <a16:creationId xmlns:a16="http://schemas.microsoft.com/office/drawing/2014/main" id="{371BF201-67B4-2841-ABB1-E381A98217A6}"/>
              </a:ext>
            </a:extLst>
          </p:cNvPr>
          <p:cNvCxnSpPr>
            <a:cxnSpLocks noChangeShapeType="1"/>
          </p:cNvCxnSpPr>
          <p:nvPr/>
        </p:nvCxnSpPr>
        <p:spPr bwMode="auto">
          <a:xfrm rot="16200000" flipH="1">
            <a:off x="3238364" y="565845"/>
            <a:ext cx="1097280" cy="1097280"/>
          </a:xfrm>
          <a:prstGeom prst="bentConnector3">
            <a:avLst>
              <a:gd name="adj1" fmla="val 50000"/>
            </a:avLst>
          </a:prstGeom>
          <a:noFill/>
          <a:ln w="12700">
            <a:solidFill>
              <a:schemeClr val="bg1">
                <a:lumMod val="50000"/>
              </a:schemeClr>
            </a:solidFill>
            <a:miter lim="800000"/>
            <a:headEnd type="none" w="sm" len="sm"/>
            <a:tailEnd type="none" w="lg" len="med"/>
          </a:ln>
          <a:extLst>
            <a:ext uri="{909E8E84-426E-40DD-AFC4-6F175D3DCCD1}">
              <a14:hiddenFill xmlns:a14="http://schemas.microsoft.com/office/drawing/2010/main">
                <a:noFill/>
              </a14:hiddenFill>
            </a:ext>
          </a:extLst>
        </p:spPr>
      </p:cxnSp>
      <p:cxnSp>
        <p:nvCxnSpPr>
          <p:cNvPr id="113" name="Straight Arrow Connector 112">
            <a:extLst>
              <a:ext uri="{FF2B5EF4-FFF2-40B4-BE49-F238E27FC236}">
                <a16:creationId xmlns:a16="http://schemas.microsoft.com/office/drawing/2014/main" id="{7D0034D9-FCAE-CE4F-BBAF-13A0A3C11CA0}"/>
              </a:ext>
            </a:extLst>
          </p:cNvPr>
          <p:cNvCxnSpPr/>
          <p:nvPr/>
        </p:nvCxnSpPr>
        <p:spPr>
          <a:xfrm>
            <a:off x="4725157" y="1553247"/>
            <a:ext cx="0" cy="410561"/>
          </a:xfrm>
          <a:prstGeom prst="straightConnector1">
            <a:avLst/>
          </a:prstGeom>
          <a:ln w="12700">
            <a:solidFill>
              <a:schemeClr val="bg1">
                <a:lumMod val="50000"/>
              </a:schemeClr>
            </a:solidFill>
            <a:tailEnd type="none" w="lg" len="med"/>
          </a:ln>
        </p:spPr>
        <p:style>
          <a:lnRef idx="1">
            <a:schemeClr val="accent1"/>
          </a:lnRef>
          <a:fillRef idx="0">
            <a:schemeClr val="accent1"/>
          </a:fillRef>
          <a:effectRef idx="0">
            <a:schemeClr val="accent1"/>
          </a:effectRef>
          <a:fontRef idx="minor">
            <a:schemeClr val="tx1"/>
          </a:fontRef>
        </p:style>
      </p:cxnSp>
      <p:sp>
        <p:nvSpPr>
          <p:cNvPr id="115" name="AutoShape 167">
            <a:extLst>
              <a:ext uri="{FF2B5EF4-FFF2-40B4-BE49-F238E27FC236}">
                <a16:creationId xmlns:a16="http://schemas.microsoft.com/office/drawing/2014/main" id="{424A8C9F-6BD2-4840-81AA-7F48AE41D539}"/>
              </a:ext>
            </a:extLst>
          </p:cNvPr>
          <p:cNvSpPr>
            <a:spLocks noChangeArrowheads="1"/>
          </p:cNvSpPr>
          <p:nvPr/>
        </p:nvSpPr>
        <p:spPr bwMode="auto">
          <a:xfrm>
            <a:off x="1346064" y="2615712"/>
            <a:ext cx="1828800" cy="628944"/>
          </a:xfrm>
          <a:prstGeom prst="rect">
            <a:avLst/>
          </a:prstGeom>
          <a:solidFill>
            <a:srgbClr xmlns:mc="http://schemas.openxmlformats.org/markup-compatibility/2006" xmlns:a14="http://schemas.microsoft.com/office/drawing/2010/main" val="FFFFFF" mc:Ignorable="a14" a14:legacySpreadsheetColorIndex="65"/>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sz="900" b="0" i="0" u="none" strike="noStrike" baseline="0">
                <a:solidFill>
                  <a:srgbClr val="000000"/>
                </a:solidFill>
                <a:latin typeface="Century Gothic" charset="0"/>
                <a:ea typeface="Century Gothic" charset="0"/>
                <a:cs typeface="Century Gothic" charset="0"/>
              </a:rPr>
              <a:t>NAME</a:t>
            </a:r>
          </a:p>
          <a:p>
            <a:pPr algn="ctr" rtl="0">
              <a:defRPr sz="1000"/>
            </a:pPr>
            <a:r>
              <a:rPr lang="en-US" sz="900" b="0" i="0" u="none" strike="noStrike" baseline="0">
                <a:solidFill>
                  <a:srgbClr val="000000"/>
                </a:solidFill>
                <a:latin typeface="Century Gothic" charset="0"/>
                <a:ea typeface="Century Gothic" charset="0"/>
                <a:cs typeface="Century Gothic" charset="0"/>
              </a:rPr>
              <a:t>––––––––––––––––––––</a:t>
            </a:r>
          </a:p>
          <a:p>
            <a:pPr algn="ctr" rtl="0">
              <a:defRPr sz="1000"/>
            </a:pPr>
            <a:r>
              <a:rPr lang="en-US" sz="900" b="0" i="0" u="none" strike="noStrike" baseline="0">
                <a:solidFill>
                  <a:srgbClr val="000000"/>
                </a:solidFill>
                <a:latin typeface="Century Gothic" charset="0"/>
                <a:ea typeface="Century Gothic" charset="0"/>
                <a:cs typeface="Century Gothic" charset="0"/>
              </a:rPr>
              <a:t>TITLE</a:t>
            </a:r>
          </a:p>
        </p:txBody>
      </p:sp>
      <p:sp>
        <p:nvSpPr>
          <p:cNvPr id="116" name="AutoShape 167">
            <a:extLst>
              <a:ext uri="{FF2B5EF4-FFF2-40B4-BE49-F238E27FC236}">
                <a16:creationId xmlns:a16="http://schemas.microsoft.com/office/drawing/2014/main" id="{F86EE6F5-935B-C94F-BA23-4402D38488F4}"/>
              </a:ext>
            </a:extLst>
          </p:cNvPr>
          <p:cNvSpPr>
            <a:spLocks noChangeArrowheads="1"/>
          </p:cNvSpPr>
          <p:nvPr/>
        </p:nvSpPr>
        <p:spPr bwMode="auto">
          <a:xfrm>
            <a:off x="3724754" y="2615712"/>
            <a:ext cx="1828800" cy="628944"/>
          </a:xfrm>
          <a:prstGeom prst="rect">
            <a:avLst/>
          </a:prstGeom>
          <a:solidFill>
            <a:srgbClr xmlns:mc="http://schemas.openxmlformats.org/markup-compatibility/2006" xmlns:a14="http://schemas.microsoft.com/office/drawing/2010/main" val="FFFFFF" mc:Ignorable="a14" a14:legacySpreadsheetColorIndex="65"/>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sz="900" b="0" i="0" u="none" strike="noStrike" baseline="0">
                <a:solidFill>
                  <a:srgbClr val="000000"/>
                </a:solidFill>
                <a:latin typeface="Century Gothic" charset="0"/>
                <a:ea typeface="Century Gothic" charset="0"/>
                <a:cs typeface="Century Gothic" charset="0"/>
              </a:rPr>
              <a:t>NAME</a:t>
            </a:r>
          </a:p>
          <a:p>
            <a:pPr algn="ctr" rtl="0">
              <a:defRPr sz="1000"/>
            </a:pPr>
            <a:r>
              <a:rPr lang="en-US" sz="900" b="0" i="0" u="none" strike="noStrike" baseline="0">
                <a:solidFill>
                  <a:srgbClr val="000000"/>
                </a:solidFill>
                <a:latin typeface="Century Gothic" charset="0"/>
                <a:ea typeface="Century Gothic" charset="0"/>
                <a:cs typeface="Century Gothic" charset="0"/>
              </a:rPr>
              <a:t>––––––––––––––––––––</a:t>
            </a:r>
          </a:p>
          <a:p>
            <a:pPr algn="ctr" rtl="0">
              <a:defRPr sz="1000"/>
            </a:pPr>
            <a:r>
              <a:rPr lang="en-US" sz="900" b="0" i="0" u="none" strike="noStrike" baseline="0">
                <a:solidFill>
                  <a:srgbClr val="000000"/>
                </a:solidFill>
                <a:latin typeface="Century Gothic" charset="0"/>
                <a:ea typeface="Century Gothic" charset="0"/>
                <a:cs typeface="Century Gothic" charset="0"/>
              </a:rPr>
              <a:t>TITLE</a:t>
            </a:r>
          </a:p>
        </p:txBody>
      </p:sp>
      <p:sp>
        <p:nvSpPr>
          <p:cNvPr id="118" name="AutoShape 167">
            <a:extLst>
              <a:ext uri="{FF2B5EF4-FFF2-40B4-BE49-F238E27FC236}">
                <a16:creationId xmlns:a16="http://schemas.microsoft.com/office/drawing/2014/main" id="{00000000-0008-0000-0000-000026000000}"/>
              </a:ext>
            </a:extLst>
          </p:cNvPr>
          <p:cNvSpPr>
            <a:spLocks noChangeArrowheads="1"/>
          </p:cNvSpPr>
          <p:nvPr/>
        </p:nvSpPr>
        <p:spPr bwMode="auto">
          <a:xfrm>
            <a:off x="6237492" y="202625"/>
            <a:ext cx="1828800" cy="628944"/>
          </a:xfrm>
          <a:prstGeom prst="flowChartAlternateProcess">
            <a:avLst/>
          </a:prstGeom>
          <a:solidFill>
            <a:schemeClr val="tx2">
              <a:lumMod val="20000"/>
              <a:lumOff val="80000"/>
            </a:schemeClr>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sz="900" b="0" i="0" u="none" strike="noStrike" baseline="0">
                <a:solidFill>
                  <a:srgbClr val="000000"/>
                </a:solidFill>
                <a:latin typeface="Century Gothic" charset="0"/>
                <a:ea typeface="Century Gothic" charset="0"/>
                <a:cs typeface="Century Gothic" charset="0"/>
              </a:rPr>
              <a:t>NAME</a:t>
            </a:r>
          </a:p>
          <a:p>
            <a:pPr algn="ctr" rtl="0">
              <a:defRPr sz="1000"/>
            </a:pPr>
            <a:r>
              <a:rPr lang="en-US" sz="900" b="0" i="0" u="none" strike="noStrike" baseline="0">
                <a:solidFill>
                  <a:srgbClr val="000000"/>
                </a:solidFill>
                <a:latin typeface="Century Gothic" charset="0"/>
                <a:ea typeface="Century Gothic" charset="0"/>
                <a:cs typeface="Century Gothic" charset="0"/>
              </a:rPr>
              <a:t>––––––––––––––––––––</a:t>
            </a:r>
          </a:p>
          <a:p>
            <a:pPr algn="ctr" rtl="0">
              <a:defRPr sz="1000"/>
            </a:pPr>
            <a:r>
              <a:rPr lang="en-US" sz="900" b="0" i="0" u="none" strike="noStrike" baseline="0">
                <a:solidFill>
                  <a:srgbClr val="000000"/>
                </a:solidFill>
                <a:latin typeface="Century Gothic" charset="0"/>
                <a:ea typeface="Century Gothic" charset="0"/>
                <a:cs typeface="Century Gothic" charset="0"/>
              </a:rPr>
              <a:t>TITLE</a:t>
            </a:r>
          </a:p>
        </p:txBody>
      </p:sp>
      <p:sp>
        <p:nvSpPr>
          <p:cNvPr id="127" name="AutoShape 167">
            <a:extLst>
              <a:ext uri="{FF2B5EF4-FFF2-40B4-BE49-F238E27FC236}">
                <a16:creationId xmlns:a16="http://schemas.microsoft.com/office/drawing/2014/main" id="{A5B9846C-A709-9B45-BD15-25CEE6CC1D56}"/>
              </a:ext>
            </a:extLst>
          </p:cNvPr>
          <p:cNvSpPr>
            <a:spLocks noChangeArrowheads="1"/>
          </p:cNvSpPr>
          <p:nvPr/>
        </p:nvSpPr>
        <p:spPr bwMode="auto">
          <a:xfrm>
            <a:off x="1344583" y="1343861"/>
            <a:ext cx="1828800" cy="628944"/>
          </a:xfrm>
          <a:prstGeom prst="flowChartAlternateProcess">
            <a:avLst/>
          </a:prstGeom>
          <a:solidFill>
            <a:srgbClr val="EAEEF3"/>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sz="900" b="0" i="0" u="none" strike="noStrike" baseline="0" dirty="0">
                <a:solidFill>
                  <a:srgbClr val="000000"/>
                </a:solidFill>
                <a:latin typeface="Century Gothic" charset="0"/>
                <a:ea typeface="Century Gothic" charset="0"/>
                <a:cs typeface="Century Gothic" charset="0"/>
              </a:rPr>
              <a:t>NAME</a:t>
            </a:r>
          </a:p>
          <a:p>
            <a:pPr algn="ctr" rtl="0">
              <a:defRPr sz="1000"/>
            </a:pPr>
            <a:r>
              <a:rPr lang="en-US" sz="900" b="0" i="0" u="none" strike="noStrike" baseline="0" dirty="0">
                <a:solidFill>
                  <a:srgbClr val="000000"/>
                </a:solidFill>
                <a:latin typeface="Century Gothic" charset="0"/>
                <a:ea typeface="Century Gothic" charset="0"/>
                <a:cs typeface="Century Gothic" charset="0"/>
              </a:rPr>
              <a:t>––––––––––––––––––––</a:t>
            </a:r>
          </a:p>
          <a:p>
            <a:pPr algn="ctr" rtl="0">
              <a:defRPr sz="1000"/>
            </a:pPr>
            <a:r>
              <a:rPr lang="en-US" sz="900" b="0" i="0" u="none" strike="noStrike" baseline="0" dirty="0">
                <a:solidFill>
                  <a:srgbClr val="000000"/>
                </a:solidFill>
                <a:latin typeface="Century Gothic" charset="0"/>
                <a:ea typeface="Century Gothic" charset="0"/>
                <a:cs typeface="Century Gothic" charset="0"/>
              </a:rPr>
              <a:t>TITLE</a:t>
            </a:r>
          </a:p>
        </p:txBody>
      </p:sp>
      <p:sp>
        <p:nvSpPr>
          <p:cNvPr id="130" name="AutoShape 167">
            <a:extLst>
              <a:ext uri="{FF2B5EF4-FFF2-40B4-BE49-F238E27FC236}">
                <a16:creationId xmlns:a16="http://schemas.microsoft.com/office/drawing/2014/main" id="{1C410E73-2C25-DE48-BC3C-BBD05114EA83}"/>
              </a:ext>
            </a:extLst>
          </p:cNvPr>
          <p:cNvSpPr>
            <a:spLocks noChangeArrowheads="1"/>
          </p:cNvSpPr>
          <p:nvPr/>
        </p:nvSpPr>
        <p:spPr bwMode="auto">
          <a:xfrm>
            <a:off x="3724754" y="1343861"/>
            <a:ext cx="1828800" cy="628944"/>
          </a:xfrm>
          <a:prstGeom prst="flowChartAlternateProcess">
            <a:avLst/>
          </a:prstGeom>
          <a:solidFill>
            <a:srgbClr val="EAEEF3"/>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sz="900" b="0" i="0" u="none" strike="noStrike" baseline="0">
                <a:solidFill>
                  <a:srgbClr val="000000"/>
                </a:solidFill>
                <a:latin typeface="Century Gothic" charset="0"/>
                <a:ea typeface="Century Gothic" charset="0"/>
                <a:cs typeface="Century Gothic" charset="0"/>
              </a:rPr>
              <a:t>NAME</a:t>
            </a:r>
          </a:p>
          <a:p>
            <a:pPr algn="ctr" rtl="0">
              <a:defRPr sz="1000"/>
            </a:pPr>
            <a:r>
              <a:rPr lang="en-US" sz="900" b="0" i="0" u="none" strike="noStrike" baseline="0">
                <a:solidFill>
                  <a:srgbClr val="000000"/>
                </a:solidFill>
                <a:latin typeface="Century Gothic" charset="0"/>
                <a:ea typeface="Century Gothic" charset="0"/>
                <a:cs typeface="Century Gothic" charset="0"/>
              </a:rPr>
              <a:t>––––––––––––––––––––</a:t>
            </a:r>
          </a:p>
          <a:p>
            <a:pPr algn="ctr" rtl="0">
              <a:defRPr sz="1000"/>
            </a:pPr>
            <a:r>
              <a:rPr lang="en-US" sz="900" b="0" i="0" u="none" strike="noStrike" baseline="0">
                <a:solidFill>
                  <a:srgbClr val="000000"/>
                </a:solidFill>
                <a:latin typeface="Century Gothic" charset="0"/>
                <a:ea typeface="Century Gothic" charset="0"/>
                <a:cs typeface="Century Gothic" charset="0"/>
              </a:rPr>
              <a:t>TITLE</a:t>
            </a:r>
          </a:p>
        </p:txBody>
      </p:sp>
      <p:sp>
        <p:nvSpPr>
          <p:cNvPr id="131" name="AutoShape 167">
            <a:extLst>
              <a:ext uri="{FF2B5EF4-FFF2-40B4-BE49-F238E27FC236}">
                <a16:creationId xmlns:a16="http://schemas.microsoft.com/office/drawing/2014/main" id="{6D177879-4C36-B541-AC96-90CCB57A3F21}"/>
              </a:ext>
            </a:extLst>
          </p:cNvPr>
          <p:cNvSpPr>
            <a:spLocks noChangeArrowheads="1"/>
          </p:cNvSpPr>
          <p:nvPr/>
        </p:nvSpPr>
        <p:spPr bwMode="auto">
          <a:xfrm>
            <a:off x="6264732" y="2615712"/>
            <a:ext cx="1828800" cy="628944"/>
          </a:xfrm>
          <a:prstGeom prst="rect">
            <a:avLst/>
          </a:prstGeom>
          <a:solidFill>
            <a:srgbClr xmlns:mc="http://schemas.openxmlformats.org/markup-compatibility/2006" xmlns:a14="http://schemas.microsoft.com/office/drawing/2010/main" val="FFFFFF" mc:Ignorable="a14" a14:legacySpreadsheetColorIndex="65"/>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sz="900" b="0" i="0" u="none" strike="noStrike" baseline="0">
                <a:solidFill>
                  <a:srgbClr val="000000"/>
                </a:solidFill>
                <a:latin typeface="Century Gothic" charset="0"/>
                <a:ea typeface="Century Gothic" charset="0"/>
                <a:cs typeface="Century Gothic" charset="0"/>
              </a:rPr>
              <a:t>NAME</a:t>
            </a:r>
          </a:p>
          <a:p>
            <a:pPr algn="ctr" rtl="0">
              <a:defRPr sz="1000"/>
            </a:pPr>
            <a:r>
              <a:rPr lang="en-US" sz="900" b="0" i="0" u="none" strike="noStrike" baseline="0">
                <a:solidFill>
                  <a:srgbClr val="000000"/>
                </a:solidFill>
                <a:latin typeface="Century Gothic" charset="0"/>
                <a:ea typeface="Century Gothic" charset="0"/>
                <a:cs typeface="Century Gothic" charset="0"/>
              </a:rPr>
              <a:t>––––––––––––––––––––</a:t>
            </a:r>
          </a:p>
          <a:p>
            <a:pPr algn="ctr" rtl="0">
              <a:defRPr sz="1000"/>
            </a:pPr>
            <a:r>
              <a:rPr lang="en-US" sz="900" b="0" i="0" u="none" strike="noStrike" baseline="0">
                <a:solidFill>
                  <a:srgbClr val="000000"/>
                </a:solidFill>
                <a:latin typeface="Century Gothic" charset="0"/>
                <a:ea typeface="Century Gothic" charset="0"/>
                <a:cs typeface="Century Gothic" charset="0"/>
              </a:rPr>
              <a:t>TITLE</a:t>
            </a:r>
          </a:p>
        </p:txBody>
      </p:sp>
      <p:sp>
        <p:nvSpPr>
          <p:cNvPr id="133" name="AutoShape 167">
            <a:extLst>
              <a:ext uri="{FF2B5EF4-FFF2-40B4-BE49-F238E27FC236}">
                <a16:creationId xmlns:a16="http://schemas.microsoft.com/office/drawing/2014/main" id="{5D320656-CE9C-0340-8C77-F0CCBA855F57}"/>
              </a:ext>
            </a:extLst>
          </p:cNvPr>
          <p:cNvSpPr>
            <a:spLocks noChangeArrowheads="1"/>
          </p:cNvSpPr>
          <p:nvPr/>
        </p:nvSpPr>
        <p:spPr bwMode="auto">
          <a:xfrm>
            <a:off x="2323964" y="215325"/>
            <a:ext cx="1828800" cy="628944"/>
          </a:xfrm>
          <a:prstGeom prst="flowChartAlternateProcess">
            <a:avLst/>
          </a:prstGeom>
          <a:solidFill>
            <a:schemeClr val="tx2">
              <a:lumMod val="20000"/>
              <a:lumOff val="80000"/>
            </a:schemeClr>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sz="900" b="0" i="0" u="none" strike="noStrike" baseline="0" dirty="0">
                <a:solidFill>
                  <a:srgbClr val="000000"/>
                </a:solidFill>
                <a:latin typeface="Century Gothic" charset="0"/>
                <a:ea typeface="Century Gothic" charset="0"/>
                <a:cs typeface="Century Gothic" charset="0"/>
              </a:rPr>
              <a:t>NAME</a:t>
            </a:r>
          </a:p>
          <a:p>
            <a:pPr algn="ctr" rtl="0">
              <a:defRPr sz="1000"/>
            </a:pPr>
            <a:r>
              <a:rPr lang="en-US" sz="900" b="0" i="0" u="none" strike="noStrike" baseline="0" dirty="0">
                <a:solidFill>
                  <a:srgbClr val="000000"/>
                </a:solidFill>
                <a:latin typeface="Century Gothic" charset="0"/>
                <a:ea typeface="Century Gothic" charset="0"/>
                <a:cs typeface="Century Gothic" charset="0"/>
              </a:rPr>
              <a:t>––––––––––––––––––––</a:t>
            </a:r>
          </a:p>
          <a:p>
            <a:pPr algn="ctr" rtl="0">
              <a:defRPr sz="1000"/>
            </a:pPr>
            <a:r>
              <a:rPr lang="en-US" sz="900" b="0" i="0" u="none" strike="noStrike" baseline="0" dirty="0">
                <a:solidFill>
                  <a:srgbClr val="000000"/>
                </a:solidFill>
                <a:latin typeface="Century Gothic" charset="0"/>
                <a:ea typeface="Century Gothic" charset="0"/>
                <a:cs typeface="Century Gothic" charset="0"/>
              </a:rPr>
              <a:t>TITLE</a:t>
            </a:r>
          </a:p>
        </p:txBody>
      </p:sp>
      <p:sp>
        <p:nvSpPr>
          <p:cNvPr id="136" name="AutoShape 167">
            <a:extLst>
              <a:ext uri="{FF2B5EF4-FFF2-40B4-BE49-F238E27FC236}">
                <a16:creationId xmlns:a16="http://schemas.microsoft.com/office/drawing/2014/main" id="{69F5393C-D913-DF45-B494-CE6AC558A9CF}"/>
              </a:ext>
            </a:extLst>
          </p:cNvPr>
          <p:cNvSpPr>
            <a:spLocks noChangeArrowheads="1"/>
          </p:cNvSpPr>
          <p:nvPr/>
        </p:nvSpPr>
        <p:spPr bwMode="auto">
          <a:xfrm>
            <a:off x="6237492" y="1343861"/>
            <a:ext cx="1828800" cy="628944"/>
          </a:xfrm>
          <a:prstGeom prst="flowChartAlternateProcess">
            <a:avLst/>
          </a:prstGeom>
          <a:solidFill>
            <a:srgbClr val="EAEEF3"/>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sz="900" b="0" i="0" u="none" strike="noStrike" baseline="0">
                <a:solidFill>
                  <a:srgbClr val="000000"/>
                </a:solidFill>
                <a:latin typeface="Century Gothic" charset="0"/>
                <a:ea typeface="Century Gothic" charset="0"/>
                <a:cs typeface="Century Gothic" charset="0"/>
              </a:rPr>
              <a:t>NAME</a:t>
            </a:r>
          </a:p>
          <a:p>
            <a:pPr algn="ctr" rtl="0">
              <a:defRPr sz="1000"/>
            </a:pPr>
            <a:r>
              <a:rPr lang="en-US" sz="900" b="0" i="0" u="none" strike="noStrike" baseline="0">
                <a:solidFill>
                  <a:srgbClr val="000000"/>
                </a:solidFill>
                <a:latin typeface="Century Gothic" charset="0"/>
                <a:ea typeface="Century Gothic" charset="0"/>
                <a:cs typeface="Century Gothic" charset="0"/>
              </a:rPr>
              <a:t>––––––––––––––––––––</a:t>
            </a:r>
          </a:p>
          <a:p>
            <a:pPr algn="ctr" rtl="0">
              <a:defRPr sz="1000"/>
            </a:pPr>
            <a:r>
              <a:rPr lang="en-US" sz="900" b="0" i="0" u="none" strike="noStrike" baseline="0">
                <a:solidFill>
                  <a:srgbClr val="000000"/>
                </a:solidFill>
                <a:latin typeface="Century Gothic" charset="0"/>
                <a:ea typeface="Century Gothic" charset="0"/>
                <a:cs typeface="Century Gothic" charset="0"/>
              </a:rPr>
              <a:t>TITLE</a:t>
            </a:r>
          </a:p>
        </p:txBody>
      </p:sp>
      <p:sp>
        <p:nvSpPr>
          <p:cNvPr id="138" name="AutoShape 167">
            <a:extLst>
              <a:ext uri="{FF2B5EF4-FFF2-40B4-BE49-F238E27FC236}">
                <a16:creationId xmlns:a16="http://schemas.microsoft.com/office/drawing/2014/main" id="{168D976B-D125-5B4B-8162-C30F22A66B43}"/>
              </a:ext>
            </a:extLst>
          </p:cNvPr>
          <p:cNvSpPr>
            <a:spLocks noChangeArrowheads="1"/>
          </p:cNvSpPr>
          <p:nvPr/>
        </p:nvSpPr>
        <p:spPr bwMode="auto">
          <a:xfrm>
            <a:off x="1333364" y="3524468"/>
            <a:ext cx="1828800" cy="628944"/>
          </a:xfrm>
          <a:prstGeom prst="rect">
            <a:avLst/>
          </a:prstGeom>
          <a:solidFill>
            <a:srgbClr xmlns:mc="http://schemas.openxmlformats.org/markup-compatibility/2006" xmlns:a14="http://schemas.microsoft.com/office/drawing/2010/main" val="FFFFFF" mc:Ignorable="a14" a14:legacySpreadsheetColorIndex="65"/>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sz="900" b="0" i="0" u="none" strike="noStrike" baseline="0">
                <a:solidFill>
                  <a:srgbClr val="000000"/>
                </a:solidFill>
                <a:latin typeface="Century Gothic" charset="0"/>
                <a:ea typeface="Century Gothic" charset="0"/>
                <a:cs typeface="Century Gothic" charset="0"/>
              </a:rPr>
              <a:t>NAME</a:t>
            </a:r>
          </a:p>
          <a:p>
            <a:pPr algn="ctr" rtl="0">
              <a:defRPr sz="1000"/>
            </a:pPr>
            <a:r>
              <a:rPr lang="en-US" sz="900" b="0" i="0" u="none" strike="noStrike" baseline="0">
                <a:solidFill>
                  <a:srgbClr val="000000"/>
                </a:solidFill>
                <a:latin typeface="Century Gothic" charset="0"/>
                <a:ea typeface="Century Gothic" charset="0"/>
                <a:cs typeface="Century Gothic" charset="0"/>
              </a:rPr>
              <a:t>––––––––––––––––––––</a:t>
            </a:r>
          </a:p>
          <a:p>
            <a:pPr algn="ctr" rtl="0">
              <a:defRPr sz="1000"/>
            </a:pPr>
            <a:r>
              <a:rPr lang="en-US" sz="900" b="0" i="0" u="none" strike="noStrike" baseline="0">
                <a:solidFill>
                  <a:srgbClr val="000000"/>
                </a:solidFill>
                <a:latin typeface="Century Gothic" charset="0"/>
                <a:ea typeface="Century Gothic" charset="0"/>
                <a:cs typeface="Century Gothic" charset="0"/>
              </a:rPr>
              <a:t>TITLE</a:t>
            </a:r>
          </a:p>
        </p:txBody>
      </p:sp>
      <p:sp>
        <p:nvSpPr>
          <p:cNvPr id="139" name="AutoShape 167">
            <a:extLst>
              <a:ext uri="{FF2B5EF4-FFF2-40B4-BE49-F238E27FC236}">
                <a16:creationId xmlns:a16="http://schemas.microsoft.com/office/drawing/2014/main" id="{BEF88054-7EE7-6C4C-B7F2-FD66F79E6C25}"/>
              </a:ext>
            </a:extLst>
          </p:cNvPr>
          <p:cNvSpPr>
            <a:spLocks noChangeArrowheads="1"/>
          </p:cNvSpPr>
          <p:nvPr/>
        </p:nvSpPr>
        <p:spPr bwMode="auto">
          <a:xfrm>
            <a:off x="3724754" y="3524468"/>
            <a:ext cx="1828800" cy="628944"/>
          </a:xfrm>
          <a:prstGeom prst="rect">
            <a:avLst/>
          </a:prstGeom>
          <a:solidFill>
            <a:srgbClr xmlns:mc="http://schemas.openxmlformats.org/markup-compatibility/2006" xmlns:a14="http://schemas.microsoft.com/office/drawing/2010/main" val="FFFFFF" mc:Ignorable="a14" a14:legacySpreadsheetColorIndex="65"/>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sz="900" b="0" i="0" u="none" strike="noStrike" baseline="0">
                <a:solidFill>
                  <a:srgbClr val="000000"/>
                </a:solidFill>
                <a:latin typeface="Century Gothic" charset="0"/>
                <a:ea typeface="Century Gothic" charset="0"/>
                <a:cs typeface="Century Gothic" charset="0"/>
              </a:rPr>
              <a:t>NAME</a:t>
            </a:r>
          </a:p>
          <a:p>
            <a:pPr algn="ctr" rtl="0">
              <a:defRPr sz="1000"/>
            </a:pPr>
            <a:r>
              <a:rPr lang="en-US" sz="900" b="0" i="0" u="none" strike="noStrike" baseline="0">
                <a:solidFill>
                  <a:srgbClr val="000000"/>
                </a:solidFill>
                <a:latin typeface="Century Gothic" charset="0"/>
                <a:ea typeface="Century Gothic" charset="0"/>
                <a:cs typeface="Century Gothic" charset="0"/>
              </a:rPr>
              <a:t>––––––––––––––––––––</a:t>
            </a:r>
          </a:p>
          <a:p>
            <a:pPr algn="ctr" rtl="0">
              <a:defRPr sz="1000"/>
            </a:pPr>
            <a:r>
              <a:rPr lang="en-US" sz="900" b="0" i="0" u="none" strike="noStrike" baseline="0">
                <a:solidFill>
                  <a:srgbClr val="000000"/>
                </a:solidFill>
                <a:latin typeface="Century Gothic" charset="0"/>
                <a:ea typeface="Century Gothic" charset="0"/>
                <a:cs typeface="Century Gothic" charset="0"/>
              </a:rPr>
              <a:t>TITLE</a:t>
            </a:r>
          </a:p>
        </p:txBody>
      </p:sp>
      <p:sp>
        <p:nvSpPr>
          <p:cNvPr id="141" name="AutoShape 167">
            <a:extLst>
              <a:ext uri="{FF2B5EF4-FFF2-40B4-BE49-F238E27FC236}">
                <a16:creationId xmlns:a16="http://schemas.microsoft.com/office/drawing/2014/main" id="{15319330-3487-3647-B621-FD3E194EC0DE}"/>
              </a:ext>
            </a:extLst>
          </p:cNvPr>
          <p:cNvSpPr>
            <a:spLocks noChangeArrowheads="1"/>
          </p:cNvSpPr>
          <p:nvPr/>
        </p:nvSpPr>
        <p:spPr bwMode="auto">
          <a:xfrm>
            <a:off x="6252032" y="3524468"/>
            <a:ext cx="1828800" cy="628944"/>
          </a:xfrm>
          <a:prstGeom prst="rect">
            <a:avLst/>
          </a:prstGeom>
          <a:solidFill>
            <a:srgbClr xmlns:mc="http://schemas.openxmlformats.org/markup-compatibility/2006" xmlns:a14="http://schemas.microsoft.com/office/drawing/2010/main" val="FFFFFF" mc:Ignorable="a14" a14:legacySpreadsheetColorIndex="65"/>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sz="900" b="0" i="0" u="none" strike="noStrike" baseline="0">
                <a:solidFill>
                  <a:srgbClr val="000000"/>
                </a:solidFill>
                <a:latin typeface="Century Gothic" charset="0"/>
                <a:ea typeface="Century Gothic" charset="0"/>
                <a:cs typeface="Century Gothic" charset="0"/>
              </a:rPr>
              <a:t>NAME</a:t>
            </a:r>
          </a:p>
          <a:p>
            <a:pPr algn="ctr" rtl="0">
              <a:defRPr sz="1000"/>
            </a:pPr>
            <a:r>
              <a:rPr lang="en-US" sz="900" b="0" i="0" u="none" strike="noStrike" baseline="0">
                <a:solidFill>
                  <a:srgbClr val="000000"/>
                </a:solidFill>
                <a:latin typeface="Century Gothic" charset="0"/>
                <a:ea typeface="Century Gothic" charset="0"/>
                <a:cs typeface="Century Gothic" charset="0"/>
              </a:rPr>
              <a:t>––––––––––––––––––––</a:t>
            </a:r>
          </a:p>
          <a:p>
            <a:pPr algn="ctr" rtl="0">
              <a:defRPr sz="1000"/>
            </a:pPr>
            <a:r>
              <a:rPr lang="en-US" sz="900" b="0" i="0" u="none" strike="noStrike" baseline="0">
                <a:solidFill>
                  <a:srgbClr val="000000"/>
                </a:solidFill>
                <a:latin typeface="Century Gothic" charset="0"/>
                <a:ea typeface="Century Gothic" charset="0"/>
                <a:cs typeface="Century Gothic" charset="0"/>
              </a:rPr>
              <a:t>TITLE</a:t>
            </a:r>
          </a:p>
        </p:txBody>
      </p:sp>
      <p:sp>
        <p:nvSpPr>
          <p:cNvPr id="144" name="AutoShape 167">
            <a:extLst>
              <a:ext uri="{FF2B5EF4-FFF2-40B4-BE49-F238E27FC236}">
                <a16:creationId xmlns:a16="http://schemas.microsoft.com/office/drawing/2014/main" id="{32F7F66F-21D4-414F-B5F9-BA0CE0BE0644}"/>
              </a:ext>
            </a:extLst>
          </p:cNvPr>
          <p:cNvSpPr>
            <a:spLocks noChangeArrowheads="1"/>
          </p:cNvSpPr>
          <p:nvPr/>
        </p:nvSpPr>
        <p:spPr bwMode="auto">
          <a:xfrm>
            <a:off x="1346064" y="4433224"/>
            <a:ext cx="1828800" cy="628944"/>
          </a:xfrm>
          <a:prstGeom prst="rect">
            <a:avLst/>
          </a:prstGeom>
          <a:solidFill>
            <a:srgbClr xmlns:mc="http://schemas.openxmlformats.org/markup-compatibility/2006" xmlns:a14="http://schemas.microsoft.com/office/drawing/2010/main" val="FFFFFF" mc:Ignorable="a14" a14:legacySpreadsheetColorIndex="65"/>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sz="900" b="0" i="0" u="none" strike="noStrike" baseline="0">
                <a:solidFill>
                  <a:srgbClr val="000000"/>
                </a:solidFill>
                <a:latin typeface="Century Gothic" charset="0"/>
                <a:ea typeface="Century Gothic" charset="0"/>
                <a:cs typeface="Century Gothic" charset="0"/>
              </a:rPr>
              <a:t>NAME</a:t>
            </a:r>
          </a:p>
          <a:p>
            <a:pPr algn="ctr" rtl="0">
              <a:defRPr sz="1000"/>
            </a:pPr>
            <a:r>
              <a:rPr lang="en-US" sz="900" b="0" i="0" u="none" strike="noStrike" baseline="0">
                <a:solidFill>
                  <a:srgbClr val="000000"/>
                </a:solidFill>
                <a:latin typeface="Century Gothic" charset="0"/>
                <a:ea typeface="Century Gothic" charset="0"/>
                <a:cs typeface="Century Gothic" charset="0"/>
              </a:rPr>
              <a:t>––––––––––––––––––––</a:t>
            </a:r>
          </a:p>
          <a:p>
            <a:pPr algn="ctr" rtl="0">
              <a:defRPr sz="1000"/>
            </a:pPr>
            <a:r>
              <a:rPr lang="en-US" sz="900" b="0" i="0" u="none" strike="noStrike" baseline="0">
                <a:solidFill>
                  <a:srgbClr val="000000"/>
                </a:solidFill>
                <a:latin typeface="Century Gothic" charset="0"/>
                <a:ea typeface="Century Gothic" charset="0"/>
                <a:cs typeface="Century Gothic" charset="0"/>
              </a:rPr>
              <a:t>TITLE</a:t>
            </a:r>
          </a:p>
        </p:txBody>
      </p:sp>
      <p:sp>
        <p:nvSpPr>
          <p:cNvPr id="145" name="AutoShape 167">
            <a:extLst>
              <a:ext uri="{FF2B5EF4-FFF2-40B4-BE49-F238E27FC236}">
                <a16:creationId xmlns:a16="http://schemas.microsoft.com/office/drawing/2014/main" id="{6ABCF732-9637-9343-BB13-05F563F39881}"/>
              </a:ext>
            </a:extLst>
          </p:cNvPr>
          <p:cNvSpPr>
            <a:spLocks noChangeArrowheads="1"/>
          </p:cNvSpPr>
          <p:nvPr/>
        </p:nvSpPr>
        <p:spPr bwMode="auto">
          <a:xfrm>
            <a:off x="3724754" y="4433224"/>
            <a:ext cx="1828800" cy="628944"/>
          </a:xfrm>
          <a:prstGeom prst="rect">
            <a:avLst/>
          </a:prstGeom>
          <a:solidFill>
            <a:srgbClr xmlns:mc="http://schemas.openxmlformats.org/markup-compatibility/2006" xmlns:a14="http://schemas.microsoft.com/office/drawing/2010/main" val="FFFFFF" mc:Ignorable="a14" a14:legacySpreadsheetColorIndex="65"/>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sz="900" b="0" i="0" u="none" strike="noStrike" baseline="0">
                <a:solidFill>
                  <a:srgbClr val="000000"/>
                </a:solidFill>
                <a:latin typeface="Century Gothic" charset="0"/>
                <a:ea typeface="Century Gothic" charset="0"/>
                <a:cs typeface="Century Gothic" charset="0"/>
              </a:rPr>
              <a:t>NAME</a:t>
            </a:r>
          </a:p>
          <a:p>
            <a:pPr algn="ctr" rtl="0">
              <a:defRPr sz="1000"/>
            </a:pPr>
            <a:r>
              <a:rPr lang="en-US" sz="900" b="0" i="0" u="none" strike="noStrike" baseline="0">
                <a:solidFill>
                  <a:srgbClr val="000000"/>
                </a:solidFill>
                <a:latin typeface="Century Gothic" charset="0"/>
                <a:ea typeface="Century Gothic" charset="0"/>
                <a:cs typeface="Century Gothic" charset="0"/>
              </a:rPr>
              <a:t>––––––––––––––––––––</a:t>
            </a:r>
          </a:p>
          <a:p>
            <a:pPr algn="ctr" rtl="0">
              <a:defRPr sz="1000"/>
            </a:pPr>
            <a:r>
              <a:rPr lang="en-US" sz="900" b="0" i="0" u="none" strike="noStrike" baseline="0">
                <a:solidFill>
                  <a:srgbClr val="000000"/>
                </a:solidFill>
                <a:latin typeface="Century Gothic" charset="0"/>
                <a:ea typeface="Century Gothic" charset="0"/>
                <a:cs typeface="Century Gothic" charset="0"/>
              </a:rPr>
              <a:t>TITLE</a:t>
            </a:r>
          </a:p>
        </p:txBody>
      </p:sp>
      <p:sp>
        <p:nvSpPr>
          <p:cNvPr id="147" name="AutoShape 167">
            <a:extLst>
              <a:ext uri="{FF2B5EF4-FFF2-40B4-BE49-F238E27FC236}">
                <a16:creationId xmlns:a16="http://schemas.microsoft.com/office/drawing/2014/main" id="{D83B5FCB-136A-3F47-9FFA-528AF05F9B2B}"/>
              </a:ext>
            </a:extLst>
          </p:cNvPr>
          <p:cNvSpPr>
            <a:spLocks noChangeArrowheads="1"/>
          </p:cNvSpPr>
          <p:nvPr/>
        </p:nvSpPr>
        <p:spPr bwMode="auto">
          <a:xfrm>
            <a:off x="6264732" y="4433224"/>
            <a:ext cx="1828800" cy="628944"/>
          </a:xfrm>
          <a:prstGeom prst="rect">
            <a:avLst/>
          </a:prstGeom>
          <a:solidFill>
            <a:srgbClr xmlns:mc="http://schemas.openxmlformats.org/markup-compatibility/2006" xmlns:a14="http://schemas.microsoft.com/office/drawing/2010/main" val="FFFFFF" mc:Ignorable="a14" a14:legacySpreadsheetColorIndex="65"/>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sz="900" b="0" i="0" u="none" strike="noStrike" baseline="0">
                <a:solidFill>
                  <a:srgbClr val="000000"/>
                </a:solidFill>
                <a:latin typeface="Century Gothic" charset="0"/>
                <a:ea typeface="Century Gothic" charset="0"/>
                <a:cs typeface="Century Gothic" charset="0"/>
              </a:rPr>
              <a:t>NAME</a:t>
            </a:r>
          </a:p>
          <a:p>
            <a:pPr algn="ctr" rtl="0">
              <a:defRPr sz="1000"/>
            </a:pPr>
            <a:r>
              <a:rPr lang="en-US" sz="900" b="0" i="0" u="none" strike="noStrike" baseline="0">
                <a:solidFill>
                  <a:srgbClr val="000000"/>
                </a:solidFill>
                <a:latin typeface="Century Gothic" charset="0"/>
                <a:ea typeface="Century Gothic" charset="0"/>
                <a:cs typeface="Century Gothic" charset="0"/>
              </a:rPr>
              <a:t>––––––––––––––––––––</a:t>
            </a:r>
          </a:p>
          <a:p>
            <a:pPr algn="ctr" rtl="0">
              <a:defRPr sz="1000"/>
            </a:pPr>
            <a:r>
              <a:rPr lang="en-US" sz="900" b="0" i="0" u="none" strike="noStrike" baseline="0">
                <a:solidFill>
                  <a:srgbClr val="000000"/>
                </a:solidFill>
                <a:latin typeface="Century Gothic" charset="0"/>
                <a:ea typeface="Century Gothic" charset="0"/>
                <a:cs typeface="Century Gothic" charset="0"/>
              </a:rPr>
              <a:t>TITLE</a:t>
            </a:r>
          </a:p>
        </p:txBody>
      </p:sp>
      <p:sp>
        <p:nvSpPr>
          <p:cNvPr id="150" name="AutoShape 167">
            <a:extLst>
              <a:ext uri="{FF2B5EF4-FFF2-40B4-BE49-F238E27FC236}">
                <a16:creationId xmlns:a16="http://schemas.microsoft.com/office/drawing/2014/main" id="{56F1D7FA-D8E6-7E44-824B-B3E18340FC24}"/>
              </a:ext>
            </a:extLst>
          </p:cNvPr>
          <p:cNvSpPr>
            <a:spLocks noChangeArrowheads="1"/>
          </p:cNvSpPr>
          <p:nvPr/>
        </p:nvSpPr>
        <p:spPr bwMode="auto">
          <a:xfrm>
            <a:off x="1346064" y="5341980"/>
            <a:ext cx="1828800" cy="628944"/>
          </a:xfrm>
          <a:prstGeom prst="rect">
            <a:avLst/>
          </a:prstGeom>
          <a:solidFill>
            <a:srgbClr xmlns:mc="http://schemas.openxmlformats.org/markup-compatibility/2006" xmlns:a14="http://schemas.microsoft.com/office/drawing/2010/main" val="FFFFFF" mc:Ignorable="a14" a14:legacySpreadsheetColorIndex="65"/>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sz="900" b="0" i="0" u="none" strike="noStrike" baseline="0">
                <a:solidFill>
                  <a:srgbClr val="000000"/>
                </a:solidFill>
                <a:latin typeface="Century Gothic" charset="0"/>
                <a:ea typeface="Century Gothic" charset="0"/>
                <a:cs typeface="Century Gothic" charset="0"/>
              </a:rPr>
              <a:t>NAME</a:t>
            </a:r>
          </a:p>
          <a:p>
            <a:pPr algn="ctr" rtl="0">
              <a:defRPr sz="1000"/>
            </a:pPr>
            <a:r>
              <a:rPr lang="en-US" sz="900" b="0" i="0" u="none" strike="noStrike" baseline="0">
                <a:solidFill>
                  <a:srgbClr val="000000"/>
                </a:solidFill>
                <a:latin typeface="Century Gothic" charset="0"/>
                <a:ea typeface="Century Gothic" charset="0"/>
                <a:cs typeface="Century Gothic" charset="0"/>
              </a:rPr>
              <a:t>––––––––––––––––––––</a:t>
            </a:r>
          </a:p>
          <a:p>
            <a:pPr algn="ctr" rtl="0">
              <a:defRPr sz="1000"/>
            </a:pPr>
            <a:r>
              <a:rPr lang="en-US" sz="900" b="0" i="0" u="none" strike="noStrike" baseline="0">
                <a:solidFill>
                  <a:srgbClr val="000000"/>
                </a:solidFill>
                <a:latin typeface="Century Gothic" charset="0"/>
                <a:ea typeface="Century Gothic" charset="0"/>
                <a:cs typeface="Century Gothic" charset="0"/>
              </a:rPr>
              <a:t>TITLE</a:t>
            </a:r>
          </a:p>
        </p:txBody>
      </p:sp>
      <p:sp>
        <p:nvSpPr>
          <p:cNvPr id="151" name="AutoShape 167">
            <a:extLst>
              <a:ext uri="{FF2B5EF4-FFF2-40B4-BE49-F238E27FC236}">
                <a16:creationId xmlns:a16="http://schemas.microsoft.com/office/drawing/2014/main" id="{C8E72869-5DAD-CA47-9092-DB35F22AA336}"/>
              </a:ext>
            </a:extLst>
          </p:cNvPr>
          <p:cNvSpPr>
            <a:spLocks noChangeArrowheads="1"/>
          </p:cNvSpPr>
          <p:nvPr/>
        </p:nvSpPr>
        <p:spPr bwMode="auto">
          <a:xfrm>
            <a:off x="3724754" y="5341980"/>
            <a:ext cx="1828800" cy="628944"/>
          </a:xfrm>
          <a:prstGeom prst="rect">
            <a:avLst/>
          </a:prstGeom>
          <a:solidFill>
            <a:srgbClr xmlns:mc="http://schemas.openxmlformats.org/markup-compatibility/2006" xmlns:a14="http://schemas.microsoft.com/office/drawing/2010/main" val="FFFFFF" mc:Ignorable="a14" a14:legacySpreadsheetColorIndex="65"/>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sz="900" b="0" i="0" u="none" strike="noStrike" baseline="0">
                <a:solidFill>
                  <a:srgbClr val="000000"/>
                </a:solidFill>
                <a:latin typeface="Century Gothic" charset="0"/>
                <a:ea typeface="Century Gothic" charset="0"/>
                <a:cs typeface="Century Gothic" charset="0"/>
              </a:rPr>
              <a:t>NAME</a:t>
            </a:r>
          </a:p>
          <a:p>
            <a:pPr algn="ctr" rtl="0">
              <a:defRPr sz="1000"/>
            </a:pPr>
            <a:r>
              <a:rPr lang="en-US" sz="900" b="0" i="0" u="none" strike="noStrike" baseline="0">
                <a:solidFill>
                  <a:srgbClr val="000000"/>
                </a:solidFill>
                <a:latin typeface="Century Gothic" charset="0"/>
                <a:ea typeface="Century Gothic" charset="0"/>
                <a:cs typeface="Century Gothic" charset="0"/>
              </a:rPr>
              <a:t>––––––––––––––––––––</a:t>
            </a:r>
          </a:p>
          <a:p>
            <a:pPr algn="ctr" rtl="0">
              <a:defRPr sz="1000"/>
            </a:pPr>
            <a:r>
              <a:rPr lang="en-US" sz="900" b="0" i="0" u="none" strike="noStrike" baseline="0">
                <a:solidFill>
                  <a:srgbClr val="000000"/>
                </a:solidFill>
                <a:latin typeface="Century Gothic" charset="0"/>
                <a:ea typeface="Century Gothic" charset="0"/>
                <a:cs typeface="Century Gothic" charset="0"/>
              </a:rPr>
              <a:t>TITLE</a:t>
            </a:r>
          </a:p>
        </p:txBody>
      </p:sp>
      <p:cxnSp>
        <p:nvCxnSpPr>
          <p:cNvPr id="161" name="AutoShape 171">
            <a:extLst>
              <a:ext uri="{FF2B5EF4-FFF2-40B4-BE49-F238E27FC236}">
                <a16:creationId xmlns:a16="http://schemas.microsoft.com/office/drawing/2014/main" id="{62627C59-C5A5-B048-849B-BE0EDBCDED5C}"/>
              </a:ext>
            </a:extLst>
          </p:cNvPr>
          <p:cNvCxnSpPr>
            <a:cxnSpLocks noChangeShapeType="1"/>
          </p:cNvCxnSpPr>
          <p:nvPr/>
        </p:nvCxnSpPr>
        <p:spPr bwMode="auto">
          <a:xfrm rot="5400000">
            <a:off x="6915017" y="3256973"/>
            <a:ext cx="3975101" cy="838206"/>
          </a:xfrm>
          <a:prstGeom prst="bentConnector3">
            <a:avLst>
              <a:gd name="adj1" fmla="val 16745"/>
            </a:avLst>
          </a:prstGeom>
          <a:noFill/>
          <a:ln w="12700">
            <a:solidFill>
              <a:schemeClr val="bg1">
                <a:lumMod val="50000"/>
              </a:schemeClr>
            </a:solidFill>
            <a:miter lim="800000"/>
            <a:headEnd type="none" w="sm" len="sm"/>
            <a:tailEnd type="none" w="lg" len="med"/>
          </a:ln>
          <a:extLst>
            <a:ext uri="{909E8E84-426E-40DD-AFC4-6F175D3DCCD1}">
              <a14:hiddenFill xmlns:a14="http://schemas.microsoft.com/office/drawing/2010/main">
                <a:noFill/>
              </a14:hiddenFill>
            </a:ext>
          </a:extLst>
        </p:spPr>
      </p:cxnSp>
      <p:cxnSp>
        <p:nvCxnSpPr>
          <p:cNvPr id="162" name="AutoShape 171">
            <a:extLst>
              <a:ext uri="{FF2B5EF4-FFF2-40B4-BE49-F238E27FC236}">
                <a16:creationId xmlns:a16="http://schemas.microsoft.com/office/drawing/2014/main" id="{47331B23-FD9C-7C46-9803-0904918CC925}"/>
              </a:ext>
            </a:extLst>
          </p:cNvPr>
          <p:cNvCxnSpPr>
            <a:cxnSpLocks noChangeShapeType="1"/>
          </p:cNvCxnSpPr>
          <p:nvPr/>
        </p:nvCxnSpPr>
        <p:spPr bwMode="auto">
          <a:xfrm flipH="1">
            <a:off x="8712064" y="532825"/>
            <a:ext cx="914400" cy="1097280"/>
          </a:xfrm>
          <a:prstGeom prst="bentConnector3">
            <a:avLst>
              <a:gd name="adj1" fmla="val 123373"/>
            </a:avLst>
          </a:prstGeom>
          <a:noFill/>
          <a:ln w="12700">
            <a:solidFill>
              <a:schemeClr val="bg1">
                <a:lumMod val="50000"/>
              </a:schemeClr>
            </a:solidFill>
            <a:miter lim="800000"/>
            <a:headEnd type="none" w="sm" len="sm"/>
            <a:tailEnd type="none" w="lg" len="med"/>
          </a:ln>
          <a:extLst>
            <a:ext uri="{909E8E84-426E-40DD-AFC4-6F175D3DCCD1}">
              <a14:hiddenFill xmlns:a14="http://schemas.microsoft.com/office/drawing/2010/main">
                <a:noFill/>
              </a14:hiddenFill>
            </a:ext>
          </a:extLst>
        </p:spPr>
      </p:cxnSp>
      <p:sp>
        <p:nvSpPr>
          <p:cNvPr id="163" name="AutoShape 167">
            <a:extLst>
              <a:ext uri="{FF2B5EF4-FFF2-40B4-BE49-F238E27FC236}">
                <a16:creationId xmlns:a16="http://schemas.microsoft.com/office/drawing/2014/main" id="{FE73F057-2839-BD4A-9AEE-E19E50128A15}"/>
              </a:ext>
            </a:extLst>
          </p:cNvPr>
          <p:cNvSpPr>
            <a:spLocks noChangeArrowheads="1"/>
          </p:cNvSpPr>
          <p:nvPr/>
        </p:nvSpPr>
        <p:spPr bwMode="auto">
          <a:xfrm>
            <a:off x="8675892" y="202625"/>
            <a:ext cx="1828800" cy="628944"/>
          </a:xfrm>
          <a:prstGeom prst="flowChartAlternateProcess">
            <a:avLst/>
          </a:prstGeom>
          <a:solidFill>
            <a:schemeClr val="tx2">
              <a:lumMod val="20000"/>
              <a:lumOff val="80000"/>
            </a:schemeClr>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sz="900" b="0" i="0" u="none" strike="noStrike" baseline="0" dirty="0">
                <a:solidFill>
                  <a:srgbClr val="000000"/>
                </a:solidFill>
                <a:latin typeface="Century Gothic" charset="0"/>
                <a:ea typeface="Century Gothic" charset="0"/>
                <a:cs typeface="Century Gothic" charset="0"/>
              </a:rPr>
              <a:t>NAME</a:t>
            </a:r>
          </a:p>
          <a:p>
            <a:pPr algn="ctr" rtl="0">
              <a:defRPr sz="1000"/>
            </a:pPr>
            <a:r>
              <a:rPr lang="en-US" sz="900" b="0" i="0" u="none" strike="noStrike" baseline="0" dirty="0">
                <a:solidFill>
                  <a:srgbClr val="000000"/>
                </a:solidFill>
                <a:latin typeface="Century Gothic" charset="0"/>
                <a:ea typeface="Century Gothic" charset="0"/>
                <a:cs typeface="Century Gothic" charset="0"/>
              </a:rPr>
              <a:t>––––––––––––––––––––</a:t>
            </a:r>
          </a:p>
          <a:p>
            <a:pPr algn="ctr" rtl="0">
              <a:defRPr sz="1000"/>
            </a:pPr>
            <a:r>
              <a:rPr lang="en-US" sz="900" b="0" i="0" u="none" strike="noStrike" baseline="0" dirty="0">
                <a:solidFill>
                  <a:srgbClr val="000000"/>
                </a:solidFill>
                <a:latin typeface="Century Gothic" charset="0"/>
                <a:ea typeface="Century Gothic" charset="0"/>
                <a:cs typeface="Century Gothic" charset="0"/>
              </a:rPr>
              <a:t>TITLE</a:t>
            </a:r>
          </a:p>
        </p:txBody>
      </p:sp>
      <p:sp>
        <p:nvSpPr>
          <p:cNvPr id="165" name="AutoShape 167">
            <a:extLst>
              <a:ext uri="{FF2B5EF4-FFF2-40B4-BE49-F238E27FC236}">
                <a16:creationId xmlns:a16="http://schemas.microsoft.com/office/drawing/2014/main" id="{47F0E74B-3902-F549-AC34-C5446FDB115B}"/>
              </a:ext>
            </a:extLst>
          </p:cNvPr>
          <p:cNvSpPr>
            <a:spLocks noChangeArrowheads="1"/>
          </p:cNvSpPr>
          <p:nvPr/>
        </p:nvSpPr>
        <p:spPr bwMode="auto">
          <a:xfrm>
            <a:off x="8703132" y="2615712"/>
            <a:ext cx="1828800" cy="628944"/>
          </a:xfrm>
          <a:prstGeom prst="rect">
            <a:avLst/>
          </a:prstGeom>
          <a:solidFill>
            <a:srgbClr xmlns:mc="http://schemas.openxmlformats.org/markup-compatibility/2006" xmlns:a14="http://schemas.microsoft.com/office/drawing/2010/main" val="FFFFFF" mc:Ignorable="a14" a14:legacySpreadsheetColorIndex="65"/>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sz="900" b="0" i="0" u="none" strike="noStrike" baseline="0">
                <a:solidFill>
                  <a:srgbClr val="000000"/>
                </a:solidFill>
                <a:latin typeface="Century Gothic" charset="0"/>
                <a:ea typeface="Century Gothic" charset="0"/>
                <a:cs typeface="Century Gothic" charset="0"/>
              </a:rPr>
              <a:t>NAME</a:t>
            </a:r>
          </a:p>
          <a:p>
            <a:pPr algn="ctr" rtl="0">
              <a:defRPr sz="1000"/>
            </a:pPr>
            <a:r>
              <a:rPr lang="en-US" sz="900" b="0" i="0" u="none" strike="noStrike" baseline="0">
                <a:solidFill>
                  <a:srgbClr val="000000"/>
                </a:solidFill>
                <a:latin typeface="Century Gothic" charset="0"/>
                <a:ea typeface="Century Gothic" charset="0"/>
                <a:cs typeface="Century Gothic" charset="0"/>
              </a:rPr>
              <a:t>––––––––––––––––––––</a:t>
            </a:r>
          </a:p>
          <a:p>
            <a:pPr algn="ctr" rtl="0">
              <a:defRPr sz="1000"/>
            </a:pPr>
            <a:r>
              <a:rPr lang="en-US" sz="900" b="0" i="0" u="none" strike="noStrike" baseline="0">
                <a:solidFill>
                  <a:srgbClr val="000000"/>
                </a:solidFill>
                <a:latin typeface="Century Gothic" charset="0"/>
                <a:ea typeface="Century Gothic" charset="0"/>
                <a:cs typeface="Century Gothic" charset="0"/>
              </a:rPr>
              <a:t>TITLE</a:t>
            </a:r>
          </a:p>
        </p:txBody>
      </p:sp>
      <p:sp>
        <p:nvSpPr>
          <p:cNvPr id="168" name="AutoShape 167">
            <a:extLst>
              <a:ext uri="{FF2B5EF4-FFF2-40B4-BE49-F238E27FC236}">
                <a16:creationId xmlns:a16="http://schemas.microsoft.com/office/drawing/2014/main" id="{3E318241-A31C-3C40-A179-57E4AFDAF66F}"/>
              </a:ext>
            </a:extLst>
          </p:cNvPr>
          <p:cNvSpPr>
            <a:spLocks noChangeArrowheads="1"/>
          </p:cNvSpPr>
          <p:nvPr/>
        </p:nvSpPr>
        <p:spPr bwMode="auto">
          <a:xfrm>
            <a:off x="8675892" y="1343861"/>
            <a:ext cx="1828800" cy="628944"/>
          </a:xfrm>
          <a:prstGeom prst="flowChartAlternateProcess">
            <a:avLst/>
          </a:prstGeom>
          <a:solidFill>
            <a:srgbClr val="EAEEF3"/>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sz="900" b="0" i="0" u="none" strike="noStrike" baseline="0">
                <a:solidFill>
                  <a:srgbClr val="000000"/>
                </a:solidFill>
                <a:latin typeface="Century Gothic" charset="0"/>
                <a:ea typeface="Century Gothic" charset="0"/>
                <a:cs typeface="Century Gothic" charset="0"/>
              </a:rPr>
              <a:t>NAME</a:t>
            </a:r>
          </a:p>
          <a:p>
            <a:pPr algn="ctr" rtl="0">
              <a:defRPr sz="1000"/>
            </a:pPr>
            <a:r>
              <a:rPr lang="en-US" sz="900" b="0" i="0" u="none" strike="noStrike" baseline="0">
                <a:solidFill>
                  <a:srgbClr val="000000"/>
                </a:solidFill>
                <a:latin typeface="Century Gothic" charset="0"/>
                <a:ea typeface="Century Gothic" charset="0"/>
                <a:cs typeface="Century Gothic" charset="0"/>
              </a:rPr>
              <a:t>––––––––––––––––––––</a:t>
            </a:r>
          </a:p>
          <a:p>
            <a:pPr algn="ctr" rtl="0">
              <a:defRPr sz="1000"/>
            </a:pPr>
            <a:r>
              <a:rPr lang="en-US" sz="900" b="0" i="0" u="none" strike="noStrike" baseline="0">
                <a:solidFill>
                  <a:srgbClr val="000000"/>
                </a:solidFill>
                <a:latin typeface="Century Gothic" charset="0"/>
                <a:ea typeface="Century Gothic" charset="0"/>
                <a:cs typeface="Century Gothic" charset="0"/>
              </a:rPr>
              <a:t>TITLE</a:t>
            </a:r>
          </a:p>
        </p:txBody>
      </p:sp>
      <p:sp>
        <p:nvSpPr>
          <p:cNvPr id="169" name="AutoShape 167">
            <a:extLst>
              <a:ext uri="{FF2B5EF4-FFF2-40B4-BE49-F238E27FC236}">
                <a16:creationId xmlns:a16="http://schemas.microsoft.com/office/drawing/2014/main" id="{CF2C0829-34BF-1E40-9643-74FD75054D6F}"/>
              </a:ext>
            </a:extLst>
          </p:cNvPr>
          <p:cNvSpPr>
            <a:spLocks noChangeArrowheads="1"/>
          </p:cNvSpPr>
          <p:nvPr/>
        </p:nvSpPr>
        <p:spPr bwMode="auto">
          <a:xfrm>
            <a:off x="8690432" y="3524468"/>
            <a:ext cx="1828800" cy="628944"/>
          </a:xfrm>
          <a:prstGeom prst="rect">
            <a:avLst/>
          </a:prstGeom>
          <a:solidFill>
            <a:srgbClr xmlns:mc="http://schemas.openxmlformats.org/markup-compatibility/2006" xmlns:a14="http://schemas.microsoft.com/office/drawing/2010/main" val="FFFFFF" mc:Ignorable="a14" a14:legacySpreadsheetColorIndex="65"/>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sz="900" b="0" i="0" u="none" strike="noStrike" baseline="0">
                <a:solidFill>
                  <a:srgbClr val="000000"/>
                </a:solidFill>
                <a:latin typeface="Century Gothic" charset="0"/>
                <a:ea typeface="Century Gothic" charset="0"/>
                <a:cs typeface="Century Gothic" charset="0"/>
              </a:rPr>
              <a:t>NAME</a:t>
            </a:r>
          </a:p>
          <a:p>
            <a:pPr algn="ctr" rtl="0">
              <a:defRPr sz="1000"/>
            </a:pPr>
            <a:r>
              <a:rPr lang="en-US" sz="900" b="0" i="0" u="none" strike="noStrike" baseline="0">
                <a:solidFill>
                  <a:srgbClr val="000000"/>
                </a:solidFill>
                <a:latin typeface="Century Gothic" charset="0"/>
                <a:ea typeface="Century Gothic" charset="0"/>
                <a:cs typeface="Century Gothic" charset="0"/>
              </a:rPr>
              <a:t>––––––––––––––––––––</a:t>
            </a:r>
          </a:p>
          <a:p>
            <a:pPr algn="ctr" rtl="0">
              <a:defRPr sz="1000"/>
            </a:pPr>
            <a:r>
              <a:rPr lang="en-US" sz="900" b="0" i="0" u="none" strike="noStrike" baseline="0">
                <a:solidFill>
                  <a:srgbClr val="000000"/>
                </a:solidFill>
                <a:latin typeface="Century Gothic" charset="0"/>
                <a:ea typeface="Century Gothic" charset="0"/>
                <a:cs typeface="Century Gothic" charset="0"/>
              </a:rPr>
              <a:t>TITLE</a:t>
            </a:r>
          </a:p>
        </p:txBody>
      </p:sp>
      <p:sp>
        <p:nvSpPr>
          <p:cNvPr id="171" name="AutoShape 167">
            <a:extLst>
              <a:ext uri="{FF2B5EF4-FFF2-40B4-BE49-F238E27FC236}">
                <a16:creationId xmlns:a16="http://schemas.microsoft.com/office/drawing/2014/main" id="{87C4ECF9-ED66-2E43-9104-C751E6A30B6D}"/>
              </a:ext>
            </a:extLst>
          </p:cNvPr>
          <p:cNvSpPr>
            <a:spLocks noChangeArrowheads="1"/>
          </p:cNvSpPr>
          <p:nvPr/>
        </p:nvSpPr>
        <p:spPr bwMode="auto">
          <a:xfrm>
            <a:off x="8703132" y="4433224"/>
            <a:ext cx="1828800" cy="628944"/>
          </a:xfrm>
          <a:prstGeom prst="rect">
            <a:avLst/>
          </a:prstGeom>
          <a:solidFill>
            <a:srgbClr xmlns:mc="http://schemas.openxmlformats.org/markup-compatibility/2006" xmlns:a14="http://schemas.microsoft.com/office/drawing/2010/main" val="FFFFFF" mc:Ignorable="a14" a14:legacySpreadsheetColorIndex="65"/>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sz="900" b="0" i="0" u="none" strike="noStrike" baseline="0">
                <a:solidFill>
                  <a:srgbClr val="000000"/>
                </a:solidFill>
                <a:latin typeface="Century Gothic" charset="0"/>
                <a:ea typeface="Century Gothic" charset="0"/>
                <a:cs typeface="Century Gothic" charset="0"/>
              </a:rPr>
              <a:t>NAME</a:t>
            </a:r>
          </a:p>
          <a:p>
            <a:pPr algn="ctr" rtl="0">
              <a:defRPr sz="1000"/>
            </a:pPr>
            <a:r>
              <a:rPr lang="en-US" sz="900" b="0" i="0" u="none" strike="noStrike" baseline="0">
                <a:solidFill>
                  <a:srgbClr val="000000"/>
                </a:solidFill>
                <a:latin typeface="Century Gothic" charset="0"/>
                <a:ea typeface="Century Gothic" charset="0"/>
                <a:cs typeface="Century Gothic" charset="0"/>
              </a:rPr>
              <a:t>––––––––––––––––––––</a:t>
            </a:r>
          </a:p>
          <a:p>
            <a:pPr algn="ctr" rtl="0">
              <a:defRPr sz="1000"/>
            </a:pPr>
            <a:r>
              <a:rPr lang="en-US" sz="900" b="0" i="0" u="none" strike="noStrike" baseline="0">
                <a:solidFill>
                  <a:srgbClr val="000000"/>
                </a:solidFill>
                <a:latin typeface="Century Gothic" charset="0"/>
                <a:ea typeface="Century Gothic" charset="0"/>
                <a:cs typeface="Century Gothic" charset="0"/>
              </a:rPr>
              <a:t>TITLE</a:t>
            </a:r>
          </a:p>
        </p:txBody>
      </p:sp>
      <p:sp>
        <p:nvSpPr>
          <p:cNvPr id="173" name="AutoShape 167">
            <a:extLst>
              <a:ext uri="{FF2B5EF4-FFF2-40B4-BE49-F238E27FC236}">
                <a16:creationId xmlns:a16="http://schemas.microsoft.com/office/drawing/2014/main" id="{77351724-CE98-684A-9708-E3DD5446BA4A}"/>
              </a:ext>
            </a:extLst>
          </p:cNvPr>
          <p:cNvSpPr>
            <a:spLocks noChangeArrowheads="1"/>
          </p:cNvSpPr>
          <p:nvPr/>
        </p:nvSpPr>
        <p:spPr bwMode="auto">
          <a:xfrm>
            <a:off x="8703132" y="5341980"/>
            <a:ext cx="1828800" cy="628944"/>
          </a:xfrm>
          <a:prstGeom prst="rect">
            <a:avLst/>
          </a:prstGeom>
          <a:solidFill>
            <a:srgbClr xmlns:mc="http://schemas.openxmlformats.org/markup-compatibility/2006" xmlns:a14="http://schemas.microsoft.com/office/drawing/2010/main" val="FFFFFF" mc:Ignorable="a14" a14:legacySpreadsheetColorIndex="65"/>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sz="900" b="0" i="0" u="none" strike="noStrike" baseline="0">
                <a:solidFill>
                  <a:srgbClr val="000000"/>
                </a:solidFill>
                <a:latin typeface="Century Gothic" charset="0"/>
                <a:ea typeface="Century Gothic" charset="0"/>
                <a:cs typeface="Century Gothic" charset="0"/>
              </a:rPr>
              <a:t>NAME</a:t>
            </a:r>
          </a:p>
          <a:p>
            <a:pPr algn="ctr" rtl="0">
              <a:defRPr sz="1000"/>
            </a:pPr>
            <a:r>
              <a:rPr lang="en-US" sz="900" b="0" i="0" u="none" strike="noStrike" baseline="0">
                <a:solidFill>
                  <a:srgbClr val="000000"/>
                </a:solidFill>
                <a:latin typeface="Century Gothic" charset="0"/>
                <a:ea typeface="Century Gothic" charset="0"/>
                <a:cs typeface="Century Gothic" charset="0"/>
              </a:rPr>
              <a:t>––––––––––––––––––––</a:t>
            </a:r>
          </a:p>
          <a:p>
            <a:pPr algn="ctr" rtl="0">
              <a:defRPr sz="1000"/>
            </a:pPr>
            <a:r>
              <a:rPr lang="en-US" sz="900" b="0" i="0" u="none" strike="noStrike" baseline="0">
                <a:solidFill>
                  <a:srgbClr val="000000"/>
                </a:solidFill>
                <a:latin typeface="Century Gothic" charset="0"/>
                <a:ea typeface="Century Gothic" charset="0"/>
                <a:cs typeface="Century Gothic" charset="0"/>
              </a:rPr>
              <a:t>TITLE</a:t>
            </a:r>
          </a:p>
        </p:txBody>
      </p:sp>
    </p:spTree>
    <p:extLst>
      <p:ext uri="{BB962C8B-B14F-4D97-AF65-F5344CB8AC3E}">
        <p14:creationId xmlns:p14="http://schemas.microsoft.com/office/powerpoint/2010/main" val="10367233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11" name="Rectangle 7">
            <a:extLst>
              <a:ext uri="{FF2B5EF4-FFF2-40B4-BE49-F238E27FC236}">
                <a16:creationId xmlns:a16="http://schemas.microsoft.com/office/drawing/2014/main" id="{2A08EE07-4D3C-C74D-AA27-8BAD402EB88E}"/>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13" name="Parallelogram 12">
            <a:extLst>
              <a:ext uri="{FF2B5EF4-FFF2-40B4-BE49-F238E27FC236}">
                <a16:creationId xmlns:a16="http://schemas.microsoft.com/office/drawing/2014/main" id="{72214739-7D95-4444-9FE6-D496832163FB}"/>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E6EEB223-E166-A54F-887F-3F76EDC4E433}"/>
              </a:ext>
            </a:extLst>
          </p:cNvPr>
          <p:cNvSpPr txBox="1"/>
          <p:nvPr/>
        </p:nvSpPr>
        <p:spPr>
          <a:xfrm>
            <a:off x="4800045" y="6477000"/>
            <a:ext cx="6970535"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ea typeface="Arial" charset="0"/>
                <a:cs typeface="Arial" charset="0"/>
              </a:rPr>
              <a:t>COPY + PASTE BLANK ICONS</a:t>
            </a:r>
          </a:p>
        </p:txBody>
      </p:sp>
      <p:cxnSp>
        <p:nvCxnSpPr>
          <p:cNvPr id="10" name="AutoShape 171">
            <a:extLst>
              <a:ext uri="{FF2B5EF4-FFF2-40B4-BE49-F238E27FC236}">
                <a16:creationId xmlns:a16="http://schemas.microsoft.com/office/drawing/2014/main" id="{00000000-0008-0000-0000-000008000000}"/>
              </a:ext>
            </a:extLst>
          </p:cNvPr>
          <p:cNvCxnSpPr>
            <a:cxnSpLocks noChangeShapeType="1"/>
          </p:cNvCxnSpPr>
          <p:nvPr/>
        </p:nvCxnSpPr>
        <p:spPr bwMode="auto">
          <a:xfrm>
            <a:off x="7083019" y="1694578"/>
            <a:ext cx="1498410" cy="815728"/>
          </a:xfrm>
          <a:prstGeom prst="bentConnector3">
            <a:avLst>
              <a:gd name="adj1" fmla="val 50000"/>
            </a:avLst>
          </a:prstGeom>
          <a:noFill/>
          <a:ln w="12700">
            <a:solidFill>
              <a:schemeClr val="bg1">
                <a:lumMod val="50000"/>
              </a:schemeClr>
            </a:solidFill>
            <a:miter lim="800000"/>
            <a:headEnd type="none" w="sm" len="sm"/>
            <a:tailEnd type="none" w="lg" len="med"/>
          </a:ln>
          <a:extLst>
            <a:ext uri="{909E8E84-426E-40DD-AFC4-6F175D3DCCD1}">
              <a14:hiddenFill xmlns:a14="http://schemas.microsoft.com/office/drawing/2010/main">
                <a:noFill/>
              </a14:hiddenFill>
            </a:ext>
          </a:extLst>
        </p:spPr>
      </p:cxnSp>
      <p:cxnSp>
        <p:nvCxnSpPr>
          <p:cNvPr id="12" name="Straight Arrow Connector 11">
            <a:extLst>
              <a:ext uri="{FF2B5EF4-FFF2-40B4-BE49-F238E27FC236}">
                <a16:creationId xmlns:a16="http://schemas.microsoft.com/office/drawing/2014/main" id="{00000000-0008-0000-0000-000021000000}"/>
              </a:ext>
            </a:extLst>
          </p:cNvPr>
          <p:cNvCxnSpPr/>
          <p:nvPr/>
        </p:nvCxnSpPr>
        <p:spPr>
          <a:xfrm>
            <a:off x="7057619" y="3104302"/>
            <a:ext cx="609600" cy="0"/>
          </a:xfrm>
          <a:prstGeom prst="straightConnector1">
            <a:avLst/>
          </a:prstGeom>
          <a:ln w="12700">
            <a:solidFill>
              <a:schemeClr val="bg1">
                <a:lumMod val="50000"/>
              </a:schemeClr>
            </a:solidFill>
            <a:tailEnd type="none" w="lg" len="med"/>
          </a:ln>
        </p:spPr>
        <p:style>
          <a:lnRef idx="1">
            <a:schemeClr val="accent1"/>
          </a:lnRef>
          <a:fillRef idx="0">
            <a:schemeClr val="accent1"/>
          </a:fillRef>
          <a:effectRef idx="0">
            <a:schemeClr val="accent1"/>
          </a:effectRef>
          <a:fontRef idx="minor">
            <a:schemeClr val="tx1"/>
          </a:fontRef>
        </p:style>
      </p:cxnSp>
      <p:cxnSp>
        <p:nvCxnSpPr>
          <p:cNvPr id="14" name="Straight Arrow Connector 13">
            <a:extLst>
              <a:ext uri="{FF2B5EF4-FFF2-40B4-BE49-F238E27FC236}">
                <a16:creationId xmlns:a16="http://schemas.microsoft.com/office/drawing/2014/main" id="{00000000-0008-0000-0000-000022000000}"/>
              </a:ext>
            </a:extLst>
          </p:cNvPr>
          <p:cNvCxnSpPr/>
          <p:nvPr/>
        </p:nvCxnSpPr>
        <p:spPr>
          <a:xfrm>
            <a:off x="10375632" y="1691005"/>
            <a:ext cx="0" cy="596900"/>
          </a:xfrm>
          <a:prstGeom prst="straightConnector1">
            <a:avLst/>
          </a:prstGeom>
          <a:ln w="12700">
            <a:solidFill>
              <a:schemeClr val="bg1">
                <a:lumMod val="50000"/>
              </a:schemeClr>
            </a:solidFill>
            <a:tailEnd type="none" w="lg" len="med"/>
          </a:ln>
        </p:spPr>
        <p:style>
          <a:lnRef idx="1">
            <a:schemeClr val="accent1"/>
          </a:lnRef>
          <a:fillRef idx="0">
            <a:schemeClr val="accent1"/>
          </a:fillRef>
          <a:effectRef idx="0">
            <a:schemeClr val="accent1"/>
          </a:effectRef>
          <a:fontRef idx="minor">
            <a:schemeClr val="tx1"/>
          </a:fontRef>
        </p:style>
      </p:cxnSp>
      <p:cxnSp>
        <p:nvCxnSpPr>
          <p:cNvPr id="16" name="AutoShape 171">
            <a:extLst>
              <a:ext uri="{FF2B5EF4-FFF2-40B4-BE49-F238E27FC236}">
                <a16:creationId xmlns:a16="http://schemas.microsoft.com/office/drawing/2014/main" id="{5D862AE4-A474-B14F-B58F-AA850C8F9B57}"/>
              </a:ext>
            </a:extLst>
          </p:cNvPr>
          <p:cNvCxnSpPr>
            <a:cxnSpLocks noChangeShapeType="1"/>
          </p:cNvCxnSpPr>
          <p:nvPr/>
        </p:nvCxnSpPr>
        <p:spPr bwMode="auto">
          <a:xfrm rot="5400000">
            <a:off x="8611697" y="3085252"/>
            <a:ext cx="1003300" cy="876300"/>
          </a:xfrm>
          <a:prstGeom prst="bentConnector3">
            <a:avLst>
              <a:gd name="adj1" fmla="val 50000"/>
            </a:avLst>
          </a:prstGeom>
          <a:noFill/>
          <a:ln w="12700">
            <a:solidFill>
              <a:schemeClr val="bg1">
                <a:lumMod val="50000"/>
              </a:schemeClr>
            </a:solidFill>
            <a:miter lim="800000"/>
            <a:headEnd type="none" w="sm" len="sm"/>
            <a:tailEnd type="none" w="lg" len="med"/>
          </a:ln>
          <a:extLst>
            <a:ext uri="{909E8E84-426E-40DD-AFC4-6F175D3DCCD1}">
              <a14:hiddenFill xmlns:a14="http://schemas.microsoft.com/office/drawing/2010/main">
                <a:noFill/>
              </a14:hiddenFill>
            </a:ext>
          </a:extLst>
        </p:spPr>
      </p:cxnSp>
      <p:cxnSp>
        <p:nvCxnSpPr>
          <p:cNvPr id="17" name="AutoShape 171">
            <a:extLst>
              <a:ext uri="{FF2B5EF4-FFF2-40B4-BE49-F238E27FC236}">
                <a16:creationId xmlns:a16="http://schemas.microsoft.com/office/drawing/2014/main" id="{48BA5C9D-C76A-3848-A8E7-D4C927104D6B}"/>
              </a:ext>
            </a:extLst>
          </p:cNvPr>
          <p:cNvCxnSpPr>
            <a:cxnSpLocks noChangeShapeType="1"/>
          </p:cNvCxnSpPr>
          <p:nvPr/>
        </p:nvCxnSpPr>
        <p:spPr bwMode="auto">
          <a:xfrm rot="16200000" flipH="1">
            <a:off x="7165569" y="4038176"/>
            <a:ext cx="1003300" cy="876300"/>
          </a:xfrm>
          <a:prstGeom prst="bentConnector3">
            <a:avLst>
              <a:gd name="adj1" fmla="val 50000"/>
            </a:avLst>
          </a:prstGeom>
          <a:noFill/>
          <a:ln w="12700">
            <a:solidFill>
              <a:schemeClr val="bg1">
                <a:lumMod val="50000"/>
              </a:schemeClr>
            </a:solidFill>
            <a:miter lim="800000"/>
            <a:headEnd type="none" w="sm" len="sm"/>
            <a:tailEnd type="none" w="lg" len="med"/>
          </a:ln>
          <a:extLst>
            <a:ext uri="{909E8E84-426E-40DD-AFC4-6F175D3DCCD1}">
              <a14:hiddenFill xmlns:a14="http://schemas.microsoft.com/office/drawing/2010/main">
                <a:noFill/>
              </a14:hiddenFill>
            </a:ext>
          </a:extLst>
        </p:spPr>
      </p:cxnSp>
      <p:sp>
        <p:nvSpPr>
          <p:cNvPr id="24" name="AutoShape 167">
            <a:extLst>
              <a:ext uri="{FF2B5EF4-FFF2-40B4-BE49-F238E27FC236}">
                <a16:creationId xmlns:a16="http://schemas.microsoft.com/office/drawing/2014/main" id="{47D9B208-4CF1-5947-8497-03A7CAE22B9F}"/>
              </a:ext>
            </a:extLst>
          </p:cNvPr>
          <p:cNvSpPr>
            <a:spLocks noChangeArrowheads="1"/>
          </p:cNvSpPr>
          <p:nvPr/>
        </p:nvSpPr>
        <p:spPr bwMode="auto">
          <a:xfrm>
            <a:off x="2578437" y="2760851"/>
            <a:ext cx="1828800" cy="628944"/>
          </a:xfrm>
          <a:prstGeom prst="flowChartAlternateProcess">
            <a:avLst/>
          </a:prstGeom>
          <a:solidFill>
            <a:srgbClr val="EAEEF3"/>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sz="900" b="0" i="0" u="none" strike="noStrike" baseline="0">
                <a:solidFill>
                  <a:srgbClr val="000000"/>
                </a:solidFill>
                <a:latin typeface="Century Gothic" charset="0"/>
                <a:ea typeface="Century Gothic" charset="0"/>
                <a:cs typeface="Century Gothic" charset="0"/>
              </a:rPr>
              <a:t>NAME</a:t>
            </a:r>
          </a:p>
          <a:p>
            <a:pPr algn="ctr" rtl="0">
              <a:defRPr sz="1000"/>
            </a:pPr>
            <a:r>
              <a:rPr lang="en-US" sz="900" b="0" i="0" u="none" strike="noStrike" baseline="0">
                <a:solidFill>
                  <a:srgbClr val="000000"/>
                </a:solidFill>
                <a:latin typeface="Century Gothic" charset="0"/>
                <a:ea typeface="Century Gothic" charset="0"/>
                <a:cs typeface="Century Gothic" charset="0"/>
              </a:rPr>
              <a:t>––––––––––––––––––––</a:t>
            </a:r>
          </a:p>
          <a:p>
            <a:pPr algn="ctr" rtl="0">
              <a:defRPr sz="1000"/>
            </a:pPr>
            <a:r>
              <a:rPr lang="en-US" sz="900" b="0" i="0" u="none" strike="noStrike" baseline="0">
                <a:solidFill>
                  <a:srgbClr val="000000"/>
                </a:solidFill>
                <a:latin typeface="Century Gothic" charset="0"/>
                <a:ea typeface="Century Gothic" charset="0"/>
                <a:cs typeface="Century Gothic" charset="0"/>
              </a:rPr>
              <a:t>TITLE</a:t>
            </a:r>
          </a:p>
        </p:txBody>
      </p:sp>
      <p:sp>
        <p:nvSpPr>
          <p:cNvPr id="25" name="AutoShape 167">
            <a:extLst>
              <a:ext uri="{FF2B5EF4-FFF2-40B4-BE49-F238E27FC236}">
                <a16:creationId xmlns:a16="http://schemas.microsoft.com/office/drawing/2014/main" id="{1546CBE1-91B1-364D-A00F-4A8343A4D7D1}"/>
              </a:ext>
            </a:extLst>
          </p:cNvPr>
          <p:cNvSpPr>
            <a:spLocks noChangeArrowheads="1"/>
          </p:cNvSpPr>
          <p:nvPr/>
        </p:nvSpPr>
        <p:spPr bwMode="auto">
          <a:xfrm>
            <a:off x="4267200" y="4411394"/>
            <a:ext cx="1828800" cy="628944"/>
          </a:xfrm>
          <a:prstGeom prst="rect">
            <a:avLst/>
          </a:prstGeom>
          <a:solidFill>
            <a:srgbClr xmlns:mc="http://schemas.openxmlformats.org/markup-compatibility/2006" xmlns:a14="http://schemas.microsoft.com/office/drawing/2010/main" val="FFFFFF" mc:Ignorable="a14" a14:legacySpreadsheetColorIndex="65"/>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sz="900" b="0" i="0" u="none" strike="noStrike" baseline="0">
                <a:solidFill>
                  <a:srgbClr val="000000"/>
                </a:solidFill>
                <a:latin typeface="Century Gothic" charset="0"/>
                <a:ea typeface="Century Gothic" charset="0"/>
                <a:cs typeface="Century Gothic" charset="0"/>
              </a:rPr>
              <a:t>NAME</a:t>
            </a:r>
          </a:p>
          <a:p>
            <a:pPr algn="ctr" rtl="0">
              <a:defRPr sz="1000"/>
            </a:pPr>
            <a:r>
              <a:rPr lang="en-US" sz="900" b="0" i="0" u="none" strike="noStrike" baseline="0">
                <a:solidFill>
                  <a:srgbClr val="000000"/>
                </a:solidFill>
                <a:latin typeface="Century Gothic" charset="0"/>
                <a:ea typeface="Century Gothic" charset="0"/>
                <a:cs typeface="Century Gothic" charset="0"/>
              </a:rPr>
              <a:t>––––––––––––––––––––</a:t>
            </a:r>
          </a:p>
          <a:p>
            <a:pPr algn="ctr" rtl="0">
              <a:defRPr sz="1000"/>
            </a:pPr>
            <a:r>
              <a:rPr lang="en-US" sz="900" b="0" i="0" u="none" strike="noStrike" baseline="0">
                <a:solidFill>
                  <a:srgbClr val="000000"/>
                </a:solidFill>
                <a:latin typeface="Century Gothic" charset="0"/>
                <a:ea typeface="Century Gothic" charset="0"/>
                <a:cs typeface="Century Gothic" charset="0"/>
              </a:rPr>
              <a:t>TITLE</a:t>
            </a:r>
          </a:p>
        </p:txBody>
      </p:sp>
      <p:sp>
        <p:nvSpPr>
          <p:cNvPr id="26" name="AutoShape 167">
            <a:extLst>
              <a:ext uri="{FF2B5EF4-FFF2-40B4-BE49-F238E27FC236}">
                <a16:creationId xmlns:a16="http://schemas.microsoft.com/office/drawing/2014/main" id="{4A313C00-E19F-D146-B7A7-2E2151593E1D}"/>
              </a:ext>
            </a:extLst>
          </p:cNvPr>
          <p:cNvSpPr>
            <a:spLocks noChangeArrowheads="1"/>
          </p:cNvSpPr>
          <p:nvPr/>
        </p:nvSpPr>
        <p:spPr bwMode="auto">
          <a:xfrm>
            <a:off x="889674" y="1110307"/>
            <a:ext cx="1828800" cy="628944"/>
          </a:xfrm>
          <a:prstGeom prst="flowChartAlternateProcess">
            <a:avLst/>
          </a:prstGeom>
          <a:solidFill>
            <a:schemeClr val="tx2">
              <a:lumMod val="20000"/>
              <a:lumOff val="80000"/>
            </a:schemeClr>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sz="900" b="0" i="0" u="none" strike="noStrike" baseline="0" dirty="0">
                <a:solidFill>
                  <a:srgbClr val="000000"/>
                </a:solidFill>
                <a:latin typeface="Century Gothic" charset="0"/>
                <a:ea typeface="Century Gothic" charset="0"/>
                <a:cs typeface="Century Gothic" charset="0"/>
              </a:rPr>
              <a:t>NAME</a:t>
            </a:r>
          </a:p>
          <a:p>
            <a:pPr algn="ctr" rtl="0">
              <a:defRPr sz="1000"/>
            </a:pPr>
            <a:r>
              <a:rPr lang="en-US" sz="900" b="0" i="0" u="none" strike="noStrike" baseline="0" dirty="0">
                <a:solidFill>
                  <a:srgbClr val="000000"/>
                </a:solidFill>
                <a:latin typeface="Century Gothic" charset="0"/>
                <a:ea typeface="Century Gothic" charset="0"/>
                <a:cs typeface="Century Gothic" charset="0"/>
              </a:rPr>
              <a:t>––––––––––––––––––––</a:t>
            </a:r>
          </a:p>
          <a:p>
            <a:pPr algn="ctr" rtl="0">
              <a:defRPr sz="1000"/>
            </a:pPr>
            <a:r>
              <a:rPr lang="en-US" sz="900" b="0" i="0" u="none" strike="noStrike" baseline="0" dirty="0">
                <a:solidFill>
                  <a:srgbClr val="000000"/>
                </a:solidFill>
                <a:latin typeface="Century Gothic" charset="0"/>
                <a:ea typeface="Century Gothic" charset="0"/>
                <a:cs typeface="Century Gothic" charset="0"/>
              </a:rPr>
              <a:t>TITLE</a:t>
            </a:r>
          </a:p>
        </p:txBody>
      </p:sp>
    </p:spTree>
    <p:extLst>
      <p:ext uri="{BB962C8B-B14F-4D97-AF65-F5344CB8AC3E}">
        <p14:creationId xmlns:p14="http://schemas.microsoft.com/office/powerpoint/2010/main" val="5018397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549099136"/>
              </p:ext>
            </p:extLst>
          </p:nvPr>
        </p:nvGraphicFramePr>
        <p:xfrm>
          <a:off x="822960" y="1050351"/>
          <a:ext cx="10227213" cy="2761795"/>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761795">
                <a:tc>
                  <a:txBody>
                    <a:bodyPr/>
                    <a:lstStyle/>
                    <a:p>
                      <a:pPr marL="0" marR="0" algn="ctr">
                        <a:lnSpc>
                          <a:spcPct val="150000"/>
                        </a:lnSpc>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lnSpc>
                          <a:spcPct val="150000"/>
                        </a:lnSpc>
                        <a:spcBef>
                          <a:spcPts val="0"/>
                        </a:spcBef>
                        <a:spcAft>
                          <a:spcPts val="0"/>
                        </a:spcAft>
                      </a:pPr>
                      <a:r>
                        <a:rPr lang="en-US" sz="1200" b="0" dirty="0">
                          <a:solidFill>
                            <a:schemeClr val="tx1"/>
                          </a:solidFill>
                          <a:effectLst/>
                          <a:latin typeface="Century Gothic" panose="020B0502020202020204" pitchFamily="34" charset="0"/>
                        </a:rPr>
                        <a:t> </a:t>
                      </a:r>
                    </a:p>
                    <a:p>
                      <a:pPr marL="0" marR="0">
                        <a:lnSpc>
                          <a:spcPct val="150000"/>
                        </a:lnSpc>
                        <a:spcBef>
                          <a:spcPts val="0"/>
                        </a:spcBef>
                        <a:spcAft>
                          <a:spcPts val="0"/>
                        </a:spcAft>
                      </a:pPr>
                      <a:r>
                        <a:rPr lang="en-US" sz="14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p>
                  </a:txBody>
                  <a:tcPr marL="4572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10" id="{6C8E8BB2-23B8-ED44-AD61-254C6978D9A6}" vid="{7A17A50E-2EC5-1443-AC89-A23A697EE28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IC-Account-Mapping-Template_PowerPoint</Template>
  <TotalTime>0</TotalTime>
  <Words>192</Words>
  <Application>Microsoft Macintosh PowerPoint</Application>
  <PresentationFormat>Widescreen</PresentationFormat>
  <Paragraphs>88</Paragraphs>
  <Slides>4</Slides>
  <Notes>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vt:i4>
      </vt:variant>
    </vt:vector>
  </HeadingPairs>
  <TitlesOfParts>
    <vt:vector size="9" baseType="lpstr">
      <vt:lpstr>Arial</vt:lpstr>
      <vt:lpstr>Calibri</vt:lpstr>
      <vt:lpstr>Calibri Light</vt:lpstr>
      <vt:lpstr>Century Gothic</vt:lpstr>
      <vt:lpstr>Тема Office</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Bess</dc:creator>
  <cp:lastModifiedBy>Heather Key</cp:lastModifiedBy>
  <cp:revision>2</cp:revision>
  <cp:lastPrinted>2020-08-31T22:23:58Z</cp:lastPrinted>
  <dcterms:created xsi:type="dcterms:W3CDTF">2023-03-28T00:03:25Z</dcterms:created>
  <dcterms:modified xsi:type="dcterms:W3CDTF">2023-05-11T21:00:57Z</dcterms:modified>
</cp:coreProperties>
</file>