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128" d="100"/>
          <a:sy n="128" d="100"/>
        </p:scale>
        <p:origin x="25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C5852AF-8D53-4489-89BF-AB3670122781}"/>
    <pc:docChg chg="undo custSel modSld">
      <pc:chgData name="Bess Dunlevy" userId="dd4b9a8537dbe9d0" providerId="LiveId" clId="{9C5852AF-8D53-4489-89BF-AB3670122781}" dt="2023-04-16T20:23:09.581" v="9" actId="20577"/>
      <pc:docMkLst>
        <pc:docMk/>
      </pc:docMkLst>
      <pc:sldChg chg="modSp mod">
        <pc:chgData name="Bess Dunlevy" userId="dd4b9a8537dbe9d0" providerId="LiveId" clId="{9C5852AF-8D53-4489-89BF-AB3670122781}" dt="2023-04-16T20:23:09.581" v="9" actId="20577"/>
        <pc:sldMkLst>
          <pc:docMk/>
          <pc:sldMk cId="1508588292" sldId="342"/>
        </pc:sldMkLst>
        <pc:spChg chg="mod">
          <ac:chgData name="Bess Dunlevy" userId="dd4b9a8537dbe9d0" providerId="LiveId" clId="{9C5852AF-8D53-4489-89BF-AB3670122781}" dt="2023-04-16T20:23:09.581" v="9" actId="20577"/>
          <ac:spMkLst>
            <pc:docMk/>
            <pc:sldMk cId="1508588292" sldId="342"/>
            <ac:spMk id="33" creationId="{143A449B-AAB7-994A-92CE-8F48E2CA7DF6}"/>
          </ac:spMkLst>
        </pc:spChg>
        <pc:spChg chg="mod">
          <ac:chgData name="Bess Dunlevy" userId="dd4b9a8537dbe9d0" providerId="LiveId" clId="{9C5852AF-8D53-4489-89BF-AB3670122781}" dt="2023-04-16T20:23:08.659" v="8" actId="20577"/>
          <ac:spMkLst>
            <pc:docMk/>
            <pc:sldMk cId="1508588292" sldId="342"/>
            <ac:spMk id="36" creationId="{C7DC0BFC-32CE-0544-BDE7-E4E8CD4C8E4D}"/>
          </ac:spMkLst>
        </pc:spChg>
      </pc:sldChg>
      <pc:sldChg chg="modSp mod">
        <pc:chgData name="Bess Dunlevy" userId="dd4b9a8537dbe9d0" providerId="LiveId" clId="{9C5852AF-8D53-4489-89BF-AB3670122781}" dt="2023-04-16T20:23:07.736" v="7" actId="6549"/>
        <pc:sldMkLst>
          <pc:docMk/>
          <pc:sldMk cId="3634812223" sldId="354"/>
        </pc:sldMkLst>
        <pc:spChg chg="mod">
          <ac:chgData name="Bess Dunlevy" userId="dd4b9a8537dbe9d0" providerId="LiveId" clId="{9C5852AF-8D53-4489-89BF-AB3670122781}" dt="2023-04-16T20:23:04.511" v="5" actId="20577"/>
          <ac:spMkLst>
            <pc:docMk/>
            <pc:sldMk cId="3634812223" sldId="354"/>
            <ac:spMk id="9" creationId="{CB9D49A6-86F7-B744-828A-D7C1D9D15D8C}"/>
          </ac:spMkLst>
        </pc:spChg>
        <pc:graphicFrameChg chg="modGraphic">
          <ac:chgData name="Bess Dunlevy" userId="dd4b9a8537dbe9d0" providerId="LiveId" clId="{9C5852AF-8D53-4489-89BF-AB3670122781}" dt="2023-04-16T20:23:07.736" v="7"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33&amp;utm_source=integrated-content&amp;utm_campaign=/content/account-planning-templates&amp;utm_medium=Sample+Key+Account+Management+Action+Plan+powerpoint+11733&amp;lpa=Sample+Key+Account+Management+Action+Plan+powerpoint+11733"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KEY ACCOUNT MANAGEMENT ACTION PLAN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16310" y="6477000"/>
            <a:ext cx="1153093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ACCOUNT MANAGEMENT ACTION PLAN TEMPLATE EXAMPLE -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952518"/>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KEY ACCOUNT MANAGEMENT ACTION PLAN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477000"/>
            <a:ext cx="1162028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KEY ACCOUNT MANAGEMENT ACTION PLAN TEMPLATE EXAMPLE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146633050"/>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KEY CLIENTS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PRIORITY LEVEL</a:t>
                      </a:r>
                      <a:endParaRPr lang="en-US" sz="10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ROLE ON PROJECT</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MANAGEMENT OBJECTIVES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NOTEWORTHY AREAS OF INTERESTS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COMMUNICATION PREFERENCES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RELATIONSHIPS AND STRATEGIES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CLIENT RETENTION ACTION PLANS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a:lnSpc>
                          <a:spcPct val="107000"/>
                        </a:lnSpc>
                        <a:spcBef>
                          <a:spcPts val="0"/>
                        </a:spcBef>
                        <a:spcAft>
                          <a:spcPts val="0"/>
                        </a:spcAft>
                      </a:pPr>
                      <a:r>
                        <a:rPr lang="en-US" sz="10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ADDITIONAL NOTES</a:t>
                      </a: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Weller Corp.</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Project Alpha</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 text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Define the client's expectations.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Send a welcome email.</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 the client's expectations.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Valley View Inc.</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Medium</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TBD</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Email</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Schedule a call to answer any pre-meeting questions.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Schedule a meeting.</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 the client's questions.</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Don D. Associates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Client</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Cell phone</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Determine whether or not you are currently meeting the client's needs.</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Schedule a meeting.</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Document any positive feedback.</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High</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Low</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r>
                        <a:rPr lang="en-US" sz="900" kern="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 </a:t>
                      </a:r>
                      <a:endParaRPr lang="en-US"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en-US" sz="9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TotalTime>
  <Words>247</Words>
  <Application>Microsoft Macintosh PowerPoint</Application>
  <PresentationFormat>Widescreen</PresentationFormat>
  <Paragraphs>58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2023-04-16T20:19:51Z</dcterms:created>
  <dcterms:modified xsi:type="dcterms:W3CDTF">2023-05-11T20:56:54Z</dcterms:modified>
</cp:coreProperties>
</file>