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sldIdLst>
    <p:sldId id="342" r:id="rId2"/>
    <p:sldId id="344" r:id="rId3"/>
    <p:sldId id="345" r:id="rId4"/>
    <p:sldId id="346" r:id="rId5"/>
    <p:sldId id="29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EF3"/>
    <a:srgbClr val="F0A622"/>
    <a:srgbClr val="F10002"/>
    <a:srgbClr val="FFC0E3"/>
    <a:srgbClr val="00E7F2"/>
    <a:srgbClr val="00BD32"/>
    <a:srgbClr val="5B7191"/>
    <a:srgbClr val="CE1D02"/>
    <a:srgbClr val="E3EAF6"/>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DC8DC3C-0CB8-4580-9D45-D59322382DED}" v="19" dt="2023-03-27T23:34:16.56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8" autoAdjust="0"/>
    <p:restoredTop sz="86447"/>
  </p:normalViewPr>
  <p:slideViewPr>
    <p:cSldViewPr snapToGrid="0" snapToObjects="1">
      <p:cViewPr varScale="1">
        <p:scale>
          <a:sx n="128" d="100"/>
          <a:sy n="128" d="100"/>
        </p:scale>
        <p:origin x="496"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_rels/viewProps.xml.rels><?xml version="1.0" encoding="UTF-8" standalone="yes"?>
<Relationships xmlns="http://schemas.openxmlformats.org/package/2006/relationships"><Relationship Id="rId1"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BDC8DC3C-0CB8-4580-9D45-D59322382DED}"/>
    <pc:docChg chg="undo custSel addSld delSld modSld">
      <pc:chgData name="Bess Dunlevy" userId="dd4b9a8537dbe9d0" providerId="LiveId" clId="{BDC8DC3C-0CB8-4580-9D45-D59322382DED}" dt="2023-03-27T23:35:34.702" v="412" actId="14100"/>
      <pc:docMkLst>
        <pc:docMk/>
      </pc:docMkLst>
      <pc:sldChg chg="del">
        <pc:chgData name="Bess Dunlevy" userId="dd4b9a8537dbe9d0" providerId="LiveId" clId="{BDC8DC3C-0CB8-4580-9D45-D59322382DED}" dt="2023-03-27T23:33:52.003" v="326" actId="47"/>
        <pc:sldMkLst>
          <pc:docMk/>
          <pc:sldMk cId="1036723312" sldId="320"/>
        </pc:sldMkLst>
      </pc:sldChg>
      <pc:sldChg chg="addSp delSp modSp mod">
        <pc:chgData name="Bess Dunlevy" userId="dd4b9a8537dbe9d0" providerId="LiveId" clId="{BDC8DC3C-0CB8-4580-9D45-D59322382DED}" dt="2023-03-27T23:31:41.697" v="193" actId="20577"/>
        <pc:sldMkLst>
          <pc:docMk/>
          <pc:sldMk cId="1925317832" sldId="342"/>
        </pc:sldMkLst>
        <pc:spChg chg="del">
          <ac:chgData name="Bess Dunlevy" userId="dd4b9a8537dbe9d0" providerId="LiveId" clId="{BDC8DC3C-0CB8-4580-9D45-D59322382DED}" dt="2023-03-27T23:23:34.923" v="29" actId="478"/>
          <ac:spMkLst>
            <pc:docMk/>
            <pc:sldMk cId="1925317832" sldId="342"/>
            <ac:spMk id="2" creationId="{7C5F649A-21D3-4946-B06E-8A79DDA0D00E}"/>
          </ac:spMkLst>
        </pc:spChg>
        <pc:spChg chg="del">
          <ac:chgData name="Bess Dunlevy" userId="dd4b9a8537dbe9d0" providerId="LiveId" clId="{BDC8DC3C-0CB8-4580-9D45-D59322382DED}" dt="2023-03-27T23:23:38.480" v="30" actId="478"/>
          <ac:spMkLst>
            <pc:docMk/>
            <pc:sldMk cId="1925317832" sldId="342"/>
            <ac:spMk id="3" creationId="{8D229698-1152-43F9-BE56-3EBDC68FD012}"/>
          </ac:spMkLst>
        </pc:spChg>
        <pc:spChg chg="add mod">
          <ac:chgData name="Bess Dunlevy" userId="dd4b9a8537dbe9d0" providerId="LiveId" clId="{BDC8DC3C-0CB8-4580-9D45-D59322382DED}" dt="2023-03-27T23:26:45.027" v="133"/>
          <ac:spMkLst>
            <pc:docMk/>
            <pc:sldMk cId="1925317832" sldId="342"/>
            <ac:spMk id="6" creationId="{5394DBDA-0BCF-759A-68A6-34117C165158}"/>
          </ac:spMkLst>
        </pc:spChg>
        <pc:spChg chg="add mod">
          <ac:chgData name="Bess Dunlevy" userId="dd4b9a8537dbe9d0" providerId="LiveId" clId="{BDC8DC3C-0CB8-4580-9D45-D59322382DED}" dt="2023-03-27T23:26:45.027" v="133"/>
          <ac:spMkLst>
            <pc:docMk/>
            <pc:sldMk cId="1925317832" sldId="342"/>
            <ac:spMk id="7" creationId="{21340992-9C28-1D73-E3C5-6F9456273ED3}"/>
          </ac:spMkLst>
        </pc:spChg>
        <pc:spChg chg="add mod">
          <ac:chgData name="Bess Dunlevy" userId="dd4b9a8537dbe9d0" providerId="LiveId" clId="{BDC8DC3C-0CB8-4580-9D45-D59322382DED}" dt="2023-03-27T23:31:41.697" v="193" actId="20577"/>
          <ac:spMkLst>
            <pc:docMk/>
            <pc:sldMk cId="1925317832" sldId="342"/>
            <ac:spMk id="8" creationId="{2341EAF3-E0D9-C5A8-2744-3BF8606FEDF3}"/>
          </ac:spMkLst>
        </pc:spChg>
        <pc:spChg chg="mod">
          <ac:chgData name="Bess Dunlevy" userId="dd4b9a8537dbe9d0" providerId="LiveId" clId="{BDC8DC3C-0CB8-4580-9D45-D59322382DED}" dt="2023-03-27T23:23:17.329" v="28" actId="20577"/>
          <ac:spMkLst>
            <pc:docMk/>
            <pc:sldMk cId="1925317832" sldId="342"/>
            <ac:spMk id="33" creationId="{143A449B-AAB7-994A-92CE-8F48E2CA7DF6}"/>
          </ac:spMkLst>
        </pc:spChg>
        <pc:spChg chg="del">
          <ac:chgData name="Bess Dunlevy" userId="dd4b9a8537dbe9d0" providerId="LiveId" clId="{BDC8DC3C-0CB8-4580-9D45-D59322382DED}" dt="2023-03-27T23:23:40.075" v="31" actId="478"/>
          <ac:spMkLst>
            <pc:docMk/>
            <pc:sldMk cId="1925317832" sldId="342"/>
            <ac:spMk id="35" creationId="{D4A01080-4F03-D14C-BCAD-D43C7E40BEF8}"/>
          </ac:spMkLst>
        </pc:spChg>
        <pc:spChg chg="del">
          <ac:chgData name="Bess Dunlevy" userId="dd4b9a8537dbe9d0" providerId="LiveId" clId="{BDC8DC3C-0CB8-4580-9D45-D59322382DED}" dt="2023-03-27T23:23:41.708" v="32" actId="478"/>
          <ac:spMkLst>
            <pc:docMk/>
            <pc:sldMk cId="1925317832" sldId="342"/>
            <ac:spMk id="36" creationId="{E95A0212-8878-DB48-B186-5F02B91F6AA8}"/>
          </ac:spMkLst>
        </pc:spChg>
        <pc:graphicFrameChg chg="add mod modGraphic">
          <ac:chgData name="Bess Dunlevy" userId="dd4b9a8537dbe9d0" providerId="LiveId" clId="{BDC8DC3C-0CB8-4580-9D45-D59322382DED}" dt="2023-03-27T23:26:43.507" v="132" actId="1076"/>
          <ac:graphicFrameMkLst>
            <pc:docMk/>
            <pc:sldMk cId="1925317832" sldId="342"/>
            <ac:graphicFrameMk id="5" creationId="{7E8F433D-D53C-C1D5-6812-90FE22471BFC}"/>
          </ac:graphicFrameMkLst>
        </pc:graphicFrameChg>
      </pc:sldChg>
      <pc:sldChg chg="del">
        <pc:chgData name="Bess Dunlevy" userId="dd4b9a8537dbe9d0" providerId="LiveId" clId="{BDC8DC3C-0CB8-4580-9D45-D59322382DED}" dt="2023-03-27T23:33:53.795" v="327" actId="47"/>
        <pc:sldMkLst>
          <pc:docMk/>
          <pc:sldMk cId="501839731" sldId="343"/>
        </pc:sldMkLst>
      </pc:sldChg>
      <pc:sldChg chg="addSp modSp new mod">
        <pc:chgData name="Bess Dunlevy" userId="dd4b9a8537dbe9d0" providerId="LiveId" clId="{BDC8DC3C-0CB8-4580-9D45-D59322382DED}" dt="2023-03-27T23:32:40.130" v="265" actId="20577"/>
        <pc:sldMkLst>
          <pc:docMk/>
          <pc:sldMk cId="2844313350" sldId="344"/>
        </pc:sldMkLst>
        <pc:spChg chg="add mod">
          <ac:chgData name="Bess Dunlevy" userId="dd4b9a8537dbe9d0" providerId="LiveId" clId="{BDC8DC3C-0CB8-4580-9D45-D59322382DED}" dt="2023-03-27T23:26:32.583" v="129"/>
          <ac:spMkLst>
            <pc:docMk/>
            <pc:sldMk cId="2844313350" sldId="344"/>
            <ac:spMk id="2" creationId="{1FABD0A2-E983-AE2E-ADE0-1C7B07479BEB}"/>
          </ac:spMkLst>
        </pc:spChg>
        <pc:spChg chg="add mod">
          <ac:chgData name="Bess Dunlevy" userId="dd4b9a8537dbe9d0" providerId="LiveId" clId="{BDC8DC3C-0CB8-4580-9D45-D59322382DED}" dt="2023-03-27T23:26:32.583" v="129"/>
          <ac:spMkLst>
            <pc:docMk/>
            <pc:sldMk cId="2844313350" sldId="344"/>
            <ac:spMk id="3" creationId="{7A1F8AF9-53D9-A6DE-3460-42FB78ED375B}"/>
          </ac:spMkLst>
        </pc:spChg>
        <pc:spChg chg="add mod">
          <ac:chgData name="Bess Dunlevy" userId="dd4b9a8537dbe9d0" providerId="LiveId" clId="{BDC8DC3C-0CB8-4580-9D45-D59322382DED}" dt="2023-03-27T23:31:35.303" v="180"/>
          <ac:spMkLst>
            <pc:docMk/>
            <pc:sldMk cId="2844313350" sldId="344"/>
            <ac:spMk id="4" creationId="{7AB171AB-6382-D2E9-8DA4-0C7C38A2614F}"/>
          </ac:spMkLst>
        </pc:spChg>
        <pc:spChg chg="add mod">
          <ac:chgData name="Bess Dunlevy" userId="dd4b9a8537dbe9d0" providerId="LiveId" clId="{BDC8DC3C-0CB8-4580-9D45-D59322382DED}" dt="2023-03-27T23:32:04.206" v="209" actId="255"/>
          <ac:spMkLst>
            <pc:docMk/>
            <pc:sldMk cId="2844313350" sldId="344"/>
            <ac:spMk id="5" creationId="{406E085B-A6E3-C2AF-1A00-353AA8CCD2AD}"/>
          </ac:spMkLst>
        </pc:spChg>
        <pc:graphicFrameChg chg="add mod modGraphic">
          <ac:chgData name="Bess Dunlevy" userId="dd4b9a8537dbe9d0" providerId="LiveId" clId="{BDC8DC3C-0CB8-4580-9D45-D59322382DED}" dt="2023-03-27T23:32:40.130" v="265" actId="20577"/>
          <ac:graphicFrameMkLst>
            <pc:docMk/>
            <pc:sldMk cId="2844313350" sldId="344"/>
            <ac:graphicFrameMk id="6" creationId="{1A8A90EF-12DC-9FCA-BC6E-949CC0DB58DE}"/>
          </ac:graphicFrameMkLst>
        </pc:graphicFrameChg>
      </pc:sldChg>
      <pc:sldChg chg="addSp delSp modSp add mod">
        <pc:chgData name="Bess Dunlevy" userId="dd4b9a8537dbe9d0" providerId="LiveId" clId="{BDC8DC3C-0CB8-4580-9D45-D59322382DED}" dt="2023-03-27T23:33:40.626" v="324" actId="20577"/>
        <pc:sldMkLst>
          <pc:docMk/>
          <pc:sldMk cId="3846311539" sldId="345"/>
        </pc:sldMkLst>
        <pc:spChg chg="mod">
          <ac:chgData name="Bess Dunlevy" userId="dd4b9a8537dbe9d0" providerId="LiveId" clId="{BDC8DC3C-0CB8-4580-9D45-D59322382DED}" dt="2023-03-27T23:33:40.626" v="324" actId="20577"/>
          <ac:spMkLst>
            <pc:docMk/>
            <pc:sldMk cId="3846311539" sldId="345"/>
            <ac:spMk id="4" creationId="{7AB171AB-6382-D2E9-8DA4-0C7C38A2614F}"/>
          </ac:spMkLst>
        </pc:spChg>
        <pc:spChg chg="mod">
          <ac:chgData name="Bess Dunlevy" userId="dd4b9a8537dbe9d0" providerId="LiveId" clId="{BDC8DC3C-0CB8-4580-9D45-D59322382DED}" dt="2023-03-27T23:32:54.956" v="285" actId="20577"/>
          <ac:spMkLst>
            <pc:docMk/>
            <pc:sldMk cId="3846311539" sldId="345"/>
            <ac:spMk id="5" creationId="{406E085B-A6E3-C2AF-1A00-353AA8CCD2AD}"/>
          </ac:spMkLst>
        </pc:spChg>
        <pc:spChg chg="add mod">
          <ac:chgData name="Bess Dunlevy" userId="dd4b9a8537dbe9d0" providerId="LiveId" clId="{BDC8DC3C-0CB8-4580-9D45-D59322382DED}" dt="2023-03-27T23:33:11.187" v="289" actId="1076"/>
          <ac:spMkLst>
            <pc:docMk/>
            <pc:sldMk cId="3846311539" sldId="345"/>
            <ac:spMk id="7" creationId="{1E177696-56AD-4113-913E-69198EFF6E01}"/>
          </ac:spMkLst>
        </pc:spChg>
        <pc:spChg chg="add mod">
          <ac:chgData name="Bess Dunlevy" userId="dd4b9a8537dbe9d0" providerId="LiveId" clId="{BDC8DC3C-0CB8-4580-9D45-D59322382DED}" dt="2023-03-27T23:33:11.187" v="289" actId="1076"/>
          <ac:spMkLst>
            <pc:docMk/>
            <pc:sldMk cId="3846311539" sldId="345"/>
            <ac:spMk id="9" creationId="{50B78CE7-8FA8-46D5-ABDF-B2146C4917F2}"/>
          </ac:spMkLst>
        </pc:spChg>
        <pc:spChg chg="add mod">
          <ac:chgData name="Bess Dunlevy" userId="dd4b9a8537dbe9d0" providerId="LiveId" clId="{BDC8DC3C-0CB8-4580-9D45-D59322382DED}" dt="2023-03-27T23:33:11.187" v="289" actId="1076"/>
          <ac:spMkLst>
            <pc:docMk/>
            <pc:sldMk cId="3846311539" sldId="345"/>
            <ac:spMk id="11" creationId="{6AC6087D-C25A-4254-A5FB-F8936CF87B5C}"/>
          </ac:spMkLst>
        </pc:spChg>
        <pc:spChg chg="add mod">
          <ac:chgData name="Bess Dunlevy" userId="dd4b9a8537dbe9d0" providerId="LiveId" clId="{BDC8DC3C-0CB8-4580-9D45-D59322382DED}" dt="2023-03-27T23:33:11.187" v="289" actId="1076"/>
          <ac:spMkLst>
            <pc:docMk/>
            <pc:sldMk cId="3846311539" sldId="345"/>
            <ac:spMk id="13" creationId="{504B9FE3-E3C9-40AE-9223-C9B1A396FB74}"/>
          </ac:spMkLst>
        </pc:spChg>
        <pc:spChg chg="add mod">
          <ac:chgData name="Bess Dunlevy" userId="dd4b9a8537dbe9d0" providerId="LiveId" clId="{BDC8DC3C-0CB8-4580-9D45-D59322382DED}" dt="2023-03-27T23:33:11.187" v="289" actId="1076"/>
          <ac:spMkLst>
            <pc:docMk/>
            <pc:sldMk cId="3846311539" sldId="345"/>
            <ac:spMk id="15" creationId="{44BB63D8-88FB-49D4-BE92-4A8DC02E565B}"/>
          </ac:spMkLst>
        </pc:spChg>
        <pc:spChg chg="add mod">
          <ac:chgData name="Bess Dunlevy" userId="dd4b9a8537dbe9d0" providerId="LiveId" clId="{BDC8DC3C-0CB8-4580-9D45-D59322382DED}" dt="2023-03-27T23:33:17.227" v="291" actId="1076"/>
          <ac:spMkLst>
            <pc:docMk/>
            <pc:sldMk cId="3846311539" sldId="345"/>
            <ac:spMk id="17" creationId="{18380E39-A876-42BA-4F76-0DBB4FB03FD2}"/>
          </ac:spMkLst>
        </pc:spChg>
        <pc:spChg chg="add mod">
          <ac:chgData name="Bess Dunlevy" userId="dd4b9a8537dbe9d0" providerId="LiveId" clId="{BDC8DC3C-0CB8-4580-9D45-D59322382DED}" dt="2023-03-27T23:33:20.723" v="293" actId="1076"/>
          <ac:spMkLst>
            <pc:docMk/>
            <pc:sldMk cId="3846311539" sldId="345"/>
            <ac:spMk id="19" creationId="{B72550D9-FC4D-740B-6928-5621B065C03D}"/>
          </ac:spMkLst>
        </pc:spChg>
        <pc:spChg chg="add mod">
          <ac:chgData name="Bess Dunlevy" userId="dd4b9a8537dbe9d0" providerId="LiveId" clId="{BDC8DC3C-0CB8-4580-9D45-D59322382DED}" dt="2023-03-27T23:33:25.028" v="295" actId="1076"/>
          <ac:spMkLst>
            <pc:docMk/>
            <pc:sldMk cId="3846311539" sldId="345"/>
            <ac:spMk id="21" creationId="{831F9B45-53B2-8C0D-BA55-9B0E4D293C4C}"/>
          </ac:spMkLst>
        </pc:spChg>
        <pc:spChg chg="add mod">
          <ac:chgData name="Bess Dunlevy" userId="dd4b9a8537dbe9d0" providerId="LiveId" clId="{BDC8DC3C-0CB8-4580-9D45-D59322382DED}" dt="2023-03-27T23:33:28.948" v="297" actId="1076"/>
          <ac:spMkLst>
            <pc:docMk/>
            <pc:sldMk cId="3846311539" sldId="345"/>
            <ac:spMk id="23" creationId="{FE8F0711-3B90-2353-7E95-911C622E28E6}"/>
          </ac:spMkLst>
        </pc:spChg>
        <pc:spChg chg="add mod">
          <ac:chgData name="Bess Dunlevy" userId="dd4b9a8537dbe9d0" providerId="LiveId" clId="{BDC8DC3C-0CB8-4580-9D45-D59322382DED}" dt="2023-03-27T23:33:32.245" v="299" actId="1076"/>
          <ac:spMkLst>
            <pc:docMk/>
            <pc:sldMk cId="3846311539" sldId="345"/>
            <ac:spMk id="25" creationId="{11AABBB9-583D-2277-C377-8FA3B6E52799}"/>
          </ac:spMkLst>
        </pc:spChg>
        <pc:graphicFrameChg chg="del modGraphic">
          <ac:chgData name="Bess Dunlevy" userId="dd4b9a8537dbe9d0" providerId="LiveId" clId="{BDC8DC3C-0CB8-4580-9D45-D59322382DED}" dt="2023-03-27T23:33:07.707" v="287" actId="478"/>
          <ac:graphicFrameMkLst>
            <pc:docMk/>
            <pc:sldMk cId="3846311539" sldId="345"/>
            <ac:graphicFrameMk id="6" creationId="{1A8A90EF-12DC-9FCA-BC6E-949CC0DB58DE}"/>
          </ac:graphicFrameMkLst>
        </pc:graphicFrameChg>
        <pc:picChg chg="add mod">
          <ac:chgData name="Bess Dunlevy" userId="dd4b9a8537dbe9d0" providerId="LiveId" clId="{BDC8DC3C-0CB8-4580-9D45-D59322382DED}" dt="2023-03-27T23:33:11.187" v="289" actId="1076"/>
          <ac:picMkLst>
            <pc:docMk/>
            <pc:sldMk cId="3846311539" sldId="345"/>
            <ac:picMk id="8" creationId="{2F373F04-3FD3-4397-A112-B71DD588A80D}"/>
          </ac:picMkLst>
        </pc:picChg>
        <pc:picChg chg="add mod">
          <ac:chgData name="Bess Dunlevy" userId="dd4b9a8537dbe9d0" providerId="LiveId" clId="{BDC8DC3C-0CB8-4580-9D45-D59322382DED}" dt="2023-03-27T23:33:11.187" v="289" actId="1076"/>
          <ac:picMkLst>
            <pc:docMk/>
            <pc:sldMk cId="3846311539" sldId="345"/>
            <ac:picMk id="10" creationId="{BE64919D-9F0D-4331-B409-0BFFC8164D03}"/>
          </ac:picMkLst>
        </pc:picChg>
        <pc:picChg chg="add mod">
          <ac:chgData name="Bess Dunlevy" userId="dd4b9a8537dbe9d0" providerId="LiveId" clId="{BDC8DC3C-0CB8-4580-9D45-D59322382DED}" dt="2023-03-27T23:33:11.187" v="289" actId="1076"/>
          <ac:picMkLst>
            <pc:docMk/>
            <pc:sldMk cId="3846311539" sldId="345"/>
            <ac:picMk id="12" creationId="{E2154FC1-7E2E-4533-9759-B17FBBA17904}"/>
          </ac:picMkLst>
        </pc:picChg>
        <pc:picChg chg="add mod">
          <ac:chgData name="Bess Dunlevy" userId="dd4b9a8537dbe9d0" providerId="LiveId" clId="{BDC8DC3C-0CB8-4580-9D45-D59322382DED}" dt="2023-03-27T23:33:11.187" v="289" actId="1076"/>
          <ac:picMkLst>
            <pc:docMk/>
            <pc:sldMk cId="3846311539" sldId="345"/>
            <ac:picMk id="14" creationId="{86F3A8DA-AD2D-43F6-A9CD-9BA6BD050EC4}"/>
          </ac:picMkLst>
        </pc:picChg>
        <pc:picChg chg="add mod">
          <ac:chgData name="Bess Dunlevy" userId="dd4b9a8537dbe9d0" providerId="LiveId" clId="{BDC8DC3C-0CB8-4580-9D45-D59322382DED}" dt="2023-03-27T23:33:11.187" v="289" actId="1076"/>
          <ac:picMkLst>
            <pc:docMk/>
            <pc:sldMk cId="3846311539" sldId="345"/>
            <ac:picMk id="16" creationId="{FBD88FFE-30A3-498C-AD8A-52081EFE8E0A}"/>
          </ac:picMkLst>
        </pc:picChg>
        <pc:picChg chg="add mod">
          <ac:chgData name="Bess Dunlevy" userId="dd4b9a8537dbe9d0" providerId="LiveId" clId="{BDC8DC3C-0CB8-4580-9D45-D59322382DED}" dt="2023-03-27T23:33:17.227" v="291" actId="1076"/>
          <ac:picMkLst>
            <pc:docMk/>
            <pc:sldMk cId="3846311539" sldId="345"/>
            <ac:picMk id="18" creationId="{C13E4104-49E8-4946-794D-25FC7254694F}"/>
          </ac:picMkLst>
        </pc:picChg>
        <pc:picChg chg="add mod">
          <ac:chgData name="Bess Dunlevy" userId="dd4b9a8537dbe9d0" providerId="LiveId" clId="{BDC8DC3C-0CB8-4580-9D45-D59322382DED}" dt="2023-03-27T23:33:20.723" v="293" actId="1076"/>
          <ac:picMkLst>
            <pc:docMk/>
            <pc:sldMk cId="3846311539" sldId="345"/>
            <ac:picMk id="20" creationId="{67A9DE18-5B13-5D49-AA9F-29AB432CA33B}"/>
          </ac:picMkLst>
        </pc:picChg>
        <pc:picChg chg="add mod">
          <ac:chgData name="Bess Dunlevy" userId="dd4b9a8537dbe9d0" providerId="LiveId" clId="{BDC8DC3C-0CB8-4580-9D45-D59322382DED}" dt="2023-03-27T23:33:25.028" v="295" actId="1076"/>
          <ac:picMkLst>
            <pc:docMk/>
            <pc:sldMk cId="3846311539" sldId="345"/>
            <ac:picMk id="22" creationId="{E0232E5D-C819-4277-269F-F9C7982D02EA}"/>
          </ac:picMkLst>
        </pc:picChg>
        <pc:picChg chg="add mod">
          <ac:chgData name="Bess Dunlevy" userId="dd4b9a8537dbe9d0" providerId="LiveId" clId="{BDC8DC3C-0CB8-4580-9D45-D59322382DED}" dt="2023-03-27T23:33:28.948" v="297" actId="1076"/>
          <ac:picMkLst>
            <pc:docMk/>
            <pc:sldMk cId="3846311539" sldId="345"/>
            <ac:picMk id="24" creationId="{C4465A50-7617-CDA4-8091-0D4879CF9B1B}"/>
          </ac:picMkLst>
        </pc:picChg>
        <pc:picChg chg="add mod">
          <ac:chgData name="Bess Dunlevy" userId="dd4b9a8537dbe9d0" providerId="LiveId" clId="{BDC8DC3C-0CB8-4580-9D45-D59322382DED}" dt="2023-03-27T23:33:32.245" v="299" actId="1076"/>
          <ac:picMkLst>
            <pc:docMk/>
            <pc:sldMk cId="3846311539" sldId="345"/>
            <ac:picMk id="26" creationId="{4D41CC9F-8094-1AD9-C75B-5F87256BC7E1}"/>
          </ac:picMkLst>
        </pc:picChg>
      </pc:sldChg>
      <pc:sldChg chg="addSp delSp modSp add mod">
        <pc:chgData name="Bess Dunlevy" userId="dd4b9a8537dbe9d0" providerId="LiveId" clId="{BDC8DC3C-0CB8-4580-9D45-D59322382DED}" dt="2023-03-27T23:35:34.702" v="412" actId="14100"/>
        <pc:sldMkLst>
          <pc:docMk/>
          <pc:sldMk cId="3900861043" sldId="346"/>
        </pc:sldMkLst>
        <pc:spChg chg="mod">
          <ac:chgData name="Bess Dunlevy" userId="dd4b9a8537dbe9d0" providerId="LiveId" clId="{BDC8DC3C-0CB8-4580-9D45-D59322382DED}" dt="2023-03-27T23:34:30.766" v="402" actId="20577"/>
          <ac:spMkLst>
            <pc:docMk/>
            <pc:sldMk cId="3900861043" sldId="346"/>
            <ac:spMk id="4" creationId="{7AB171AB-6382-D2E9-8DA4-0C7C38A2614F}"/>
          </ac:spMkLst>
        </pc:spChg>
        <pc:spChg chg="mod">
          <ac:chgData name="Bess Dunlevy" userId="dd4b9a8537dbe9d0" providerId="LiveId" clId="{BDC8DC3C-0CB8-4580-9D45-D59322382DED}" dt="2023-03-27T23:34:04.155" v="361" actId="20577"/>
          <ac:spMkLst>
            <pc:docMk/>
            <pc:sldMk cId="3900861043" sldId="346"/>
            <ac:spMk id="5" creationId="{406E085B-A6E3-C2AF-1A00-353AA8CCD2AD}"/>
          </ac:spMkLst>
        </pc:spChg>
        <pc:graphicFrameChg chg="del">
          <ac:chgData name="Bess Dunlevy" userId="dd4b9a8537dbe9d0" providerId="LiveId" clId="{BDC8DC3C-0CB8-4580-9D45-D59322382DED}" dt="2023-03-27T23:34:05.889" v="362" actId="478"/>
          <ac:graphicFrameMkLst>
            <pc:docMk/>
            <pc:sldMk cId="3900861043" sldId="346"/>
            <ac:graphicFrameMk id="6" creationId="{1A8A90EF-12DC-9FCA-BC6E-949CC0DB58DE}"/>
          </ac:graphicFrameMkLst>
        </pc:graphicFrameChg>
        <pc:graphicFrameChg chg="add del mod">
          <ac:chgData name="Bess Dunlevy" userId="dd4b9a8537dbe9d0" providerId="LiveId" clId="{BDC8DC3C-0CB8-4580-9D45-D59322382DED}" dt="2023-03-27T23:34:13.246" v="364"/>
          <ac:graphicFrameMkLst>
            <pc:docMk/>
            <pc:sldMk cId="3900861043" sldId="346"/>
            <ac:graphicFrameMk id="7" creationId="{715AD4D6-0858-8663-EC26-6F8471148A34}"/>
          </ac:graphicFrameMkLst>
        </pc:graphicFrameChg>
        <pc:graphicFrameChg chg="add mod modGraphic">
          <ac:chgData name="Bess Dunlevy" userId="dd4b9a8537dbe9d0" providerId="LiveId" clId="{BDC8DC3C-0CB8-4580-9D45-D59322382DED}" dt="2023-03-27T23:35:34.702" v="412" actId="14100"/>
          <ac:graphicFrameMkLst>
            <pc:docMk/>
            <pc:sldMk cId="3900861043" sldId="346"/>
            <ac:graphicFrameMk id="8" creationId="{41830584-8A52-2A36-D709-4FE79E08719B}"/>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5/10/23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5/10/23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5/10/23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5/10/23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5/10/23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5/10/23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5/10/23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5/10/23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733&amp;utm_source=integrated-content&amp;utm_campaign=/content/account-planning-templates&amp;utm_medium=Sample+Simple+Account+Plan+powerpoint+11733&amp;lpa=Sample+Simple+Account+Plan+powerpoint+11733"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7897755" y="307317"/>
            <a:ext cx="4059710" cy="5633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7" y="353237"/>
            <a:ext cx="5259246" cy="954107"/>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SIMPLE ACCOUNT PLAN TEMPLATE EXAMPLE</a:t>
            </a:r>
          </a:p>
        </p:txBody>
      </p:sp>
      <p:graphicFrame>
        <p:nvGraphicFramePr>
          <p:cNvPr id="5" name="Table 5">
            <a:extLst>
              <a:ext uri="{FF2B5EF4-FFF2-40B4-BE49-F238E27FC236}">
                <a16:creationId xmlns:a16="http://schemas.microsoft.com/office/drawing/2014/main" id="{7E8F433D-D53C-C1D5-6812-90FE22471BFC}"/>
              </a:ext>
            </a:extLst>
          </p:cNvPr>
          <p:cNvGraphicFramePr>
            <a:graphicFrameLocks noGrp="1"/>
          </p:cNvGraphicFramePr>
          <p:nvPr>
            <p:extLst>
              <p:ext uri="{D42A27DB-BD31-4B8C-83A1-F6EECF244321}">
                <p14:modId xmlns:p14="http://schemas.microsoft.com/office/powerpoint/2010/main" val="3287485321"/>
              </p:ext>
            </p:extLst>
          </p:nvPr>
        </p:nvGraphicFramePr>
        <p:xfrm>
          <a:off x="375138" y="3853579"/>
          <a:ext cx="8128000" cy="1046480"/>
        </p:xfrm>
        <a:graphic>
          <a:graphicData uri="http://schemas.openxmlformats.org/drawingml/2006/table">
            <a:tbl>
              <a:tblPr firstRow="1" bandRow="1">
                <a:tableStyleId>{5C22544A-7EE6-4342-B048-85BDC9FD1C3A}</a:tableStyleId>
              </a:tblPr>
              <a:tblGrid>
                <a:gridCol w="1468326">
                  <a:extLst>
                    <a:ext uri="{9D8B030D-6E8A-4147-A177-3AD203B41FA5}">
                      <a16:colId xmlns:a16="http://schemas.microsoft.com/office/drawing/2014/main" val="683038723"/>
                    </a:ext>
                  </a:extLst>
                </a:gridCol>
                <a:gridCol w="6659674">
                  <a:extLst>
                    <a:ext uri="{9D8B030D-6E8A-4147-A177-3AD203B41FA5}">
                      <a16:colId xmlns:a16="http://schemas.microsoft.com/office/drawing/2014/main" val="957494626"/>
                    </a:ext>
                  </a:extLst>
                </a:gridCol>
              </a:tblGrid>
              <a:tr h="209591">
                <a:tc>
                  <a:txBody>
                    <a:bodyPr/>
                    <a:lstStyle/>
                    <a:p>
                      <a:pPr algn="l"/>
                      <a:r>
                        <a:rPr lang="en-US" sz="1400" b="0" dirty="0">
                          <a:solidFill>
                            <a:schemeClr val="accent5">
                              <a:lumMod val="75000"/>
                            </a:schemeClr>
                          </a:solidFill>
                          <a:latin typeface="Century Gothic" panose="020B0502020202020204" pitchFamily="34" charset="0"/>
                        </a:rPr>
                        <a:t>DATE</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r>
                        <a:rPr lang="en-US" sz="1400" b="1" dirty="0">
                          <a:solidFill>
                            <a:schemeClr val="accent5">
                              <a:lumMod val="75000"/>
                            </a:schemeClr>
                          </a:solidFill>
                          <a:latin typeface="Century Gothic" panose="020B0502020202020204" pitchFamily="34" charset="0"/>
                        </a:rPr>
                        <a:t>MM/DD/YY</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31743466"/>
                  </a:ext>
                </a:extLst>
              </a:tr>
              <a:tr h="370840">
                <a:tc>
                  <a:txBody>
                    <a:bodyPr/>
                    <a:lstStyle/>
                    <a:p>
                      <a:pPr algn="l"/>
                      <a:r>
                        <a:rPr lang="en-US" sz="1400" dirty="0">
                          <a:solidFill>
                            <a:schemeClr val="accent5">
                              <a:lumMod val="75000"/>
                            </a:schemeClr>
                          </a:solidFill>
                          <a:latin typeface="Century Gothic" panose="020B0502020202020204" pitchFamily="34" charset="0"/>
                        </a:rPr>
                        <a:t>CREATED BY</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r>
                        <a:rPr lang="en-US" sz="1400" b="1" dirty="0">
                          <a:solidFill>
                            <a:schemeClr val="accent5">
                              <a:lumMod val="75000"/>
                            </a:schemeClr>
                          </a:solidFill>
                          <a:latin typeface="Century Gothic" panose="020B0502020202020204" pitchFamily="34" charset="0"/>
                        </a:rPr>
                        <a:t>KRISTA AHMED</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42819747"/>
                  </a:ext>
                </a:extLst>
              </a:tr>
              <a:tr h="370840">
                <a:tc>
                  <a:txBody>
                    <a:bodyPr/>
                    <a:lstStyle/>
                    <a:p>
                      <a:pPr algn="l"/>
                      <a:r>
                        <a:rPr lang="en-US" sz="1400" dirty="0">
                          <a:solidFill>
                            <a:schemeClr val="accent5">
                              <a:lumMod val="75000"/>
                            </a:schemeClr>
                          </a:solidFill>
                          <a:latin typeface="Century Gothic" panose="020B0502020202020204" pitchFamily="34" charset="0"/>
                        </a:rPr>
                        <a:t>VERSION</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r>
                        <a:rPr lang="en-US" sz="1400" b="1" dirty="0">
                          <a:solidFill>
                            <a:schemeClr val="accent5">
                              <a:lumMod val="75000"/>
                            </a:schemeClr>
                          </a:solidFill>
                          <a:latin typeface="Century Gothic" panose="020B0502020202020204" pitchFamily="34" charset="0"/>
                        </a:rPr>
                        <a:t>0.0.0</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49574867"/>
                  </a:ext>
                </a:extLst>
              </a:tr>
            </a:tbl>
          </a:graphicData>
        </a:graphic>
      </p:graphicFrame>
      <p:sp>
        <p:nvSpPr>
          <p:cNvPr id="6" name="Rectangle 7">
            <a:extLst>
              <a:ext uri="{FF2B5EF4-FFF2-40B4-BE49-F238E27FC236}">
                <a16:creationId xmlns:a16="http://schemas.microsoft.com/office/drawing/2014/main" id="{5394DBDA-0BCF-759A-68A6-34117C165158}"/>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Parallelogram 6">
            <a:extLst>
              <a:ext uri="{FF2B5EF4-FFF2-40B4-BE49-F238E27FC236}">
                <a16:creationId xmlns:a16="http://schemas.microsoft.com/office/drawing/2014/main" id="{21340992-9C28-1D73-E3C5-6F9456273ED3}"/>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2341EAF3-E0D9-C5A8-2744-3BF8606FEDF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SIMPLE ACCOUNT PLAN TEMPLATE EXAMPLE PRESENTATION</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1FABD0A2-E983-AE2E-ADE0-1C7B07479BE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 name="Parallelogram 2">
            <a:extLst>
              <a:ext uri="{FF2B5EF4-FFF2-40B4-BE49-F238E27FC236}">
                <a16:creationId xmlns:a16="http://schemas.microsoft.com/office/drawing/2014/main" id="{7A1F8AF9-53D9-A6DE-3460-42FB78ED37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7AB171AB-6382-D2E9-8DA4-0C7C38A2614F}"/>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SIMPLE ACCOUNT PLAN TEMPLATE EXAMPLE</a:t>
            </a:r>
          </a:p>
        </p:txBody>
      </p:sp>
      <p:sp>
        <p:nvSpPr>
          <p:cNvPr id="5" name="TextBox 4">
            <a:extLst>
              <a:ext uri="{FF2B5EF4-FFF2-40B4-BE49-F238E27FC236}">
                <a16:creationId xmlns:a16="http://schemas.microsoft.com/office/drawing/2014/main" id="{406E085B-A6E3-C2AF-1A00-353AA8CCD2AD}"/>
              </a:ext>
            </a:extLst>
          </p:cNvPr>
          <p:cNvSpPr txBox="1"/>
          <p:nvPr/>
        </p:nvSpPr>
        <p:spPr>
          <a:xfrm>
            <a:off x="409777" y="353237"/>
            <a:ext cx="5259246" cy="523220"/>
          </a:xfrm>
          <a:prstGeom prst="rect">
            <a:avLst/>
          </a:prstGeom>
          <a:noFill/>
        </p:spPr>
        <p:txBody>
          <a:bodyPr wrap="square" rtlCol="0">
            <a:spAutoFit/>
          </a:bodyPr>
          <a:lstStyle/>
          <a:p>
            <a:r>
              <a:rPr lang="en-US" sz="2800" dirty="0">
                <a:solidFill>
                  <a:schemeClr val="tx1">
                    <a:lumMod val="65000"/>
                    <a:lumOff val="35000"/>
                  </a:schemeClr>
                </a:solidFill>
                <a:latin typeface="Century Gothic" panose="020B0502020202020204" pitchFamily="34" charset="0"/>
              </a:rPr>
              <a:t>GOAL</a:t>
            </a:r>
          </a:p>
        </p:txBody>
      </p:sp>
      <p:graphicFrame>
        <p:nvGraphicFramePr>
          <p:cNvPr id="6" name="Table 5">
            <a:extLst>
              <a:ext uri="{FF2B5EF4-FFF2-40B4-BE49-F238E27FC236}">
                <a16:creationId xmlns:a16="http://schemas.microsoft.com/office/drawing/2014/main" id="{1A8A90EF-12DC-9FCA-BC6E-949CC0DB58DE}"/>
              </a:ext>
            </a:extLst>
          </p:cNvPr>
          <p:cNvGraphicFramePr>
            <a:graphicFrameLocks noGrp="1"/>
          </p:cNvGraphicFramePr>
          <p:nvPr>
            <p:extLst>
              <p:ext uri="{D42A27DB-BD31-4B8C-83A1-F6EECF244321}">
                <p14:modId xmlns:p14="http://schemas.microsoft.com/office/powerpoint/2010/main" val="1672822862"/>
              </p:ext>
            </p:extLst>
          </p:nvPr>
        </p:nvGraphicFramePr>
        <p:xfrm>
          <a:off x="375138" y="1068148"/>
          <a:ext cx="11528246" cy="4919958"/>
        </p:xfrm>
        <a:graphic>
          <a:graphicData uri="http://schemas.openxmlformats.org/drawingml/2006/table">
            <a:tbl>
              <a:tblPr firstRow="1" bandRow="1">
                <a:tableStyleId>{5C22544A-7EE6-4342-B048-85BDC9FD1C3A}</a:tableStyleId>
              </a:tblPr>
              <a:tblGrid>
                <a:gridCol w="11528246">
                  <a:extLst>
                    <a:ext uri="{9D8B030D-6E8A-4147-A177-3AD203B41FA5}">
                      <a16:colId xmlns:a16="http://schemas.microsoft.com/office/drawing/2014/main" val="683038723"/>
                    </a:ext>
                  </a:extLst>
                </a:gridCol>
              </a:tblGrid>
              <a:tr h="4919958">
                <a:tc>
                  <a:txBody>
                    <a:bodyPr/>
                    <a:lstStyle/>
                    <a:p>
                      <a:pPr algn="l"/>
                      <a:r>
                        <a:rPr lang="en-US" sz="1400" b="0" dirty="0">
                          <a:solidFill>
                            <a:schemeClr val="accent5">
                              <a:lumMod val="75000"/>
                            </a:schemeClr>
                          </a:solidFill>
                          <a:latin typeface="Century Gothic" panose="020B0502020202020204" pitchFamily="34" charset="0"/>
                        </a:rPr>
                        <a:t>Provide the goal and vision for your plan.</a:t>
                      </a:r>
                      <a:endParaRPr lang="en-US" sz="1400" b="1" dirty="0">
                        <a:solidFill>
                          <a:schemeClr val="accent5">
                            <a:lumMod val="75000"/>
                          </a:schemeClr>
                        </a:solidFill>
                        <a:latin typeface="Century Gothic" panose="020B0502020202020204" pitchFamily="34"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31743466"/>
                  </a:ext>
                </a:extLst>
              </a:tr>
            </a:tbl>
          </a:graphicData>
        </a:graphic>
      </p:graphicFrame>
    </p:spTree>
    <p:extLst>
      <p:ext uri="{BB962C8B-B14F-4D97-AF65-F5344CB8AC3E}">
        <p14:creationId xmlns:p14="http://schemas.microsoft.com/office/powerpoint/2010/main" val="28443133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1FABD0A2-E983-AE2E-ADE0-1C7B07479BE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 name="Parallelogram 2">
            <a:extLst>
              <a:ext uri="{FF2B5EF4-FFF2-40B4-BE49-F238E27FC236}">
                <a16:creationId xmlns:a16="http://schemas.microsoft.com/office/drawing/2014/main" id="{7A1F8AF9-53D9-A6DE-3460-42FB78ED37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7AB171AB-6382-D2E9-8DA4-0C7C38A2614F}"/>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ACCOUNT PLAN TEAM</a:t>
            </a:r>
          </a:p>
        </p:txBody>
      </p:sp>
      <p:sp>
        <p:nvSpPr>
          <p:cNvPr id="5" name="TextBox 4">
            <a:extLst>
              <a:ext uri="{FF2B5EF4-FFF2-40B4-BE49-F238E27FC236}">
                <a16:creationId xmlns:a16="http://schemas.microsoft.com/office/drawing/2014/main" id="{406E085B-A6E3-C2AF-1A00-353AA8CCD2AD}"/>
              </a:ext>
            </a:extLst>
          </p:cNvPr>
          <p:cNvSpPr txBox="1"/>
          <p:nvPr/>
        </p:nvSpPr>
        <p:spPr>
          <a:xfrm>
            <a:off x="409777" y="353237"/>
            <a:ext cx="5259246" cy="523220"/>
          </a:xfrm>
          <a:prstGeom prst="rect">
            <a:avLst/>
          </a:prstGeom>
          <a:noFill/>
        </p:spPr>
        <p:txBody>
          <a:bodyPr wrap="square" rtlCol="0">
            <a:spAutoFit/>
          </a:bodyPr>
          <a:lstStyle/>
          <a:p>
            <a:r>
              <a:rPr lang="en-US" sz="2800" dirty="0">
                <a:solidFill>
                  <a:schemeClr val="tx1">
                    <a:lumMod val="65000"/>
                    <a:lumOff val="35000"/>
                  </a:schemeClr>
                </a:solidFill>
                <a:latin typeface="Century Gothic" panose="020B0502020202020204" pitchFamily="34" charset="0"/>
              </a:rPr>
              <a:t>ACCOUNT PLAN TEAM</a:t>
            </a:r>
          </a:p>
        </p:txBody>
      </p:sp>
      <p:sp>
        <p:nvSpPr>
          <p:cNvPr id="7" name="AutoShape 167">
            <a:extLst>
              <a:ext uri="{FF2B5EF4-FFF2-40B4-BE49-F238E27FC236}">
                <a16:creationId xmlns:a16="http://schemas.microsoft.com/office/drawing/2014/main" id="{1E177696-56AD-4113-913E-69198EFF6E01}"/>
              </a:ext>
            </a:extLst>
          </p:cNvPr>
          <p:cNvSpPr>
            <a:spLocks noChangeArrowheads="1"/>
          </p:cNvSpPr>
          <p:nvPr/>
        </p:nvSpPr>
        <p:spPr bwMode="auto">
          <a:xfrm>
            <a:off x="252412" y="2190234"/>
            <a:ext cx="1504949" cy="628650"/>
          </a:xfrm>
          <a:prstGeom prst="roundRect">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LORI GARCIA</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Project Manager</a:t>
            </a:r>
          </a:p>
        </p:txBody>
      </p:sp>
      <p:pic>
        <p:nvPicPr>
          <p:cNvPr id="8" name="Picture 7">
            <a:extLst>
              <a:ext uri="{FF2B5EF4-FFF2-40B4-BE49-F238E27FC236}">
                <a16:creationId xmlns:a16="http://schemas.microsoft.com/office/drawing/2014/main" id="{2F373F04-3FD3-4397-A112-B71DD588A80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1487" y="1190108"/>
            <a:ext cx="933450" cy="933450"/>
          </a:xfrm>
          <a:prstGeom prst="rect">
            <a:avLst/>
          </a:prstGeom>
        </p:spPr>
      </p:pic>
      <p:sp>
        <p:nvSpPr>
          <p:cNvPr id="9" name="AutoShape 167">
            <a:extLst>
              <a:ext uri="{FF2B5EF4-FFF2-40B4-BE49-F238E27FC236}">
                <a16:creationId xmlns:a16="http://schemas.microsoft.com/office/drawing/2014/main" id="{50B78CE7-8FA8-46D5-ABDF-B2146C4917F2}"/>
              </a:ext>
            </a:extLst>
          </p:cNvPr>
          <p:cNvSpPr>
            <a:spLocks noChangeArrowheads="1"/>
          </p:cNvSpPr>
          <p:nvPr/>
        </p:nvSpPr>
        <p:spPr bwMode="auto">
          <a:xfrm>
            <a:off x="2347912" y="2190234"/>
            <a:ext cx="1447800" cy="628650"/>
          </a:xfrm>
          <a:prstGeom prst="roundRect">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BRENNAN GARDINER</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Project Specialist</a:t>
            </a:r>
          </a:p>
        </p:txBody>
      </p:sp>
      <p:pic>
        <p:nvPicPr>
          <p:cNvPr id="10" name="Picture 9">
            <a:extLst>
              <a:ext uri="{FF2B5EF4-FFF2-40B4-BE49-F238E27FC236}">
                <a16:creationId xmlns:a16="http://schemas.microsoft.com/office/drawing/2014/main" id="{BE64919D-9F0D-4331-B409-0BFFC8164D03}"/>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2595562" y="1199633"/>
            <a:ext cx="933450" cy="933450"/>
          </a:xfrm>
          <a:prstGeom prst="rect">
            <a:avLst/>
          </a:prstGeom>
        </p:spPr>
      </p:pic>
      <p:sp>
        <p:nvSpPr>
          <p:cNvPr id="11" name="AutoShape 167">
            <a:extLst>
              <a:ext uri="{FF2B5EF4-FFF2-40B4-BE49-F238E27FC236}">
                <a16:creationId xmlns:a16="http://schemas.microsoft.com/office/drawing/2014/main" id="{6AC6087D-C25A-4254-A5FB-F8936CF87B5C}"/>
              </a:ext>
            </a:extLst>
          </p:cNvPr>
          <p:cNvSpPr>
            <a:spLocks noChangeArrowheads="1"/>
          </p:cNvSpPr>
          <p:nvPr/>
        </p:nvSpPr>
        <p:spPr bwMode="auto">
          <a:xfrm>
            <a:off x="4548186" y="2161659"/>
            <a:ext cx="1419225" cy="628650"/>
          </a:xfrm>
          <a:prstGeom prst="roundRect">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KRISTA AHMED</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Sr. Project Manager</a:t>
            </a:r>
          </a:p>
        </p:txBody>
      </p:sp>
      <p:pic>
        <p:nvPicPr>
          <p:cNvPr id="12" name="Picture 11">
            <a:extLst>
              <a:ext uri="{FF2B5EF4-FFF2-40B4-BE49-F238E27FC236}">
                <a16:creationId xmlns:a16="http://schemas.microsoft.com/office/drawing/2014/main" id="{E2154FC1-7E2E-4533-9759-B17FBBA17904}"/>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4776787" y="1180583"/>
            <a:ext cx="933450" cy="933450"/>
          </a:xfrm>
          <a:prstGeom prst="rect">
            <a:avLst/>
          </a:prstGeom>
        </p:spPr>
      </p:pic>
      <p:sp>
        <p:nvSpPr>
          <p:cNvPr id="13" name="AutoShape 167">
            <a:extLst>
              <a:ext uri="{FF2B5EF4-FFF2-40B4-BE49-F238E27FC236}">
                <a16:creationId xmlns:a16="http://schemas.microsoft.com/office/drawing/2014/main" id="{504B9FE3-E3C9-40AE-9223-C9B1A396FB74}"/>
              </a:ext>
            </a:extLst>
          </p:cNvPr>
          <p:cNvSpPr>
            <a:spLocks noChangeArrowheads="1"/>
          </p:cNvSpPr>
          <p:nvPr/>
        </p:nvSpPr>
        <p:spPr bwMode="auto">
          <a:xfrm>
            <a:off x="6653211" y="2152134"/>
            <a:ext cx="1304925" cy="628650"/>
          </a:xfrm>
          <a:prstGeom prst="roundRect">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MATHIAS NEVIN</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Design Consultant</a:t>
            </a:r>
          </a:p>
        </p:txBody>
      </p:sp>
      <p:pic>
        <p:nvPicPr>
          <p:cNvPr id="14" name="Picture 13">
            <a:extLst>
              <a:ext uri="{FF2B5EF4-FFF2-40B4-BE49-F238E27FC236}">
                <a16:creationId xmlns:a16="http://schemas.microsoft.com/office/drawing/2014/main" id="{86F3A8DA-AD2D-43F6-A9CD-9BA6BD050EC4}"/>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6767512" y="1161533"/>
            <a:ext cx="933450" cy="933450"/>
          </a:xfrm>
          <a:prstGeom prst="rect">
            <a:avLst/>
          </a:prstGeom>
        </p:spPr>
      </p:pic>
      <p:sp>
        <p:nvSpPr>
          <p:cNvPr id="15" name="AutoShape 167">
            <a:extLst>
              <a:ext uri="{FF2B5EF4-FFF2-40B4-BE49-F238E27FC236}">
                <a16:creationId xmlns:a16="http://schemas.microsoft.com/office/drawing/2014/main" id="{44BB63D8-88FB-49D4-BE92-4A8DC02E565B}"/>
              </a:ext>
            </a:extLst>
          </p:cNvPr>
          <p:cNvSpPr>
            <a:spLocks noChangeArrowheads="1"/>
          </p:cNvSpPr>
          <p:nvPr/>
        </p:nvSpPr>
        <p:spPr bwMode="auto">
          <a:xfrm>
            <a:off x="8605837" y="2161659"/>
            <a:ext cx="1466850" cy="628650"/>
          </a:xfrm>
          <a:prstGeom prst="roundRect">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pic>
        <p:nvPicPr>
          <p:cNvPr id="16" name="Picture 15">
            <a:extLst>
              <a:ext uri="{FF2B5EF4-FFF2-40B4-BE49-F238E27FC236}">
                <a16:creationId xmlns:a16="http://schemas.microsoft.com/office/drawing/2014/main" id="{FBD88FFE-30A3-498C-AD8A-52081EFE8E0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996362" y="1494908"/>
            <a:ext cx="651689" cy="619125"/>
          </a:xfrm>
          <a:prstGeom prst="rect">
            <a:avLst/>
          </a:prstGeom>
        </p:spPr>
      </p:pic>
      <p:sp>
        <p:nvSpPr>
          <p:cNvPr id="17" name="AutoShape 167">
            <a:extLst>
              <a:ext uri="{FF2B5EF4-FFF2-40B4-BE49-F238E27FC236}">
                <a16:creationId xmlns:a16="http://schemas.microsoft.com/office/drawing/2014/main" id="{18380E39-A876-42BA-4F76-0DBB4FB03FD2}"/>
              </a:ext>
            </a:extLst>
          </p:cNvPr>
          <p:cNvSpPr>
            <a:spLocks noChangeArrowheads="1"/>
          </p:cNvSpPr>
          <p:nvPr/>
        </p:nvSpPr>
        <p:spPr bwMode="auto">
          <a:xfrm>
            <a:off x="290511" y="4251189"/>
            <a:ext cx="1466850" cy="628650"/>
          </a:xfrm>
          <a:prstGeom prst="roundRect">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pic>
        <p:nvPicPr>
          <p:cNvPr id="18" name="Picture 17">
            <a:extLst>
              <a:ext uri="{FF2B5EF4-FFF2-40B4-BE49-F238E27FC236}">
                <a16:creationId xmlns:a16="http://schemas.microsoft.com/office/drawing/2014/main" id="{C13E4104-49E8-4946-794D-25FC7254694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81036" y="3584438"/>
            <a:ext cx="651689" cy="619125"/>
          </a:xfrm>
          <a:prstGeom prst="rect">
            <a:avLst/>
          </a:prstGeom>
        </p:spPr>
      </p:pic>
      <p:sp>
        <p:nvSpPr>
          <p:cNvPr id="19" name="AutoShape 167">
            <a:extLst>
              <a:ext uri="{FF2B5EF4-FFF2-40B4-BE49-F238E27FC236}">
                <a16:creationId xmlns:a16="http://schemas.microsoft.com/office/drawing/2014/main" id="{B72550D9-FC4D-740B-6928-5621B065C03D}"/>
              </a:ext>
            </a:extLst>
          </p:cNvPr>
          <p:cNvSpPr>
            <a:spLocks noChangeArrowheads="1"/>
          </p:cNvSpPr>
          <p:nvPr/>
        </p:nvSpPr>
        <p:spPr bwMode="auto">
          <a:xfrm>
            <a:off x="2328862" y="4251189"/>
            <a:ext cx="1466850" cy="628650"/>
          </a:xfrm>
          <a:prstGeom prst="roundRect">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pic>
        <p:nvPicPr>
          <p:cNvPr id="20" name="Picture 19">
            <a:extLst>
              <a:ext uri="{FF2B5EF4-FFF2-40B4-BE49-F238E27FC236}">
                <a16:creationId xmlns:a16="http://schemas.microsoft.com/office/drawing/2014/main" id="{67A9DE18-5B13-5D49-AA9F-29AB432CA33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719387" y="3584438"/>
            <a:ext cx="651689" cy="619125"/>
          </a:xfrm>
          <a:prstGeom prst="rect">
            <a:avLst/>
          </a:prstGeom>
        </p:spPr>
      </p:pic>
      <p:sp>
        <p:nvSpPr>
          <p:cNvPr id="21" name="AutoShape 167">
            <a:extLst>
              <a:ext uri="{FF2B5EF4-FFF2-40B4-BE49-F238E27FC236}">
                <a16:creationId xmlns:a16="http://schemas.microsoft.com/office/drawing/2014/main" id="{831F9B45-53B2-8C0D-BA55-9B0E4D293C4C}"/>
              </a:ext>
            </a:extLst>
          </p:cNvPr>
          <p:cNvSpPr>
            <a:spLocks noChangeArrowheads="1"/>
          </p:cNvSpPr>
          <p:nvPr/>
        </p:nvSpPr>
        <p:spPr bwMode="auto">
          <a:xfrm>
            <a:off x="4548186" y="4222614"/>
            <a:ext cx="1466850" cy="628650"/>
          </a:xfrm>
          <a:prstGeom prst="roundRect">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pic>
        <p:nvPicPr>
          <p:cNvPr id="22" name="Picture 21">
            <a:extLst>
              <a:ext uri="{FF2B5EF4-FFF2-40B4-BE49-F238E27FC236}">
                <a16:creationId xmlns:a16="http://schemas.microsoft.com/office/drawing/2014/main" id="{E0232E5D-C819-4277-269F-F9C7982D02E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938711" y="3555863"/>
            <a:ext cx="651689" cy="619125"/>
          </a:xfrm>
          <a:prstGeom prst="rect">
            <a:avLst/>
          </a:prstGeom>
        </p:spPr>
      </p:pic>
      <p:sp>
        <p:nvSpPr>
          <p:cNvPr id="23" name="AutoShape 167">
            <a:extLst>
              <a:ext uri="{FF2B5EF4-FFF2-40B4-BE49-F238E27FC236}">
                <a16:creationId xmlns:a16="http://schemas.microsoft.com/office/drawing/2014/main" id="{FE8F0711-3B90-2353-7E95-911C622E28E6}"/>
              </a:ext>
            </a:extLst>
          </p:cNvPr>
          <p:cNvSpPr>
            <a:spLocks noChangeArrowheads="1"/>
          </p:cNvSpPr>
          <p:nvPr/>
        </p:nvSpPr>
        <p:spPr bwMode="auto">
          <a:xfrm>
            <a:off x="6601602" y="4236006"/>
            <a:ext cx="1466850" cy="628650"/>
          </a:xfrm>
          <a:prstGeom prst="roundRect">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pic>
        <p:nvPicPr>
          <p:cNvPr id="24" name="Picture 23">
            <a:extLst>
              <a:ext uri="{FF2B5EF4-FFF2-40B4-BE49-F238E27FC236}">
                <a16:creationId xmlns:a16="http://schemas.microsoft.com/office/drawing/2014/main" id="{C4465A50-7617-CDA4-8091-0D4879CF9B1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992127" y="3569255"/>
            <a:ext cx="651689" cy="619125"/>
          </a:xfrm>
          <a:prstGeom prst="rect">
            <a:avLst/>
          </a:prstGeom>
        </p:spPr>
      </p:pic>
      <p:sp>
        <p:nvSpPr>
          <p:cNvPr id="25" name="AutoShape 167">
            <a:extLst>
              <a:ext uri="{FF2B5EF4-FFF2-40B4-BE49-F238E27FC236}">
                <a16:creationId xmlns:a16="http://schemas.microsoft.com/office/drawing/2014/main" id="{11AABBB9-583D-2277-C377-8FA3B6E52799}"/>
              </a:ext>
            </a:extLst>
          </p:cNvPr>
          <p:cNvSpPr>
            <a:spLocks noChangeArrowheads="1"/>
          </p:cNvSpPr>
          <p:nvPr/>
        </p:nvSpPr>
        <p:spPr bwMode="auto">
          <a:xfrm>
            <a:off x="8605837" y="4236006"/>
            <a:ext cx="1466850" cy="628650"/>
          </a:xfrm>
          <a:prstGeom prst="roundRect">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pic>
        <p:nvPicPr>
          <p:cNvPr id="26" name="Picture 25">
            <a:extLst>
              <a:ext uri="{FF2B5EF4-FFF2-40B4-BE49-F238E27FC236}">
                <a16:creationId xmlns:a16="http://schemas.microsoft.com/office/drawing/2014/main" id="{4D41CC9F-8094-1AD9-C75B-5F87256BC7E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996362" y="3569255"/>
            <a:ext cx="651689" cy="619125"/>
          </a:xfrm>
          <a:prstGeom prst="rect">
            <a:avLst/>
          </a:prstGeom>
        </p:spPr>
      </p:pic>
    </p:spTree>
    <p:extLst>
      <p:ext uri="{BB962C8B-B14F-4D97-AF65-F5344CB8AC3E}">
        <p14:creationId xmlns:p14="http://schemas.microsoft.com/office/powerpoint/2010/main" val="38463115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1FABD0A2-E983-AE2E-ADE0-1C7B07479BE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 name="Parallelogram 2">
            <a:extLst>
              <a:ext uri="{FF2B5EF4-FFF2-40B4-BE49-F238E27FC236}">
                <a16:creationId xmlns:a16="http://schemas.microsoft.com/office/drawing/2014/main" id="{7A1F8AF9-53D9-A6DE-3460-42FB78ED37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7AB171AB-6382-D2E9-8DA4-0C7C38A2614F}"/>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ACCOUNT ACTION PLAN</a:t>
            </a:r>
          </a:p>
        </p:txBody>
      </p:sp>
      <p:sp>
        <p:nvSpPr>
          <p:cNvPr id="5" name="TextBox 4">
            <a:extLst>
              <a:ext uri="{FF2B5EF4-FFF2-40B4-BE49-F238E27FC236}">
                <a16:creationId xmlns:a16="http://schemas.microsoft.com/office/drawing/2014/main" id="{406E085B-A6E3-C2AF-1A00-353AA8CCD2AD}"/>
              </a:ext>
            </a:extLst>
          </p:cNvPr>
          <p:cNvSpPr txBox="1"/>
          <p:nvPr/>
        </p:nvSpPr>
        <p:spPr>
          <a:xfrm>
            <a:off x="409777" y="353237"/>
            <a:ext cx="7180552" cy="523220"/>
          </a:xfrm>
          <a:prstGeom prst="rect">
            <a:avLst/>
          </a:prstGeom>
          <a:noFill/>
        </p:spPr>
        <p:txBody>
          <a:bodyPr wrap="square" rtlCol="0">
            <a:spAutoFit/>
          </a:bodyPr>
          <a:lstStyle/>
          <a:p>
            <a:r>
              <a:rPr lang="en-US" sz="2800" dirty="0">
                <a:solidFill>
                  <a:schemeClr val="tx1">
                    <a:lumMod val="65000"/>
                    <a:lumOff val="35000"/>
                  </a:schemeClr>
                </a:solidFill>
                <a:latin typeface="Century Gothic" panose="020B0502020202020204" pitchFamily="34" charset="0"/>
              </a:rPr>
              <a:t>PROJECT ACCOUNT ACTION PLAN</a:t>
            </a:r>
          </a:p>
        </p:txBody>
      </p:sp>
      <p:graphicFrame>
        <p:nvGraphicFramePr>
          <p:cNvPr id="8" name="Table 7">
            <a:extLst>
              <a:ext uri="{FF2B5EF4-FFF2-40B4-BE49-F238E27FC236}">
                <a16:creationId xmlns:a16="http://schemas.microsoft.com/office/drawing/2014/main" id="{41830584-8A52-2A36-D709-4FE79E08719B}"/>
              </a:ext>
            </a:extLst>
          </p:cNvPr>
          <p:cNvGraphicFramePr>
            <a:graphicFrameLocks noGrp="1"/>
          </p:cNvGraphicFramePr>
          <p:nvPr>
            <p:extLst>
              <p:ext uri="{D42A27DB-BD31-4B8C-83A1-F6EECF244321}">
                <p14:modId xmlns:p14="http://schemas.microsoft.com/office/powerpoint/2010/main" val="3818088647"/>
              </p:ext>
            </p:extLst>
          </p:nvPr>
        </p:nvGraphicFramePr>
        <p:xfrm>
          <a:off x="528607" y="876457"/>
          <a:ext cx="11115832" cy="5454015"/>
        </p:xfrm>
        <a:graphic>
          <a:graphicData uri="http://schemas.openxmlformats.org/drawingml/2006/table">
            <a:tbl>
              <a:tblPr/>
              <a:tblGrid>
                <a:gridCol w="2027677">
                  <a:extLst>
                    <a:ext uri="{9D8B030D-6E8A-4147-A177-3AD203B41FA5}">
                      <a16:colId xmlns:a16="http://schemas.microsoft.com/office/drawing/2014/main" val="1308349444"/>
                    </a:ext>
                  </a:extLst>
                </a:gridCol>
                <a:gridCol w="1996482">
                  <a:extLst>
                    <a:ext uri="{9D8B030D-6E8A-4147-A177-3AD203B41FA5}">
                      <a16:colId xmlns:a16="http://schemas.microsoft.com/office/drawing/2014/main" val="1153422926"/>
                    </a:ext>
                  </a:extLst>
                </a:gridCol>
                <a:gridCol w="2287639">
                  <a:extLst>
                    <a:ext uri="{9D8B030D-6E8A-4147-A177-3AD203B41FA5}">
                      <a16:colId xmlns:a16="http://schemas.microsoft.com/office/drawing/2014/main" val="3961899654"/>
                    </a:ext>
                  </a:extLst>
                </a:gridCol>
                <a:gridCol w="915055">
                  <a:extLst>
                    <a:ext uri="{9D8B030D-6E8A-4147-A177-3AD203B41FA5}">
                      <a16:colId xmlns:a16="http://schemas.microsoft.com/office/drawing/2014/main" val="1389400790"/>
                    </a:ext>
                  </a:extLst>
                </a:gridCol>
                <a:gridCol w="1330987">
                  <a:extLst>
                    <a:ext uri="{9D8B030D-6E8A-4147-A177-3AD203B41FA5}">
                      <a16:colId xmlns:a16="http://schemas.microsoft.com/office/drawing/2014/main" val="2395341195"/>
                    </a:ext>
                  </a:extLst>
                </a:gridCol>
                <a:gridCol w="2557992">
                  <a:extLst>
                    <a:ext uri="{9D8B030D-6E8A-4147-A177-3AD203B41FA5}">
                      <a16:colId xmlns:a16="http://schemas.microsoft.com/office/drawing/2014/main" val="4090830013"/>
                    </a:ext>
                  </a:extLst>
                </a:gridCol>
              </a:tblGrid>
              <a:tr h="218943">
                <a:tc gridSpan="6">
                  <a:txBody>
                    <a:bodyPr/>
                    <a:lstStyle/>
                    <a:p>
                      <a:pPr algn="l" fontAlgn="ctr"/>
                      <a:r>
                        <a:rPr lang="en-US" sz="1200" b="0" i="0" u="none" strike="noStrike" dirty="0">
                          <a:solidFill>
                            <a:srgbClr val="FFFFFF"/>
                          </a:solidFill>
                          <a:effectLst/>
                          <a:latin typeface="Century Gothic" panose="020B0502020202020204" pitchFamily="34" charset="0"/>
                        </a:rPr>
                        <a:t>PROJECT ACCOUNT ACTION PLAN</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F75B5"/>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65301063"/>
                  </a:ext>
                </a:extLst>
              </a:tr>
              <a:tr h="359955">
                <a:tc>
                  <a:txBody>
                    <a:bodyPr/>
                    <a:lstStyle/>
                    <a:p>
                      <a:pPr algn="ctr" fontAlgn="ctr"/>
                      <a:r>
                        <a:rPr lang="en-US" sz="1200" b="0" i="0" u="none" strike="noStrike" dirty="0">
                          <a:solidFill>
                            <a:srgbClr val="2F75B5"/>
                          </a:solidFill>
                          <a:effectLst/>
                          <a:latin typeface="Century Gothic" panose="020B0502020202020204" pitchFamily="34" charset="0"/>
                        </a:rPr>
                        <a:t>ACTION STEP</a:t>
                      </a:r>
                    </a:p>
                  </a:txBody>
                  <a:tcPr marL="4792"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1200" b="0" i="0" u="none" strike="noStrike" dirty="0">
                          <a:solidFill>
                            <a:srgbClr val="2F75B5"/>
                          </a:solidFill>
                          <a:effectLst/>
                          <a:latin typeface="Century Gothic" panose="020B0502020202020204" pitchFamily="34" charset="0"/>
                        </a:rPr>
                        <a:t>RESPONSIBLE</a:t>
                      </a:r>
                    </a:p>
                  </a:txBody>
                  <a:tcPr marL="4792"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1200" b="0" i="0" u="none" strike="noStrike" dirty="0">
                          <a:solidFill>
                            <a:srgbClr val="2F75B5"/>
                          </a:solidFill>
                          <a:effectLst/>
                          <a:latin typeface="Century Gothic" panose="020B0502020202020204" pitchFamily="34" charset="0"/>
                        </a:rPr>
                        <a:t>DESCRIPTION</a:t>
                      </a:r>
                    </a:p>
                  </a:txBody>
                  <a:tcPr marL="4792"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1200" b="0" i="0" u="none" strike="noStrike" dirty="0">
                          <a:solidFill>
                            <a:srgbClr val="2F75B5"/>
                          </a:solidFill>
                          <a:effectLst/>
                          <a:latin typeface="Century Gothic" panose="020B0502020202020204" pitchFamily="34" charset="0"/>
                        </a:rPr>
                        <a:t>STATUS</a:t>
                      </a:r>
                    </a:p>
                  </a:txBody>
                  <a:tcPr marL="4792"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1200" b="0" i="0" u="none" strike="noStrike" dirty="0">
                          <a:solidFill>
                            <a:srgbClr val="2F75B5"/>
                          </a:solidFill>
                          <a:effectLst/>
                          <a:latin typeface="Century Gothic" panose="020B0502020202020204" pitchFamily="34" charset="0"/>
                        </a:rPr>
                        <a:t>OUTSIDE SHAREHOLDERS</a:t>
                      </a:r>
                    </a:p>
                  </a:txBody>
                  <a:tcPr marL="4792"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1200" b="0" i="0" u="none" strike="noStrike" dirty="0">
                          <a:solidFill>
                            <a:srgbClr val="2F75B5"/>
                          </a:solidFill>
                          <a:effectLst/>
                          <a:latin typeface="Century Gothic" panose="020B0502020202020204" pitchFamily="34" charset="0"/>
                        </a:rPr>
                        <a:t>NOTES / CONSTRAINTS</a:t>
                      </a:r>
                    </a:p>
                  </a:txBody>
                  <a:tcPr marL="4792"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extLst>
                  <a:ext uri="{0D108BD9-81ED-4DB2-BD59-A6C34878D82A}">
                    <a16:rowId xmlns:a16="http://schemas.microsoft.com/office/drawing/2014/main" val="2838980585"/>
                  </a:ext>
                </a:extLst>
              </a:tr>
              <a:tr h="486452">
                <a:tc>
                  <a:txBody>
                    <a:bodyPr/>
                    <a:lstStyle/>
                    <a:p>
                      <a:pPr algn="l" fontAlgn="ctr"/>
                      <a:r>
                        <a:rPr lang="en-US" sz="900" b="0" i="0" u="none" strike="noStrike" dirty="0">
                          <a:solidFill>
                            <a:srgbClr val="000000"/>
                          </a:solidFill>
                          <a:effectLst/>
                          <a:latin typeface="Century Gothic" panose="020B0502020202020204" pitchFamily="34" charset="0"/>
                        </a:rPr>
                        <a:t>Brand messaging</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Lori Garcia</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entury Gothic" panose="020B0502020202020204" pitchFamily="34" charset="0"/>
                        </a:rPr>
                        <a:t>Task description</a:t>
                      </a:r>
                    </a:p>
                  </a:txBody>
                  <a:tcPr marL="4792"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entury Gothic" panose="020B0502020202020204" pitchFamily="34" charset="0"/>
                        </a:rPr>
                        <a:t>ACCEPTED</a:t>
                      </a:r>
                    </a:p>
                  </a:txBody>
                  <a:tcPr marL="4792"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ctr"/>
                      <a:r>
                        <a:rPr lang="en-US" sz="900" b="0" i="0" u="none" strike="noStrike">
                          <a:solidFill>
                            <a:srgbClr val="000000"/>
                          </a:solidFill>
                          <a:effectLst/>
                          <a:latin typeface="Century Gothic" panose="020B0502020202020204" pitchFamily="34" charset="0"/>
                        </a:rPr>
                        <a:t>Name</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674848429"/>
                  </a:ext>
                </a:extLst>
              </a:tr>
              <a:tr h="486452">
                <a:tc>
                  <a:txBody>
                    <a:bodyPr/>
                    <a:lstStyle/>
                    <a:p>
                      <a:pPr algn="l" fontAlgn="ctr"/>
                      <a:r>
                        <a:rPr lang="en-US" sz="900" b="0" i="0" u="none" strike="noStrike">
                          <a:solidFill>
                            <a:srgbClr val="000000"/>
                          </a:solidFill>
                          <a:effectLst/>
                          <a:latin typeface="Century Gothic" panose="020B0502020202020204" pitchFamily="34" charset="0"/>
                        </a:rPr>
                        <a:t>Marketing</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Mathias Nevin</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entury Gothic" panose="020B0502020202020204" pitchFamily="34" charset="0"/>
                        </a:rPr>
                        <a:t>Task description</a:t>
                      </a:r>
                    </a:p>
                  </a:txBody>
                  <a:tcPr marL="4792"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entury Gothic" panose="020B0502020202020204" pitchFamily="34" charset="0"/>
                        </a:rPr>
                        <a:t>ACCEPTED</a:t>
                      </a:r>
                    </a:p>
                  </a:txBody>
                  <a:tcPr marL="4792"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ctr"/>
                      <a:r>
                        <a:rPr lang="en-US" sz="900" b="0" i="0" u="none" strike="noStrike">
                          <a:solidFill>
                            <a:srgbClr val="000000"/>
                          </a:solidFill>
                          <a:effectLst/>
                          <a:latin typeface="Century Gothic" panose="020B0502020202020204" pitchFamily="34" charset="0"/>
                        </a:rPr>
                        <a:t>Name</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283223811"/>
                  </a:ext>
                </a:extLst>
              </a:tr>
              <a:tr h="486452">
                <a:tc>
                  <a:txBody>
                    <a:bodyPr/>
                    <a:lstStyle/>
                    <a:p>
                      <a:pPr algn="l" fontAlgn="ctr"/>
                      <a:r>
                        <a:rPr lang="en-US" sz="900" b="0" i="0" u="none" strike="noStrike" dirty="0">
                          <a:solidFill>
                            <a:srgbClr val="000000"/>
                          </a:solidFill>
                          <a:effectLst/>
                          <a:latin typeface="Century Gothic" panose="020B0502020202020204" pitchFamily="34" charset="0"/>
                        </a:rPr>
                        <a:t>Value Proposition</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Krista Ahmed</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entury Gothic" panose="020B0502020202020204" pitchFamily="34" charset="0"/>
                        </a:rPr>
                        <a:t>Task description</a:t>
                      </a:r>
                    </a:p>
                  </a:txBody>
                  <a:tcPr marL="4792"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entury Gothic" panose="020B0502020202020204" pitchFamily="34" charset="0"/>
                        </a:rPr>
                        <a:t>DECLINED</a:t>
                      </a:r>
                    </a:p>
                  </a:txBody>
                  <a:tcPr marL="4792"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ctr"/>
                      <a:r>
                        <a:rPr lang="en-US" sz="900" b="0" i="0" u="none" strike="noStrike" dirty="0">
                          <a:solidFill>
                            <a:srgbClr val="000000"/>
                          </a:solidFill>
                          <a:effectLst/>
                          <a:latin typeface="Century Gothic" panose="020B0502020202020204" pitchFamily="34" charset="0"/>
                        </a:rPr>
                        <a:t>Name</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Long-term vision</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861826080"/>
                  </a:ext>
                </a:extLst>
              </a:tr>
              <a:tr h="486452">
                <a:tc>
                  <a:txBody>
                    <a:bodyPr/>
                    <a:lstStyle/>
                    <a:p>
                      <a:pPr algn="l" fontAlgn="ctr"/>
                      <a:r>
                        <a:rPr lang="en-US" sz="900" b="0" i="0" u="none" strike="noStrike">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entury Gothic" panose="020B0502020202020204" pitchFamily="34" charset="0"/>
                        </a:rPr>
                        <a:t> </a:t>
                      </a:r>
                    </a:p>
                  </a:txBody>
                  <a:tcPr marL="4792"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entury Gothic" panose="020B0502020202020204" pitchFamily="34" charset="0"/>
                        </a:rPr>
                        <a:t>DECLINED</a:t>
                      </a:r>
                    </a:p>
                  </a:txBody>
                  <a:tcPr marL="4792"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775549728"/>
                  </a:ext>
                </a:extLst>
              </a:tr>
              <a:tr h="486452">
                <a:tc>
                  <a:txBody>
                    <a:bodyPr/>
                    <a:lstStyle/>
                    <a:p>
                      <a:pPr algn="l" fontAlgn="ctr"/>
                      <a:r>
                        <a:rPr lang="en-US" sz="900" b="0" i="0" u="none" strike="noStrike">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entury Gothic" panose="020B0502020202020204" pitchFamily="34" charset="0"/>
                        </a:rPr>
                        <a:t> </a:t>
                      </a:r>
                    </a:p>
                  </a:txBody>
                  <a:tcPr marL="4792"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entury Gothic" panose="020B0502020202020204" pitchFamily="34" charset="0"/>
                        </a:rPr>
                        <a:t>ACCEPTED</a:t>
                      </a:r>
                    </a:p>
                  </a:txBody>
                  <a:tcPr marL="4792"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410226725"/>
                  </a:ext>
                </a:extLst>
              </a:tr>
              <a:tr h="486452">
                <a:tc>
                  <a:txBody>
                    <a:bodyPr/>
                    <a:lstStyle/>
                    <a:p>
                      <a:pPr algn="l" fontAlgn="ctr"/>
                      <a:r>
                        <a:rPr lang="en-US" sz="900" b="0" i="0" u="none" strike="noStrike">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entury Gothic" panose="020B0502020202020204" pitchFamily="34" charset="0"/>
                        </a:rPr>
                        <a:t> </a:t>
                      </a:r>
                    </a:p>
                  </a:txBody>
                  <a:tcPr marL="4792"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entury Gothic" panose="020B0502020202020204" pitchFamily="34" charset="0"/>
                        </a:rPr>
                        <a:t>DECLINED</a:t>
                      </a:r>
                    </a:p>
                  </a:txBody>
                  <a:tcPr marL="4792"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027669260"/>
                  </a:ext>
                </a:extLst>
              </a:tr>
              <a:tr h="486452">
                <a:tc>
                  <a:txBody>
                    <a:bodyPr/>
                    <a:lstStyle/>
                    <a:p>
                      <a:pPr algn="l" fontAlgn="ctr"/>
                      <a:r>
                        <a:rPr lang="en-US" sz="900" b="0" i="0" u="none" strike="noStrike">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entury Gothic" panose="020B0502020202020204" pitchFamily="34" charset="0"/>
                        </a:rPr>
                        <a:t> </a:t>
                      </a:r>
                    </a:p>
                  </a:txBody>
                  <a:tcPr marL="4792"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entury Gothic" panose="020B0502020202020204" pitchFamily="34" charset="0"/>
                        </a:rPr>
                        <a:t>ACCEPTED</a:t>
                      </a:r>
                    </a:p>
                  </a:txBody>
                  <a:tcPr marL="4792"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833512697"/>
                  </a:ext>
                </a:extLst>
              </a:tr>
              <a:tr h="486452">
                <a:tc>
                  <a:txBody>
                    <a:bodyPr/>
                    <a:lstStyle/>
                    <a:p>
                      <a:pPr algn="l" fontAlgn="ctr"/>
                      <a:r>
                        <a:rPr lang="en-US" sz="900" b="0" i="0" u="none" strike="noStrike">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entury Gothic" panose="020B0502020202020204" pitchFamily="34" charset="0"/>
                        </a:rPr>
                        <a:t> </a:t>
                      </a:r>
                    </a:p>
                  </a:txBody>
                  <a:tcPr marL="4792"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entury Gothic" panose="020B0502020202020204" pitchFamily="34" charset="0"/>
                        </a:rPr>
                        <a:t>ACCEPTED</a:t>
                      </a:r>
                    </a:p>
                  </a:txBody>
                  <a:tcPr marL="4792"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720279030"/>
                  </a:ext>
                </a:extLst>
              </a:tr>
              <a:tr h="486452">
                <a:tc>
                  <a:txBody>
                    <a:bodyPr/>
                    <a:lstStyle/>
                    <a:p>
                      <a:pPr algn="l" fontAlgn="ctr"/>
                      <a:r>
                        <a:rPr lang="en-US" sz="900" b="0" i="0" u="none" strike="noStrike">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entury Gothic" panose="020B0502020202020204" pitchFamily="34" charset="0"/>
                        </a:rPr>
                        <a:t> </a:t>
                      </a:r>
                    </a:p>
                  </a:txBody>
                  <a:tcPr marL="4792"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entury Gothic" panose="020B0502020202020204" pitchFamily="34" charset="0"/>
                        </a:rPr>
                        <a:t>ACCEPTED</a:t>
                      </a:r>
                    </a:p>
                  </a:txBody>
                  <a:tcPr marL="4792"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36203902"/>
                  </a:ext>
                </a:extLst>
              </a:tr>
              <a:tr h="486452">
                <a:tc>
                  <a:txBody>
                    <a:bodyPr/>
                    <a:lstStyle/>
                    <a:p>
                      <a:pPr algn="l" fontAlgn="ctr"/>
                      <a:r>
                        <a:rPr lang="en-US" sz="900" b="0" i="0" u="none" strike="noStrike">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entury Gothic" panose="020B0502020202020204" pitchFamily="34" charset="0"/>
                        </a:rPr>
                        <a:t> </a:t>
                      </a:r>
                    </a:p>
                  </a:txBody>
                  <a:tcPr marL="4792"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entury Gothic" panose="020B0502020202020204" pitchFamily="34" charset="0"/>
                        </a:rPr>
                        <a:t>ACCEPTED</a:t>
                      </a:r>
                    </a:p>
                  </a:txBody>
                  <a:tcPr marL="4792"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299654935"/>
                  </a:ext>
                </a:extLst>
              </a:tr>
            </a:tbl>
          </a:graphicData>
        </a:graphic>
      </p:graphicFrame>
    </p:spTree>
    <p:extLst>
      <p:ext uri="{BB962C8B-B14F-4D97-AF65-F5344CB8AC3E}">
        <p14:creationId xmlns:p14="http://schemas.microsoft.com/office/powerpoint/2010/main" val="3900861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549099136"/>
              </p:ext>
            </p:extLst>
          </p:nvPr>
        </p:nvGraphicFramePr>
        <p:xfrm>
          <a:off x="822960" y="1050351"/>
          <a:ext cx="10227213" cy="2761795"/>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761795">
                <a:tc>
                  <a:txBody>
                    <a:bodyPr/>
                    <a:lstStyle/>
                    <a:p>
                      <a:pPr marL="0" marR="0" algn="ctr">
                        <a:lnSpc>
                          <a:spcPct val="150000"/>
                        </a:lnSpc>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lnSpc>
                          <a:spcPct val="150000"/>
                        </a:lnSpc>
                        <a:spcBef>
                          <a:spcPts val="0"/>
                        </a:spcBef>
                        <a:spcAft>
                          <a:spcPts val="0"/>
                        </a:spcAft>
                      </a:pPr>
                      <a:r>
                        <a:rPr lang="en-US" sz="1200" b="0" dirty="0">
                          <a:solidFill>
                            <a:schemeClr val="tx1"/>
                          </a:solidFill>
                          <a:effectLst/>
                          <a:latin typeface="Century Gothic" panose="020B0502020202020204" pitchFamily="34" charset="0"/>
                        </a:rPr>
                        <a:t> </a:t>
                      </a:r>
                    </a:p>
                    <a:p>
                      <a:pPr marL="0" marR="0">
                        <a:lnSpc>
                          <a:spcPct val="150000"/>
                        </a:lnSpc>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p>
                  </a:txBody>
                  <a:tcPr marL="4572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0" id="{6C8E8BB2-23B8-ED44-AD61-254C6978D9A6}" vid="{7A17A50E-2EC5-1443-AC89-A23A697EE28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IC-Simple-Small-Business-Organizational-Chart-Template_PowerPoint</Template>
  <TotalTime>12</TotalTime>
  <Words>271</Words>
  <Application>Microsoft Macintosh PowerPoint</Application>
  <PresentationFormat>Widescreen</PresentationFormat>
  <Paragraphs>116</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2</cp:revision>
  <cp:lastPrinted>2020-08-31T22:23:58Z</cp:lastPrinted>
  <dcterms:created xsi:type="dcterms:W3CDTF">2023-03-27T23:22:46Z</dcterms:created>
  <dcterms:modified xsi:type="dcterms:W3CDTF">2023-05-10T19:52:58Z</dcterms:modified>
</cp:coreProperties>
</file>