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44" r:id="rId3"/>
    <p:sldId id="345" r:id="rId4"/>
    <p:sldId id="346"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F0A622"/>
    <a:srgbClr val="F10002"/>
    <a:srgbClr val="FFC0E3"/>
    <a:srgbClr val="00E7F2"/>
    <a:srgbClr val="00BD32"/>
    <a:srgbClr val="5B7191"/>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CA051D-9E45-410C-B9CF-B0AD84166D2C}" v="3" dt="2023-03-27T23:36:41.9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36" autoAdjust="0"/>
    <p:restoredTop sz="86447"/>
  </p:normalViewPr>
  <p:slideViewPr>
    <p:cSldViewPr snapToGrid="0" snapToObjects="1">
      <p:cViewPr varScale="1">
        <p:scale>
          <a:sx n="128" d="100"/>
          <a:sy n="128" d="100"/>
        </p:scale>
        <p:origin x="73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_rels/viewProps.xml.rels><?xml version="1.0" encoding="UTF-8" standalone="yes"?>
<Relationships xmlns="http://schemas.openxmlformats.org/package/2006/relationships"><Relationship Id="rId1"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ECA051D-9E45-410C-B9CF-B0AD84166D2C}"/>
    <pc:docChg chg="custSel modSld">
      <pc:chgData name="Bess Dunlevy" userId="dd4b9a8537dbe9d0" providerId="LiveId" clId="{CECA051D-9E45-410C-B9CF-B0AD84166D2C}" dt="2023-03-27T23:36:49.519" v="25" actId="6549"/>
      <pc:docMkLst>
        <pc:docMk/>
      </pc:docMkLst>
      <pc:sldChg chg="modSp mod">
        <pc:chgData name="Bess Dunlevy" userId="dd4b9a8537dbe9d0" providerId="LiveId" clId="{CECA051D-9E45-410C-B9CF-B0AD84166D2C}" dt="2023-03-27T23:36:11.956" v="7" actId="14734"/>
        <pc:sldMkLst>
          <pc:docMk/>
          <pc:sldMk cId="1925317832" sldId="342"/>
        </pc:sldMkLst>
        <pc:spChg chg="mod">
          <ac:chgData name="Bess Dunlevy" userId="dd4b9a8537dbe9d0" providerId="LiveId" clId="{CECA051D-9E45-410C-B9CF-B0AD84166D2C}" dt="2023-03-27T23:36:05.752" v="1" actId="255"/>
          <ac:spMkLst>
            <pc:docMk/>
            <pc:sldMk cId="1925317832" sldId="342"/>
            <ac:spMk id="33" creationId="{143A449B-AAB7-994A-92CE-8F48E2CA7DF6}"/>
          </ac:spMkLst>
        </pc:spChg>
        <pc:graphicFrameChg chg="modGraphic">
          <ac:chgData name="Bess Dunlevy" userId="dd4b9a8537dbe9d0" providerId="LiveId" clId="{CECA051D-9E45-410C-B9CF-B0AD84166D2C}" dt="2023-03-27T23:36:11.956" v="7" actId="14734"/>
          <ac:graphicFrameMkLst>
            <pc:docMk/>
            <pc:sldMk cId="1925317832" sldId="342"/>
            <ac:graphicFrameMk id="5" creationId="{7E8F433D-D53C-C1D5-6812-90FE22471BFC}"/>
          </ac:graphicFrameMkLst>
        </pc:graphicFrameChg>
      </pc:sldChg>
      <pc:sldChg chg="addSp delSp modSp mod">
        <pc:chgData name="Bess Dunlevy" userId="dd4b9a8537dbe9d0" providerId="LiveId" clId="{CECA051D-9E45-410C-B9CF-B0AD84166D2C}" dt="2023-03-27T23:36:44.993" v="23" actId="1076"/>
        <pc:sldMkLst>
          <pc:docMk/>
          <pc:sldMk cId="3846311539" sldId="345"/>
        </pc:sldMkLst>
        <pc:spChg chg="del">
          <ac:chgData name="Bess Dunlevy" userId="dd4b9a8537dbe9d0" providerId="LiveId" clId="{CECA051D-9E45-410C-B9CF-B0AD84166D2C}" dt="2023-03-27T23:36:15.697" v="8" actId="478"/>
          <ac:spMkLst>
            <pc:docMk/>
            <pc:sldMk cId="3846311539" sldId="345"/>
            <ac:spMk id="7" creationId="{1E177696-56AD-4113-913E-69198EFF6E01}"/>
          </ac:spMkLst>
        </pc:spChg>
        <pc:spChg chg="del mod">
          <ac:chgData name="Bess Dunlevy" userId="dd4b9a8537dbe9d0" providerId="LiveId" clId="{CECA051D-9E45-410C-B9CF-B0AD84166D2C}" dt="2023-03-27T23:36:20.090" v="15" actId="478"/>
          <ac:spMkLst>
            <pc:docMk/>
            <pc:sldMk cId="3846311539" sldId="345"/>
            <ac:spMk id="9" creationId="{50B78CE7-8FA8-46D5-ABDF-B2146C4917F2}"/>
          </ac:spMkLst>
        </pc:spChg>
        <pc:spChg chg="del">
          <ac:chgData name="Bess Dunlevy" userId="dd4b9a8537dbe9d0" providerId="LiveId" clId="{CECA051D-9E45-410C-B9CF-B0AD84166D2C}" dt="2023-03-27T23:36:19.136" v="14" actId="478"/>
          <ac:spMkLst>
            <pc:docMk/>
            <pc:sldMk cId="3846311539" sldId="345"/>
            <ac:spMk id="11" creationId="{6AC6087D-C25A-4254-A5FB-F8936CF87B5C}"/>
          </ac:spMkLst>
        </pc:spChg>
        <pc:spChg chg="del">
          <ac:chgData name="Bess Dunlevy" userId="dd4b9a8537dbe9d0" providerId="LiveId" clId="{CECA051D-9E45-410C-B9CF-B0AD84166D2C}" dt="2023-03-27T23:36:18.407" v="13" actId="478"/>
          <ac:spMkLst>
            <pc:docMk/>
            <pc:sldMk cId="3846311539" sldId="345"/>
            <ac:spMk id="13" creationId="{504B9FE3-E3C9-40AE-9223-C9B1A396FB74}"/>
          </ac:spMkLst>
        </pc:spChg>
        <pc:spChg chg="mod">
          <ac:chgData name="Bess Dunlevy" userId="dd4b9a8537dbe9d0" providerId="LiveId" clId="{CECA051D-9E45-410C-B9CF-B0AD84166D2C}" dt="2023-03-27T23:36:28.742" v="18" actId="1076"/>
          <ac:spMkLst>
            <pc:docMk/>
            <pc:sldMk cId="3846311539" sldId="345"/>
            <ac:spMk id="21" creationId="{831F9B45-53B2-8C0D-BA55-9B0E4D293C4C}"/>
          </ac:spMkLst>
        </pc:spChg>
        <pc:spChg chg="add mod">
          <ac:chgData name="Bess Dunlevy" userId="dd4b9a8537dbe9d0" providerId="LiveId" clId="{CECA051D-9E45-410C-B9CF-B0AD84166D2C}" dt="2023-03-27T23:36:24.935" v="17" actId="1076"/>
          <ac:spMkLst>
            <pc:docMk/>
            <pc:sldMk cId="3846311539" sldId="345"/>
            <ac:spMk id="27" creationId="{B5C672C5-1B41-F6CA-8D48-89BF31864345}"/>
          </ac:spMkLst>
        </pc:spChg>
        <pc:spChg chg="add mod">
          <ac:chgData name="Bess Dunlevy" userId="dd4b9a8537dbe9d0" providerId="LiveId" clId="{CECA051D-9E45-410C-B9CF-B0AD84166D2C}" dt="2023-03-27T23:36:39.240" v="21" actId="1076"/>
          <ac:spMkLst>
            <pc:docMk/>
            <pc:sldMk cId="3846311539" sldId="345"/>
            <ac:spMk id="29" creationId="{B84CB482-766B-9568-CA49-8B85C9449264}"/>
          </ac:spMkLst>
        </pc:spChg>
        <pc:spChg chg="add mod">
          <ac:chgData name="Bess Dunlevy" userId="dd4b9a8537dbe9d0" providerId="LiveId" clId="{CECA051D-9E45-410C-B9CF-B0AD84166D2C}" dt="2023-03-27T23:36:39.240" v="21" actId="1076"/>
          <ac:spMkLst>
            <pc:docMk/>
            <pc:sldMk cId="3846311539" sldId="345"/>
            <ac:spMk id="31" creationId="{2EA21ED3-541D-72F5-7272-45374FE6B69D}"/>
          </ac:spMkLst>
        </pc:spChg>
        <pc:spChg chg="add mod">
          <ac:chgData name="Bess Dunlevy" userId="dd4b9a8537dbe9d0" providerId="LiveId" clId="{CECA051D-9E45-410C-B9CF-B0AD84166D2C}" dt="2023-03-27T23:36:39.240" v="21" actId="1076"/>
          <ac:spMkLst>
            <pc:docMk/>
            <pc:sldMk cId="3846311539" sldId="345"/>
            <ac:spMk id="33" creationId="{888DA634-CFDD-C795-8A31-EDF9EDA9B789}"/>
          </ac:spMkLst>
        </pc:spChg>
        <pc:spChg chg="add mod">
          <ac:chgData name="Bess Dunlevy" userId="dd4b9a8537dbe9d0" providerId="LiveId" clId="{CECA051D-9E45-410C-B9CF-B0AD84166D2C}" dt="2023-03-27T23:36:44.993" v="23" actId="1076"/>
          <ac:spMkLst>
            <pc:docMk/>
            <pc:sldMk cId="3846311539" sldId="345"/>
            <ac:spMk id="35" creationId="{FCCDBC68-55C6-C9A2-3EFF-27370249F977}"/>
          </ac:spMkLst>
        </pc:spChg>
        <pc:spChg chg="add mod">
          <ac:chgData name="Bess Dunlevy" userId="dd4b9a8537dbe9d0" providerId="LiveId" clId="{CECA051D-9E45-410C-B9CF-B0AD84166D2C}" dt="2023-03-27T23:36:44.993" v="23" actId="1076"/>
          <ac:spMkLst>
            <pc:docMk/>
            <pc:sldMk cId="3846311539" sldId="345"/>
            <ac:spMk id="37" creationId="{1787E731-60D5-68D1-406A-6C05F26479B4}"/>
          </ac:spMkLst>
        </pc:spChg>
        <pc:picChg chg="del">
          <ac:chgData name="Bess Dunlevy" userId="dd4b9a8537dbe9d0" providerId="LiveId" clId="{CECA051D-9E45-410C-B9CF-B0AD84166D2C}" dt="2023-03-27T23:36:15.697" v="8" actId="478"/>
          <ac:picMkLst>
            <pc:docMk/>
            <pc:sldMk cId="3846311539" sldId="345"/>
            <ac:picMk id="8" creationId="{2F373F04-3FD3-4397-A112-B71DD588A80D}"/>
          </ac:picMkLst>
        </pc:picChg>
        <pc:picChg chg="del">
          <ac:chgData name="Bess Dunlevy" userId="dd4b9a8537dbe9d0" providerId="LiveId" clId="{CECA051D-9E45-410C-B9CF-B0AD84166D2C}" dt="2023-03-27T23:36:16.729" v="10" actId="478"/>
          <ac:picMkLst>
            <pc:docMk/>
            <pc:sldMk cId="3846311539" sldId="345"/>
            <ac:picMk id="10" creationId="{BE64919D-9F0D-4331-B409-0BFFC8164D03}"/>
          </ac:picMkLst>
        </pc:picChg>
        <pc:picChg chg="del">
          <ac:chgData name="Bess Dunlevy" userId="dd4b9a8537dbe9d0" providerId="LiveId" clId="{CECA051D-9E45-410C-B9CF-B0AD84166D2C}" dt="2023-03-27T23:36:17.167" v="11" actId="478"/>
          <ac:picMkLst>
            <pc:docMk/>
            <pc:sldMk cId="3846311539" sldId="345"/>
            <ac:picMk id="12" creationId="{E2154FC1-7E2E-4533-9759-B17FBBA17904}"/>
          </ac:picMkLst>
        </pc:picChg>
        <pc:picChg chg="del">
          <ac:chgData name="Bess Dunlevy" userId="dd4b9a8537dbe9d0" providerId="LiveId" clId="{CECA051D-9E45-410C-B9CF-B0AD84166D2C}" dt="2023-03-27T23:36:17.688" v="12" actId="478"/>
          <ac:picMkLst>
            <pc:docMk/>
            <pc:sldMk cId="3846311539" sldId="345"/>
            <ac:picMk id="14" creationId="{86F3A8DA-AD2D-43F6-A9CD-9BA6BD050EC4}"/>
          </ac:picMkLst>
        </pc:picChg>
        <pc:picChg chg="mod">
          <ac:chgData name="Bess Dunlevy" userId="dd4b9a8537dbe9d0" providerId="LiveId" clId="{CECA051D-9E45-410C-B9CF-B0AD84166D2C}" dt="2023-03-27T23:36:30.134" v="19" actId="1076"/>
          <ac:picMkLst>
            <pc:docMk/>
            <pc:sldMk cId="3846311539" sldId="345"/>
            <ac:picMk id="20" creationId="{67A9DE18-5B13-5D49-AA9F-29AB432CA33B}"/>
          </ac:picMkLst>
        </pc:picChg>
        <pc:picChg chg="mod">
          <ac:chgData name="Bess Dunlevy" userId="dd4b9a8537dbe9d0" providerId="LiveId" clId="{CECA051D-9E45-410C-B9CF-B0AD84166D2C}" dt="2023-03-27T23:36:28.742" v="18" actId="1076"/>
          <ac:picMkLst>
            <pc:docMk/>
            <pc:sldMk cId="3846311539" sldId="345"/>
            <ac:picMk id="22" creationId="{E0232E5D-C819-4277-269F-F9C7982D02EA}"/>
          </ac:picMkLst>
        </pc:picChg>
        <pc:picChg chg="add mod">
          <ac:chgData name="Bess Dunlevy" userId="dd4b9a8537dbe9d0" providerId="LiveId" clId="{CECA051D-9E45-410C-B9CF-B0AD84166D2C}" dt="2023-03-27T23:36:24.935" v="17" actId="1076"/>
          <ac:picMkLst>
            <pc:docMk/>
            <pc:sldMk cId="3846311539" sldId="345"/>
            <ac:picMk id="28" creationId="{0D4C246C-C614-A5E4-5D55-73BE297B3D37}"/>
          </ac:picMkLst>
        </pc:picChg>
        <pc:picChg chg="add mod">
          <ac:chgData name="Bess Dunlevy" userId="dd4b9a8537dbe9d0" providerId="LiveId" clId="{CECA051D-9E45-410C-B9CF-B0AD84166D2C}" dt="2023-03-27T23:36:39.240" v="21" actId="1076"/>
          <ac:picMkLst>
            <pc:docMk/>
            <pc:sldMk cId="3846311539" sldId="345"/>
            <ac:picMk id="30" creationId="{911AFB20-1890-A1A9-8012-ACDD143FBF7F}"/>
          </ac:picMkLst>
        </pc:picChg>
        <pc:picChg chg="add mod">
          <ac:chgData name="Bess Dunlevy" userId="dd4b9a8537dbe9d0" providerId="LiveId" clId="{CECA051D-9E45-410C-B9CF-B0AD84166D2C}" dt="2023-03-27T23:36:39.240" v="21" actId="1076"/>
          <ac:picMkLst>
            <pc:docMk/>
            <pc:sldMk cId="3846311539" sldId="345"/>
            <ac:picMk id="32" creationId="{89BE91A1-C522-4F58-5A0B-39F7D1F2231C}"/>
          </ac:picMkLst>
        </pc:picChg>
        <pc:picChg chg="add mod">
          <ac:chgData name="Bess Dunlevy" userId="dd4b9a8537dbe9d0" providerId="LiveId" clId="{CECA051D-9E45-410C-B9CF-B0AD84166D2C}" dt="2023-03-27T23:36:39.240" v="21" actId="1076"/>
          <ac:picMkLst>
            <pc:docMk/>
            <pc:sldMk cId="3846311539" sldId="345"/>
            <ac:picMk id="34" creationId="{B39E18A1-70BE-2C44-55C5-B4352E190E3B}"/>
          </ac:picMkLst>
        </pc:picChg>
        <pc:picChg chg="add mod">
          <ac:chgData name="Bess Dunlevy" userId="dd4b9a8537dbe9d0" providerId="LiveId" clId="{CECA051D-9E45-410C-B9CF-B0AD84166D2C}" dt="2023-03-27T23:36:44.993" v="23" actId="1076"/>
          <ac:picMkLst>
            <pc:docMk/>
            <pc:sldMk cId="3846311539" sldId="345"/>
            <ac:picMk id="36" creationId="{377993EC-9382-BAFF-A5D3-64CB69324B1C}"/>
          </ac:picMkLst>
        </pc:picChg>
        <pc:picChg chg="add mod">
          <ac:chgData name="Bess Dunlevy" userId="dd4b9a8537dbe9d0" providerId="LiveId" clId="{CECA051D-9E45-410C-B9CF-B0AD84166D2C}" dt="2023-03-27T23:36:44.993" v="23" actId="1076"/>
          <ac:picMkLst>
            <pc:docMk/>
            <pc:sldMk cId="3846311539" sldId="345"/>
            <ac:picMk id="38" creationId="{9F86A878-0EEC-640C-5DEC-7C0BA506B6DB}"/>
          </ac:picMkLst>
        </pc:picChg>
      </pc:sldChg>
      <pc:sldChg chg="modSp mod">
        <pc:chgData name="Bess Dunlevy" userId="dd4b9a8537dbe9d0" providerId="LiveId" clId="{CECA051D-9E45-410C-B9CF-B0AD84166D2C}" dt="2023-03-27T23:36:49.519" v="25" actId="6549"/>
        <pc:sldMkLst>
          <pc:docMk/>
          <pc:sldMk cId="3900861043" sldId="346"/>
        </pc:sldMkLst>
        <pc:graphicFrameChg chg="modGraphic">
          <ac:chgData name="Bess Dunlevy" userId="dd4b9a8537dbe9d0" providerId="LiveId" clId="{CECA051D-9E45-410C-B9CF-B0AD84166D2C}" dt="2023-03-27T23:36:49.519" v="25" actId="6549"/>
          <ac:graphicFrameMkLst>
            <pc:docMk/>
            <pc:sldMk cId="3900861043" sldId="346"/>
            <ac:graphicFrameMk id="8" creationId="{41830584-8A52-2A36-D709-4FE79E08719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733&amp;utm_source=integrated-content&amp;utm_campaign=/content/account-planning-templates&amp;utm_medium=Simple+Account+Plan+powerpoint+11733&amp;lpa=Simple+Account+Plan+powerpoint+1173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97755" y="307317"/>
            <a:ext cx="4059710" cy="5633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7" y="353237"/>
            <a:ext cx="5259246" cy="1200329"/>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SIMPLE ACCOUNT PLAN TEMPLATE</a:t>
            </a:r>
          </a:p>
        </p:txBody>
      </p:sp>
      <p:graphicFrame>
        <p:nvGraphicFramePr>
          <p:cNvPr id="5" name="Table 5">
            <a:extLst>
              <a:ext uri="{FF2B5EF4-FFF2-40B4-BE49-F238E27FC236}">
                <a16:creationId xmlns:a16="http://schemas.microsoft.com/office/drawing/2014/main" id="{7E8F433D-D53C-C1D5-6812-90FE22471BFC}"/>
              </a:ext>
            </a:extLst>
          </p:cNvPr>
          <p:cNvGraphicFramePr>
            <a:graphicFrameLocks noGrp="1"/>
          </p:cNvGraphicFramePr>
          <p:nvPr>
            <p:extLst>
              <p:ext uri="{D42A27DB-BD31-4B8C-83A1-F6EECF244321}">
                <p14:modId xmlns:p14="http://schemas.microsoft.com/office/powerpoint/2010/main" val="228016345"/>
              </p:ext>
            </p:extLst>
          </p:nvPr>
        </p:nvGraphicFramePr>
        <p:xfrm>
          <a:off x="375138" y="3853579"/>
          <a:ext cx="8128000" cy="980440"/>
        </p:xfrm>
        <a:graphic>
          <a:graphicData uri="http://schemas.openxmlformats.org/drawingml/2006/table">
            <a:tbl>
              <a:tblPr firstRow="1" bandRow="1">
                <a:tableStyleId>{5C22544A-7EE6-4342-B048-85BDC9FD1C3A}</a:tableStyleId>
              </a:tblPr>
              <a:tblGrid>
                <a:gridCol w="1468326">
                  <a:extLst>
                    <a:ext uri="{9D8B030D-6E8A-4147-A177-3AD203B41FA5}">
                      <a16:colId xmlns:a16="http://schemas.microsoft.com/office/drawing/2014/main" val="683038723"/>
                    </a:ext>
                  </a:extLst>
                </a:gridCol>
                <a:gridCol w="6659674">
                  <a:extLst>
                    <a:ext uri="{9D8B030D-6E8A-4147-A177-3AD203B41FA5}">
                      <a16:colId xmlns:a16="http://schemas.microsoft.com/office/drawing/2014/main" val="957494626"/>
                    </a:ext>
                  </a:extLst>
                </a:gridCol>
              </a:tblGrid>
              <a:tr h="209591">
                <a:tc>
                  <a:txBody>
                    <a:bodyPr/>
                    <a:lstStyle/>
                    <a:p>
                      <a:pPr algn="l"/>
                      <a:r>
                        <a:rPr lang="en-US" sz="1400" b="0" dirty="0">
                          <a:solidFill>
                            <a:schemeClr val="accent5">
                              <a:lumMod val="75000"/>
                            </a:schemeClr>
                          </a:solidFill>
                          <a:latin typeface="Century Gothic" panose="020B0502020202020204" pitchFamily="34" charset="0"/>
                        </a:rPr>
                        <a:t>DATE</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400" b="1" dirty="0">
                          <a:solidFill>
                            <a:schemeClr val="accent5">
                              <a:lumMod val="75000"/>
                            </a:schemeClr>
                          </a:solidFill>
                          <a:latin typeface="Century Gothic" panose="020B0502020202020204" pitchFamily="34" charset="0"/>
                        </a:rPr>
                        <a:t>MM/DD/YY</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31743466"/>
                  </a:ext>
                </a:extLst>
              </a:tr>
              <a:tr h="299321">
                <a:tc>
                  <a:txBody>
                    <a:bodyPr/>
                    <a:lstStyle/>
                    <a:p>
                      <a:pPr algn="l"/>
                      <a:r>
                        <a:rPr lang="en-US" sz="1400" dirty="0">
                          <a:solidFill>
                            <a:schemeClr val="accent5">
                              <a:lumMod val="75000"/>
                            </a:schemeClr>
                          </a:solidFill>
                          <a:latin typeface="Century Gothic" panose="020B0502020202020204" pitchFamily="34" charset="0"/>
                        </a:rPr>
                        <a:t>CREATED BY</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400" b="1" dirty="0">
                          <a:solidFill>
                            <a:schemeClr val="accent5">
                              <a:lumMod val="75000"/>
                            </a:schemeClr>
                          </a:solidFill>
                          <a:latin typeface="Century Gothic" panose="020B0502020202020204" pitchFamily="34" charset="0"/>
                        </a:rPr>
                        <a:t>NAME</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42819747"/>
                  </a:ext>
                </a:extLst>
              </a:tr>
              <a:tr h="370840">
                <a:tc>
                  <a:txBody>
                    <a:bodyPr/>
                    <a:lstStyle/>
                    <a:p>
                      <a:pPr algn="l"/>
                      <a:r>
                        <a:rPr lang="en-US" sz="1400" dirty="0">
                          <a:solidFill>
                            <a:schemeClr val="accent5">
                              <a:lumMod val="75000"/>
                            </a:schemeClr>
                          </a:solidFill>
                          <a:latin typeface="Century Gothic" panose="020B0502020202020204" pitchFamily="34" charset="0"/>
                        </a:rPr>
                        <a:t>VERSION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en-US" sz="1400" b="1" dirty="0">
                          <a:solidFill>
                            <a:schemeClr val="accent5">
                              <a:lumMod val="75000"/>
                            </a:schemeClr>
                          </a:solidFill>
                          <a:latin typeface="Century Gothic" panose="020B0502020202020204" pitchFamily="34" charset="0"/>
                        </a:rPr>
                        <a:t>0.0.0</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49574867"/>
                  </a:ext>
                </a:extLst>
              </a:tr>
            </a:tbl>
          </a:graphicData>
        </a:graphic>
      </p:graphicFrame>
      <p:sp>
        <p:nvSpPr>
          <p:cNvPr id="6" name="Rectangle 7">
            <a:extLst>
              <a:ext uri="{FF2B5EF4-FFF2-40B4-BE49-F238E27FC236}">
                <a16:creationId xmlns:a16="http://schemas.microsoft.com/office/drawing/2014/main" id="{5394DBDA-0BCF-759A-68A6-34117C165158}"/>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Parallelogram 6">
            <a:extLst>
              <a:ext uri="{FF2B5EF4-FFF2-40B4-BE49-F238E27FC236}">
                <a16:creationId xmlns:a16="http://schemas.microsoft.com/office/drawing/2014/main" id="{21340992-9C28-1D73-E3C5-6F9456273ED3}"/>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2341EAF3-E0D9-C5A8-2744-3BF8606FEDF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SIMPLE ACCOUNT PLAN TEMPLATE EXAMPLE PRESENTATION</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1FABD0A2-E983-AE2E-ADE0-1C7B07479BE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A1F8AF9-53D9-A6DE-3460-42FB78ED37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7AB171AB-6382-D2E9-8DA4-0C7C38A2614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SIMPLE ACCOUNT PLAN TEMPLATE EXAMPLE</a:t>
            </a:r>
          </a:p>
        </p:txBody>
      </p:sp>
      <p:sp>
        <p:nvSpPr>
          <p:cNvPr id="5" name="TextBox 4">
            <a:extLst>
              <a:ext uri="{FF2B5EF4-FFF2-40B4-BE49-F238E27FC236}">
                <a16:creationId xmlns:a16="http://schemas.microsoft.com/office/drawing/2014/main" id="{406E085B-A6E3-C2AF-1A00-353AA8CCD2AD}"/>
              </a:ext>
            </a:extLst>
          </p:cNvPr>
          <p:cNvSpPr txBox="1"/>
          <p:nvPr/>
        </p:nvSpPr>
        <p:spPr>
          <a:xfrm>
            <a:off x="409777" y="353237"/>
            <a:ext cx="5259246"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GOAL</a:t>
            </a:r>
          </a:p>
        </p:txBody>
      </p:sp>
      <p:graphicFrame>
        <p:nvGraphicFramePr>
          <p:cNvPr id="6" name="Table 5">
            <a:extLst>
              <a:ext uri="{FF2B5EF4-FFF2-40B4-BE49-F238E27FC236}">
                <a16:creationId xmlns:a16="http://schemas.microsoft.com/office/drawing/2014/main" id="{1A8A90EF-12DC-9FCA-BC6E-949CC0DB58DE}"/>
              </a:ext>
            </a:extLst>
          </p:cNvPr>
          <p:cNvGraphicFramePr>
            <a:graphicFrameLocks noGrp="1"/>
          </p:cNvGraphicFramePr>
          <p:nvPr>
            <p:extLst>
              <p:ext uri="{D42A27DB-BD31-4B8C-83A1-F6EECF244321}">
                <p14:modId xmlns:p14="http://schemas.microsoft.com/office/powerpoint/2010/main" val="1672822862"/>
              </p:ext>
            </p:extLst>
          </p:nvPr>
        </p:nvGraphicFramePr>
        <p:xfrm>
          <a:off x="375138" y="1068148"/>
          <a:ext cx="11528246" cy="4919958"/>
        </p:xfrm>
        <a:graphic>
          <a:graphicData uri="http://schemas.openxmlformats.org/drawingml/2006/table">
            <a:tbl>
              <a:tblPr firstRow="1" bandRow="1">
                <a:tableStyleId>{5C22544A-7EE6-4342-B048-85BDC9FD1C3A}</a:tableStyleId>
              </a:tblPr>
              <a:tblGrid>
                <a:gridCol w="11528246">
                  <a:extLst>
                    <a:ext uri="{9D8B030D-6E8A-4147-A177-3AD203B41FA5}">
                      <a16:colId xmlns:a16="http://schemas.microsoft.com/office/drawing/2014/main" val="683038723"/>
                    </a:ext>
                  </a:extLst>
                </a:gridCol>
              </a:tblGrid>
              <a:tr h="4919958">
                <a:tc>
                  <a:txBody>
                    <a:bodyPr/>
                    <a:lstStyle/>
                    <a:p>
                      <a:pPr algn="l"/>
                      <a:r>
                        <a:rPr lang="en-US" sz="1400" b="0" dirty="0">
                          <a:solidFill>
                            <a:schemeClr val="accent5">
                              <a:lumMod val="75000"/>
                            </a:schemeClr>
                          </a:solidFill>
                          <a:latin typeface="Century Gothic" panose="020B0502020202020204" pitchFamily="34" charset="0"/>
                        </a:rPr>
                        <a:t>Provide the goal and vision for your plan.</a:t>
                      </a:r>
                      <a:endParaRPr lang="en-US" sz="1400" b="1" dirty="0">
                        <a:solidFill>
                          <a:schemeClr val="accent5">
                            <a:lumMod val="75000"/>
                          </a:schemeClr>
                        </a:solidFill>
                        <a:latin typeface="Century Gothic" panose="020B0502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31743466"/>
                  </a:ext>
                </a:extLst>
              </a:tr>
            </a:tbl>
          </a:graphicData>
        </a:graphic>
      </p:graphicFrame>
    </p:spTree>
    <p:extLst>
      <p:ext uri="{BB962C8B-B14F-4D97-AF65-F5344CB8AC3E}">
        <p14:creationId xmlns:p14="http://schemas.microsoft.com/office/powerpoint/2010/main" val="2844313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1FABD0A2-E983-AE2E-ADE0-1C7B07479BE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A1F8AF9-53D9-A6DE-3460-42FB78ED37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7AB171AB-6382-D2E9-8DA4-0C7C38A2614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ACCOUNT PLAN TEAM</a:t>
            </a:r>
          </a:p>
        </p:txBody>
      </p:sp>
      <p:sp>
        <p:nvSpPr>
          <p:cNvPr id="5" name="TextBox 4">
            <a:extLst>
              <a:ext uri="{FF2B5EF4-FFF2-40B4-BE49-F238E27FC236}">
                <a16:creationId xmlns:a16="http://schemas.microsoft.com/office/drawing/2014/main" id="{406E085B-A6E3-C2AF-1A00-353AA8CCD2AD}"/>
              </a:ext>
            </a:extLst>
          </p:cNvPr>
          <p:cNvSpPr txBox="1"/>
          <p:nvPr/>
        </p:nvSpPr>
        <p:spPr>
          <a:xfrm>
            <a:off x="409777" y="353237"/>
            <a:ext cx="5259246"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ACCOUNT PLAN TEAM</a:t>
            </a:r>
          </a:p>
        </p:txBody>
      </p:sp>
      <p:sp>
        <p:nvSpPr>
          <p:cNvPr id="15" name="AutoShape 167">
            <a:extLst>
              <a:ext uri="{FF2B5EF4-FFF2-40B4-BE49-F238E27FC236}">
                <a16:creationId xmlns:a16="http://schemas.microsoft.com/office/drawing/2014/main" id="{44BB63D8-88FB-49D4-BE92-4A8DC02E565B}"/>
              </a:ext>
            </a:extLst>
          </p:cNvPr>
          <p:cNvSpPr>
            <a:spLocks noChangeArrowheads="1"/>
          </p:cNvSpPr>
          <p:nvPr/>
        </p:nvSpPr>
        <p:spPr bwMode="auto">
          <a:xfrm>
            <a:off x="8605837" y="2161659"/>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pic>
        <p:nvPicPr>
          <p:cNvPr id="16" name="Picture 15">
            <a:extLst>
              <a:ext uri="{FF2B5EF4-FFF2-40B4-BE49-F238E27FC236}">
                <a16:creationId xmlns:a16="http://schemas.microsoft.com/office/drawing/2014/main" id="{FBD88FFE-30A3-498C-AD8A-52081EFE8E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6362" y="1494908"/>
            <a:ext cx="651689" cy="619125"/>
          </a:xfrm>
          <a:prstGeom prst="rect">
            <a:avLst/>
          </a:prstGeom>
        </p:spPr>
      </p:pic>
      <p:sp>
        <p:nvSpPr>
          <p:cNvPr id="17" name="AutoShape 167">
            <a:extLst>
              <a:ext uri="{FF2B5EF4-FFF2-40B4-BE49-F238E27FC236}">
                <a16:creationId xmlns:a16="http://schemas.microsoft.com/office/drawing/2014/main" id="{18380E39-A876-42BA-4F76-0DBB4FB03FD2}"/>
              </a:ext>
            </a:extLst>
          </p:cNvPr>
          <p:cNvSpPr>
            <a:spLocks noChangeArrowheads="1"/>
          </p:cNvSpPr>
          <p:nvPr/>
        </p:nvSpPr>
        <p:spPr bwMode="auto">
          <a:xfrm>
            <a:off x="290511" y="4251189"/>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18" name="Picture 17">
            <a:extLst>
              <a:ext uri="{FF2B5EF4-FFF2-40B4-BE49-F238E27FC236}">
                <a16:creationId xmlns:a16="http://schemas.microsoft.com/office/drawing/2014/main" id="{C13E4104-49E8-4946-794D-25FC725469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036" y="3584438"/>
            <a:ext cx="651689" cy="619125"/>
          </a:xfrm>
          <a:prstGeom prst="rect">
            <a:avLst/>
          </a:prstGeom>
        </p:spPr>
      </p:pic>
      <p:sp>
        <p:nvSpPr>
          <p:cNvPr id="19" name="AutoShape 167">
            <a:extLst>
              <a:ext uri="{FF2B5EF4-FFF2-40B4-BE49-F238E27FC236}">
                <a16:creationId xmlns:a16="http://schemas.microsoft.com/office/drawing/2014/main" id="{B72550D9-FC4D-740B-6928-5621B065C03D}"/>
              </a:ext>
            </a:extLst>
          </p:cNvPr>
          <p:cNvSpPr>
            <a:spLocks noChangeArrowheads="1"/>
          </p:cNvSpPr>
          <p:nvPr/>
        </p:nvSpPr>
        <p:spPr bwMode="auto">
          <a:xfrm>
            <a:off x="2328862" y="4251189"/>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20" name="Picture 19">
            <a:extLst>
              <a:ext uri="{FF2B5EF4-FFF2-40B4-BE49-F238E27FC236}">
                <a16:creationId xmlns:a16="http://schemas.microsoft.com/office/drawing/2014/main" id="{67A9DE18-5B13-5D49-AA9F-29AB432CA3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9866" y="3584438"/>
            <a:ext cx="651689" cy="619125"/>
          </a:xfrm>
          <a:prstGeom prst="rect">
            <a:avLst/>
          </a:prstGeom>
        </p:spPr>
      </p:pic>
      <p:sp>
        <p:nvSpPr>
          <p:cNvPr id="21" name="AutoShape 167">
            <a:extLst>
              <a:ext uri="{FF2B5EF4-FFF2-40B4-BE49-F238E27FC236}">
                <a16:creationId xmlns:a16="http://schemas.microsoft.com/office/drawing/2014/main" id="{831F9B45-53B2-8C0D-BA55-9B0E4D293C4C}"/>
              </a:ext>
            </a:extLst>
          </p:cNvPr>
          <p:cNvSpPr>
            <a:spLocks noChangeArrowheads="1"/>
          </p:cNvSpPr>
          <p:nvPr/>
        </p:nvSpPr>
        <p:spPr bwMode="auto">
          <a:xfrm>
            <a:off x="4448176" y="4254228"/>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22" name="Picture 21">
            <a:extLst>
              <a:ext uri="{FF2B5EF4-FFF2-40B4-BE49-F238E27FC236}">
                <a16:creationId xmlns:a16="http://schemas.microsoft.com/office/drawing/2014/main" id="{E0232E5D-C819-4277-269F-F9C7982D02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8701" y="3587477"/>
            <a:ext cx="651689" cy="619125"/>
          </a:xfrm>
          <a:prstGeom prst="rect">
            <a:avLst/>
          </a:prstGeom>
        </p:spPr>
      </p:pic>
      <p:sp>
        <p:nvSpPr>
          <p:cNvPr id="23" name="AutoShape 167">
            <a:extLst>
              <a:ext uri="{FF2B5EF4-FFF2-40B4-BE49-F238E27FC236}">
                <a16:creationId xmlns:a16="http://schemas.microsoft.com/office/drawing/2014/main" id="{FE8F0711-3B90-2353-7E95-911C622E28E6}"/>
              </a:ext>
            </a:extLst>
          </p:cNvPr>
          <p:cNvSpPr>
            <a:spLocks noChangeArrowheads="1"/>
          </p:cNvSpPr>
          <p:nvPr/>
        </p:nvSpPr>
        <p:spPr bwMode="auto">
          <a:xfrm>
            <a:off x="6601602" y="4236006"/>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24" name="Picture 23">
            <a:extLst>
              <a:ext uri="{FF2B5EF4-FFF2-40B4-BE49-F238E27FC236}">
                <a16:creationId xmlns:a16="http://schemas.microsoft.com/office/drawing/2014/main" id="{C4465A50-7617-CDA4-8091-0D4879CF9B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127" y="3569255"/>
            <a:ext cx="651689" cy="619125"/>
          </a:xfrm>
          <a:prstGeom prst="rect">
            <a:avLst/>
          </a:prstGeom>
        </p:spPr>
      </p:pic>
      <p:sp>
        <p:nvSpPr>
          <p:cNvPr id="25" name="AutoShape 167">
            <a:extLst>
              <a:ext uri="{FF2B5EF4-FFF2-40B4-BE49-F238E27FC236}">
                <a16:creationId xmlns:a16="http://schemas.microsoft.com/office/drawing/2014/main" id="{11AABBB9-583D-2277-C377-8FA3B6E52799}"/>
              </a:ext>
            </a:extLst>
          </p:cNvPr>
          <p:cNvSpPr>
            <a:spLocks noChangeArrowheads="1"/>
          </p:cNvSpPr>
          <p:nvPr/>
        </p:nvSpPr>
        <p:spPr bwMode="auto">
          <a:xfrm>
            <a:off x="8605837" y="4236006"/>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pic>
        <p:nvPicPr>
          <p:cNvPr id="26" name="Picture 25">
            <a:extLst>
              <a:ext uri="{FF2B5EF4-FFF2-40B4-BE49-F238E27FC236}">
                <a16:creationId xmlns:a16="http://schemas.microsoft.com/office/drawing/2014/main" id="{4D41CC9F-8094-1AD9-C75B-5F87256BC7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6362" y="3569255"/>
            <a:ext cx="651689" cy="619125"/>
          </a:xfrm>
          <a:prstGeom prst="rect">
            <a:avLst/>
          </a:prstGeom>
        </p:spPr>
      </p:pic>
      <p:sp>
        <p:nvSpPr>
          <p:cNvPr id="27" name="AutoShape 167">
            <a:extLst>
              <a:ext uri="{FF2B5EF4-FFF2-40B4-BE49-F238E27FC236}">
                <a16:creationId xmlns:a16="http://schemas.microsoft.com/office/drawing/2014/main" id="{B5C672C5-1B41-F6CA-8D48-89BF31864345}"/>
              </a:ext>
            </a:extLst>
          </p:cNvPr>
          <p:cNvSpPr>
            <a:spLocks noChangeArrowheads="1"/>
          </p:cNvSpPr>
          <p:nvPr/>
        </p:nvSpPr>
        <p:spPr bwMode="auto">
          <a:xfrm>
            <a:off x="6601602" y="2161659"/>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pic>
        <p:nvPicPr>
          <p:cNvPr id="28" name="Picture 27">
            <a:extLst>
              <a:ext uri="{FF2B5EF4-FFF2-40B4-BE49-F238E27FC236}">
                <a16:creationId xmlns:a16="http://schemas.microsoft.com/office/drawing/2014/main" id="{0D4C246C-C614-A5E4-5D55-73BE297B3D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127" y="1494908"/>
            <a:ext cx="651689" cy="619125"/>
          </a:xfrm>
          <a:prstGeom prst="rect">
            <a:avLst/>
          </a:prstGeom>
        </p:spPr>
      </p:pic>
      <p:sp>
        <p:nvSpPr>
          <p:cNvPr id="29" name="AutoShape 167">
            <a:extLst>
              <a:ext uri="{FF2B5EF4-FFF2-40B4-BE49-F238E27FC236}">
                <a16:creationId xmlns:a16="http://schemas.microsoft.com/office/drawing/2014/main" id="{B84CB482-766B-9568-CA49-8B85C9449264}"/>
              </a:ext>
            </a:extLst>
          </p:cNvPr>
          <p:cNvSpPr>
            <a:spLocks noChangeArrowheads="1"/>
          </p:cNvSpPr>
          <p:nvPr/>
        </p:nvSpPr>
        <p:spPr bwMode="auto">
          <a:xfrm>
            <a:off x="409777" y="2167147"/>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30" name="Picture 29">
            <a:extLst>
              <a:ext uri="{FF2B5EF4-FFF2-40B4-BE49-F238E27FC236}">
                <a16:creationId xmlns:a16="http://schemas.microsoft.com/office/drawing/2014/main" id="{911AFB20-1890-A1A9-8012-ACDD143FBF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0302" y="1500396"/>
            <a:ext cx="651689" cy="619125"/>
          </a:xfrm>
          <a:prstGeom prst="rect">
            <a:avLst/>
          </a:prstGeom>
        </p:spPr>
      </p:pic>
      <p:sp>
        <p:nvSpPr>
          <p:cNvPr id="31" name="AutoShape 167">
            <a:extLst>
              <a:ext uri="{FF2B5EF4-FFF2-40B4-BE49-F238E27FC236}">
                <a16:creationId xmlns:a16="http://schemas.microsoft.com/office/drawing/2014/main" id="{2EA21ED3-541D-72F5-7272-45374FE6B69D}"/>
              </a:ext>
            </a:extLst>
          </p:cNvPr>
          <p:cNvSpPr>
            <a:spLocks noChangeArrowheads="1"/>
          </p:cNvSpPr>
          <p:nvPr/>
        </p:nvSpPr>
        <p:spPr bwMode="auto">
          <a:xfrm>
            <a:off x="2448128" y="2167147"/>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32" name="Picture 31">
            <a:extLst>
              <a:ext uri="{FF2B5EF4-FFF2-40B4-BE49-F238E27FC236}">
                <a16:creationId xmlns:a16="http://schemas.microsoft.com/office/drawing/2014/main" id="{89BE91A1-C522-4F58-5A0B-39F7D1F223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9132" y="1500396"/>
            <a:ext cx="651689" cy="619125"/>
          </a:xfrm>
          <a:prstGeom prst="rect">
            <a:avLst/>
          </a:prstGeom>
        </p:spPr>
      </p:pic>
      <p:sp>
        <p:nvSpPr>
          <p:cNvPr id="33" name="AutoShape 167">
            <a:extLst>
              <a:ext uri="{FF2B5EF4-FFF2-40B4-BE49-F238E27FC236}">
                <a16:creationId xmlns:a16="http://schemas.microsoft.com/office/drawing/2014/main" id="{888DA634-CFDD-C795-8A31-EDF9EDA9B789}"/>
              </a:ext>
            </a:extLst>
          </p:cNvPr>
          <p:cNvSpPr>
            <a:spLocks noChangeArrowheads="1"/>
          </p:cNvSpPr>
          <p:nvPr/>
        </p:nvSpPr>
        <p:spPr bwMode="auto">
          <a:xfrm>
            <a:off x="4567442" y="2170186"/>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pic>
        <p:nvPicPr>
          <p:cNvPr id="34" name="Picture 33">
            <a:extLst>
              <a:ext uri="{FF2B5EF4-FFF2-40B4-BE49-F238E27FC236}">
                <a16:creationId xmlns:a16="http://schemas.microsoft.com/office/drawing/2014/main" id="{B39E18A1-70BE-2C44-55C5-B4352E190E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7967" y="1503435"/>
            <a:ext cx="651689" cy="619125"/>
          </a:xfrm>
          <a:prstGeom prst="rect">
            <a:avLst/>
          </a:prstGeom>
        </p:spPr>
      </p:pic>
      <p:sp>
        <p:nvSpPr>
          <p:cNvPr id="35" name="AutoShape 167">
            <a:extLst>
              <a:ext uri="{FF2B5EF4-FFF2-40B4-BE49-F238E27FC236}">
                <a16:creationId xmlns:a16="http://schemas.microsoft.com/office/drawing/2014/main" id="{FCCDBC68-55C6-C9A2-3EFF-27370249F977}"/>
              </a:ext>
            </a:extLst>
          </p:cNvPr>
          <p:cNvSpPr>
            <a:spLocks noChangeArrowheads="1"/>
          </p:cNvSpPr>
          <p:nvPr/>
        </p:nvSpPr>
        <p:spPr bwMode="auto">
          <a:xfrm>
            <a:off x="10454104" y="2199243"/>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pic>
        <p:nvPicPr>
          <p:cNvPr id="36" name="Picture 35">
            <a:extLst>
              <a:ext uri="{FF2B5EF4-FFF2-40B4-BE49-F238E27FC236}">
                <a16:creationId xmlns:a16="http://schemas.microsoft.com/office/drawing/2014/main" id="{377993EC-9382-BAFF-A5D3-64CB69324B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44629" y="1532492"/>
            <a:ext cx="651689" cy="619125"/>
          </a:xfrm>
          <a:prstGeom prst="rect">
            <a:avLst/>
          </a:prstGeom>
        </p:spPr>
      </p:pic>
      <p:sp>
        <p:nvSpPr>
          <p:cNvPr id="37" name="AutoShape 167">
            <a:extLst>
              <a:ext uri="{FF2B5EF4-FFF2-40B4-BE49-F238E27FC236}">
                <a16:creationId xmlns:a16="http://schemas.microsoft.com/office/drawing/2014/main" id="{1787E731-60D5-68D1-406A-6C05F26479B4}"/>
              </a:ext>
            </a:extLst>
          </p:cNvPr>
          <p:cNvSpPr>
            <a:spLocks noChangeArrowheads="1"/>
          </p:cNvSpPr>
          <p:nvPr/>
        </p:nvSpPr>
        <p:spPr bwMode="auto">
          <a:xfrm>
            <a:off x="10454104" y="4273590"/>
            <a:ext cx="1466850" cy="628650"/>
          </a:xfrm>
          <a:prstGeom prst="roundRect">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dirty="0">
                <a:solidFill>
                  <a:srgbClr val="000000"/>
                </a:solidFill>
                <a:latin typeface="Century Gothic" charset="0"/>
                <a:ea typeface="Century Gothic" charset="0"/>
                <a:cs typeface="Century Gothic" charset="0"/>
              </a:rPr>
              <a:t>NAME</a:t>
            </a:r>
          </a:p>
          <a:p>
            <a:pPr algn="ctr" rtl="0">
              <a:defRPr sz="1000"/>
            </a:pPr>
            <a:r>
              <a:rPr lang="en-US" sz="900" b="0" i="0" u="none" strike="noStrike" baseline="0" dirty="0">
                <a:solidFill>
                  <a:srgbClr val="000000"/>
                </a:solidFill>
                <a:latin typeface="Century Gothic" charset="0"/>
                <a:ea typeface="Century Gothic" charset="0"/>
                <a:cs typeface="Century Gothic" charset="0"/>
              </a:rPr>
              <a:t>––––––––––––––––––––</a:t>
            </a:r>
          </a:p>
          <a:p>
            <a:pPr algn="ctr" rtl="0">
              <a:defRPr sz="1000"/>
            </a:pPr>
            <a:r>
              <a:rPr lang="en-US" sz="900" b="0" i="0" u="none" strike="noStrike" baseline="0" dirty="0">
                <a:solidFill>
                  <a:srgbClr val="000000"/>
                </a:solidFill>
                <a:latin typeface="Century Gothic" charset="0"/>
                <a:ea typeface="Century Gothic" charset="0"/>
                <a:cs typeface="Century Gothic" charset="0"/>
              </a:rPr>
              <a:t>Title</a:t>
            </a:r>
          </a:p>
        </p:txBody>
      </p:sp>
      <p:pic>
        <p:nvPicPr>
          <p:cNvPr id="38" name="Picture 37">
            <a:extLst>
              <a:ext uri="{FF2B5EF4-FFF2-40B4-BE49-F238E27FC236}">
                <a16:creationId xmlns:a16="http://schemas.microsoft.com/office/drawing/2014/main" id="{9F86A878-0EEC-640C-5DEC-7C0BA506B6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44629" y="3606839"/>
            <a:ext cx="651689" cy="619125"/>
          </a:xfrm>
          <a:prstGeom prst="rect">
            <a:avLst/>
          </a:prstGeom>
        </p:spPr>
      </p:pic>
    </p:spTree>
    <p:extLst>
      <p:ext uri="{BB962C8B-B14F-4D97-AF65-F5344CB8AC3E}">
        <p14:creationId xmlns:p14="http://schemas.microsoft.com/office/powerpoint/2010/main" val="3846311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1FABD0A2-E983-AE2E-ADE0-1C7B07479BE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A1F8AF9-53D9-A6DE-3460-42FB78ED37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7AB171AB-6382-D2E9-8DA4-0C7C38A2614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ACCOUNT ACTION PLAN</a:t>
            </a:r>
          </a:p>
        </p:txBody>
      </p:sp>
      <p:sp>
        <p:nvSpPr>
          <p:cNvPr id="5" name="TextBox 4">
            <a:extLst>
              <a:ext uri="{FF2B5EF4-FFF2-40B4-BE49-F238E27FC236}">
                <a16:creationId xmlns:a16="http://schemas.microsoft.com/office/drawing/2014/main" id="{406E085B-A6E3-C2AF-1A00-353AA8CCD2AD}"/>
              </a:ext>
            </a:extLst>
          </p:cNvPr>
          <p:cNvSpPr txBox="1"/>
          <p:nvPr/>
        </p:nvSpPr>
        <p:spPr>
          <a:xfrm>
            <a:off x="409777" y="353237"/>
            <a:ext cx="7180552"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PROJECT ACCOUNT ACTION PLAN</a:t>
            </a:r>
          </a:p>
        </p:txBody>
      </p:sp>
      <p:graphicFrame>
        <p:nvGraphicFramePr>
          <p:cNvPr id="8" name="Table 7">
            <a:extLst>
              <a:ext uri="{FF2B5EF4-FFF2-40B4-BE49-F238E27FC236}">
                <a16:creationId xmlns:a16="http://schemas.microsoft.com/office/drawing/2014/main" id="{41830584-8A52-2A36-D709-4FE79E08719B}"/>
              </a:ext>
            </a:extLst>
          </p:cNvPr>
          <p:cNvGraphicFramePr>
            <a:graphicFrameLocks noGrp="1"/>
          </p:cNvGraphicFramePr>
          <p:nvPr>
            <p:extLst>
              <p:ext uri="{D42A27DB-BD31-4B8C-83A1-F6EECF244321}">
                <p14:modId xmlns:p14="http://schemas.microsoft.com/office/powerpoint/2010/main" val="3170938449"/>
              </p:ext>
            </p:extLst>
          </p:nvPr>
        </p:nvGraphicFramePr>
        <p:xfrm>
          <a:off x="528607" y="876457"/>
          <a:ext cx="11115832" cy="5454015"/>
        </p:xfrm>
        <a:graphic>
          <a:graphicData uri="http://schemas.openxmlformats.org/drawingml/2006/table">
            <a:tbl>
              <a:tblPr/>
              <a:tblGrid>
                <a:gridCol w="2027677">
                  <a:extLst>
                    <a:ext uri="{9D8B030D-6E8A-4147-A177-3AD203B41FA5}">
                      <a16:colId xmlns:a16="http://schemas.microsoft.com/office/drawing/2014/main" val="1308349444"/>
                    </a:ext>
                  </a:extLst>
                </a:gridCol>
                <a:gridCol w="1996482">
                  <a:extLst>
                    <a:ext uri="{9D8B030D-6E8A-4147-A177-3AD203B41FA5}">
                      <a16:colId xmlns:a16="http://schemas.microsoft.com/office/drawing/2014/main" val="1153422926"/>
                    </a:ext>
                  </a:extLst>
                </a:gridCol>
                <a:gridCol w="2287639">
                  <a:extLst>
                    <a:ext uri="{9D8B030D-6E8A-4147-A177-3AD203B41FA5}">
                      <a16:colId xmlns:a16="http://schemas.microsoft.com/office/drawing/2014/main" val="3961899654"/>
                    </a:ext>
                  </a:extLst>
                </a:gridCol>
                <a:gridCol w="915055">
                  <a:extLst>
                    <a:ext uri="{9D8B030D-6E8A-4147-A177-3AD203B41FA5}">
                      <a16:colId xmlns:a16="http://schemas.microsoft.com/office/drawing/2014/main" val="1389400790"/>
                    </a:ext>
                  </a:extLst>
                </a:gridCol>
                <a:gridCol w="1330987">
                  <a:extLst>
                    <a:ext uri="{9D8B030D-6E8A-4147-A177-3AD203B41FA5}">
                      <a16:colId xmlns:a16="http://schemas.microsoft.com/office/drawing/2014/main" val="2395341195"/>
                    </a:ext>
                  </a:extLst>
                </a:gridCol>
                <a:gridCol w="2557992">
                  <a:extLst>
                    <a:ext uri="{9D8B030D-6E8A-4147-A177-3AD203B41FA5}">
                      <a16:colId xmlns:a16="http://schemas.microsoft.com/office/drawing/2014/main" val="4090830013"/>
                    </a:ext>
                  </a:extLst>
                </a:gridCol>
              </a:tblGrid>
              <a:tr h="218943">
                <a:tc gridSpan="6">
                  <a:txBody>
                    <a:bodyPr/>
                    <a:lstStyle/>
                    <a:p>
                      <a:pPr algn="l" fontAlgn="ctr"/>
                      <a:r>
                        <a:rPr lang="en-US" sz="1200" b="0" i="0" u="none" strike="noStrike" dirty="0">
                          <a:solidFill>
                            <a:srgbClr val="FFFFFF"/>
                          </a:solidFill>
                          <a:effectLst/>
                          <a:latin typeface="Century Gothic" panose="020B0502020202020204" pitchFamily="34" charset="0"/>
                        </a:rPr>
                        <a:t>PROJECT ACCOUNT ACTION PLAN</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65301063"/>
                  </a:ext>
                </a:extLst>
              </a:tr>
              <a:tr h="359955">
                <a:tc>
                  <a:txBody>
                    <a:bodyPr/>
                    <a:lstStyle/>
                    <a:p>
                      <a:pPr algn="ctr" fontAlgn="ctr"/>
                      <a:r>
                        <a:rPr lang="en-US" sz="1200" b="0" i="0" u="none" strike="noStrike" dirty="0">
                          <a:solidFill>
                            <a:srgbClr val="2F75B5"/>
                          </a:solidFill>
                          <a:effectLst/>
                          <a:latin typeface="Century Gothic" panose="020B0502020202020204" pitchFamily="34" charset="0"/>
                        </a:rPr>
                        <a:t>ACTION STEP</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1200" b="0" i="0" u="none" strike="noStrike" dirty="0">
                          <a:solidFill>
                            <a:srgbClr val="2F75B5"/>
                          </a:solidFill>
                          <a:effectLst/>
                          <a:latin typeface="Century Gothic" panose="020B0502020202020204" pitchFamily="34" charset="0"/>
                        </a:rPr>
                        <a:t>RESPONSIBLE</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1200" b="0" i="0" u="none" strike="noStrike" dirty="0">
                          <a:solidFill>
                            <a:srgbClr val="2F75B5"/>
                          </a:solidFill>
                          <a:effectLst/>
                          <a:latin typeface="Century Gothic" panose="020B0502020202020204" pitchFamily="34" charset="0"/>
                        </a:rPr>
                        <a:t>DESCRIPTION</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1200" b="0" i="0" u="none" strike="noStrike" dirty="0">
                          <a:solidFill>
                            <a:srgbClr val="2F75B5"/>
                          </a:solidFill>
                          <a:effectLst/>
                          <a:latin typeface="Century Gothic" panose="020B0502020202020204" pitchFamily="34" charset="0"/>
                        </a:rPr>
                        <a:t>STATUS</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1200" b="0" i="0" u="none" strike="noStrike" dirty="0">
                          <a:solidFill>
                            <a:srgbClr val="2F75B5"/>
                          </a:solidFill>
                          <a:effectLst/>
                          <a:latin typeface="Century Gothic" panose="020B0502020202020204" pitchFamily="34" charset="0"/>
                        </a:rPr>
                        <a:t>OUTSIDE SHAREHOLDERS</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1200" b="0" i="0" u="none" strike="noStrike" dirty="0">
                          <a:solidFill>
                            <a:srgbClr val="2F75B5"/>
                          </a:solidFill>
                          <a:effectLst/>
                          <a:latin typeface="Century Gothic" panose="020B0502020202020204" pitchFamily="34" charset="0"/>
                        </a:rPr>
                        <a:t>NOTES / CONSTRAINTS</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2838980585"/>
                  </a:ext>
                </a:extLst>
              </a:tr>
              <a:tr h="486452">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900" b="0" i="0" u="none" strike="noStrike">
                        <a:solidFill>
                          <a:srgbClr val="000000"/>
                        </a:solidFill>
                        <a:effectLst/>
                        <a:latin typeface="Century Gothic" panose="020B0502020202020204" pitchFamily="34" charset="0"/>
                      </a:endParaRP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ACCEPTED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74848429"/>
                  </a:ext>
                </a:extLst>
              </a:tr>
              <a:tr h="486452">
                <a:tc>
                  <a:txBody>
                    <a:bodyPr/>
                    <a:lstStyle/>
                    <a:p>
                      <a:pPr algn="l" fontAlgn="ctr"/>
                      <a:endParaRPr lang="en-US" sz="900" b="0" i="0" u="none" strike="noStrike">
                        <a:solidFill>
                          <a:srgbClr val="000000"/>
                        </a:solidFill>
                        <a:effectLst/>
                        <a:latin typeface="Century Gothic" panose="020B0502020202020204" pitchFamily="34" charset="0"/>
                      </a:endParaRP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900" b="0" i="0" u="none" strike="noStrike" dirty="0">
                        <a:solidFill>
                          <a:srgbClr val="000000"/>
                        </a:solidFill>
                        <a:effectLst/>
                        <a:latin typeface="Century Gothic" panose="020B0502020202020204" pitchFamily="34" charset="0"/>
                      </a:endParaRP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ACCEPTED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283223811"/>
                  </a:ext>
                </a:extLst>
              </a:tr>
              <a:tr h="486452">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900" b="0" i="0" u="none" strike="noStrike">
                        <a:solidFill>
                          <a:srgbClr val="000000"/>
                        </a:solidFill>
                        <a:effectLst/>
                        <a:latin typeface="Century Gothic" panose="020B0502020202020204" pitchFamily="34" charset="0"/>
                      </a:endParaRP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900" b="0" i="0" u="none" strike="noStrike" dirty="0">
                        <a:solidFill>
                          <a:srgbClr val="000000"/>
                        </a:solidFill>
                        <a:effectLst/>
                        <a:latin typeface="Century Gothic" panose="020B0502020202020204" pitchFamily="34" charset="0"/>
                      </a:endParaRP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DECLINED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900" b="0" i="0" u="none" strike="noStrike" dirty="0">
                        <a:solidFill>
                          <a:srgbClr val="000000"/>
                        </a:solidFill>
                        <a:effectLst/>
                        <a:latin typeface="Century Gothic" panose="020B0502020202020204" pitchFamily="34" charset="0"/>
                      </a:endParaRP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61826080"/>
                  </a:ext>
                </a:extLst>
              </a:tr>
              <a:tr h="486452">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 </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DECLINED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775549728"/>
                  </a:ext>
                </a:extLst>
              </a:tr>
              <a:tr h="486452">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 </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ACCEPTED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410226725"/>
                  </a:ext>
                </a:extLst>
              </a:tr>
              <a:tr h="486452">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 </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DECLINED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27669260"/>
                  </a:ext>
                </a:extLst>
              </a:tr>
              <a:tr h="486452">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 </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ACCEPTED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33512697"/>
                  </a:ext>
                </a:extLst>
              </a:tr>
              <a:tr h="486452">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 </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ACCEPTED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720279030"/>
                  </a:ext>
                </a:extLst>
              </a:tr>
              <a:tr h="486452">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 </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ACCEPTED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6203902"/>
                  </a:ext>
                </a:extLst>
              </a:tr>
              <a:tr h="486452">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 </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entury Gothic" panose="020B0502020202020204" pitchFamily="34" charset="0"/>
                        </a:rPr>
                        <a:t>ACCEPTED</a:t>
                      </a:r>
                    </a:p>
                  </a:txBody>
                  <a:tcPr marL="4792"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43127" marR="4792" marT="479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299654935"/>
                  </a:ext>
                </a:extLst>
              </a:tr>
            </a:tbl>
          </a:graphicData>
        </a:graphic>
      </p:graphicFrame>
    </p:spTree>
    <p:extLst>
      <p:ext uri="{BB962C8B-B14F-4D97-AF65-F5344CB8AC3E}">
        <p14:creationId xmlns:p14="http://schemas.microsoft.com/office/powerpoint/2010/main" val="3900861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6C8E8BB2-23B8-ED44-AD61-254C6978D9A6}" vid="{7A17A50E-2EC5-1443-AC89-A23A697EE28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IC-Simple-Small-Business-Organizational-Chart-Template_PowerPoint</Template>
  <TotalTime>14</TotalTime>
  <Words>241</Words>
  <Application>Microsoft Macintosh PowerPoint</Application>
  <PresentationFormat>Widescreen</PresentationFormat>
  <Paragraphs>107</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cp:lastPrinted>2020-08-31T22:23:58Z</cp:lastPrinted>
  <dcterms:created xsi:type="dcterms:W3CDTF">2023-03-27T23:22:46Z</dcterms:created>
  <dcterms:modified xsi:type="dcterms:W3CDTF">2023-05-10T19:53:39Z</dcterms:modified>
</cp:coreProperties>
</file>