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0" autoAdjust="0"/>
    <p:restoredTop sz="86447"/>
  </p:normalViewPr>
  <p:slideViewPr>
    <p:cSldViewPr snapToGrid="0" snapToObjects="1">
      <p:cViewPr varScale="1">
        <p:scale>
          <a:sx n="128" d="100"/>
          <a:sy n="128" d="100"/>
        </p:scale>
        <p:origin x="65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9533376-9CCA-40CD-AB71-C0B673A5A8F5}"/>
    <pc:docChg chg="custSel modSld">
      <pc:chgData name="Bess Dunlevy" userId="dd4b9a8537dbe9d0" providerId="LiveId" clId="{E9533376-9CCA-40CD-AB71-C0B673A5A8F5}" dt="2023-06-16T22:41:57.220" v="92" actId="20577"/>
      <pc:docMkLst>
        <pc:docMk/>
      </pc:docMkLst>
      <pc:sldChg chg="delSp modSp mod">
        <pc:chgData name="Bess Dunlevy" userId="dd4b9a8537dbe9d0" providerId="LiveId" clId="{E9533376-9CCA-40CD-AB71-C0B673A5A8F5}" dt="2023-06-16T22:41:57.220" v="92" actId="20577"/>
        <pc:sldMkLst>
          <pc:docMk/>
          <pc:sldMk cId="1036723312" sldId="320"/>
        </pc:sldMkLst>
        <pc:spChg chg="mod">
          <ac:chgData name="Bess Dunlevy" userId="dd4b9a8537dbe9d0" providerId="LiveId" clId="{E9533376-9CCA-40CD-AB71-C0B673A5A8F5}" dt="2023-06-16T22:40:32.882" v="14" actId="20577"/>
          <ac:spMkLst>
            <pc:docMk/>
            <pc:sldMk cId="1036723312" sldId="320"/>
            <ac:spMk id="5" creationId="{CDADEC37-AD62-194B-8324-91DAEC6F3A34}"/>
          </ac:spMkLst>
        </pc:spChg>
        <pc:spChg chg="mod">
          <ac:chgData name="Bess Dunlevy" userId="dd4b9a8537dbe9d0" providerId="LiveId" clId="{E9533376-9CCA-40CD-AB71-C0B673A5A8F5}" dt="2023-06-16T22:40:42.604" v="21" actId="20577"/>
          <ac:spMkLst>
            <pc:docMk/>
            <pc:sldMk cId="1036723312" sldId="320"/>
            <ac:spMk id="6" creationId="{45120421-B160-AC44-999E-CFB0721F467F}"/>
          </ac:spMkLst>
        </pc:spChg>
        <pc:spChg chg="mod">
          <ac:chgData name="Bess Dunlevy" userId="dd4b9a8537dbe9d0" providerId="LiveId" clId="{E9533376-9CCA-40CD-AB71-C0B673A5A8F5}" dt="2023-06-16T22:40:27.472" v="1" actId="20577"/>
          <ac:spMkLst>
            <pc:docMk/>
            <pc:sldMk cId="1036723312" sldId="320"/>
            <ac:spMk id="9" creationId="{E6EEB223-E166-A54F-887F-3F76EDC4E433}"/>
          </ac:spMkLst>
        </pc:spChg>
        <pc:spChg chg="mod">
          <ac:chgData name="Bess Dunlevy" userId="dd4b9a8537dbe9d0" providerId="LiveId" clId="{E9533376-9CCA-40CD-AB71-C0B673A5A8F5}" dt="2023-06-16T22:40:47.743" v="23" actId="14100"/>
          <ac:spMkLst>
            <pc:docMk/>
            <pc:sldMk cId="1036723312" sldId="320"/>
            <ac:spMk id="12" creationId="{4DA04FFA-D9F8-5249-A153-D5EAF58B72FE}"/>
          </ac:spMkLst>
        </pc:spChg>
        <pc:spChg chg="mod">
          <ac:chgData name="Bess Dunlevy" userId="dd4b9a8537dbe9d0" providerId="LiveId" clId="{E9533376-9CCA-40CD-AB71-C0B673A5A8F5}" dt="2023-06-16T22:40:57.668" v="30" actId="20577"/>
          <ac:spMkLst>
            <pc:docMk/>
            <pc:sldMk cId="1036723312" sldId="320"/>
            <ac:spMk id="42" creationId="{238344CB-F85E-EE49-8F53-13D357BD1514}"/>
          </ac:spMkLst>
        </pc:spChg>
        <pc:spChg chg="mod">
          <ac:chgData name="Bess Dunlevy" userId="dd4b9a8537dbe9d0" providerId="LiveId" clId="{E9533376-9CCA-40CD-AB71-C0B673A5A8F5}" dt="2023-06-16T22:41:19.862" v="57" actId="20577"/>
          <ac:spMkLst>
            <pc:docMk/>
            <pc:sldMk cId="1036723312" sldId="320"/>
            <ac:spMk id="43" creationId="{BDF46762-DE84-6D48-99D5-CB3DE0793AB2}"/>
          </ac:spMkLst>
        </pc:spChg>
        <pc:spChg chg="mod">
          <ac:chgData name="Bess Dunlevy" userId="dd4b9a8537dbe9d0" providerId="LiveId" clId="{E9533376-9CCA-40CD-AB71-C0B673A5A8F5}" dt="2023-06-16T22:41:27.032" v="64" actId="20577"/>
          <ac:spMkLst>
            <pc:docMk/>
            <pc:sldMk cId="1036723312" sldId="320"/>
            <ac:spMk id="44" creationId="{BC327E30-6FC2-774C-84E7-84122B7DDF00}"/>
          </ac:spMkLst>
        </pc:spChg>
        <pc:spChg chg="mod">
          <ac:chgData name="Bess Dunlevy" userId="dd4b9a8537dbe9d0" providerId="LiveId" clId="{E9533376-9CCA-40CD-AB71-C0B673A5A8F5}" dt="2023-06-16T22:41:34.186" v="71" actId="20577"/>
          <ac:spMkLst>
            <pc:docMk/>
            <pc:sldMk cId="1036723312" sldId="320"/>
            <ac:spMk id="45" creationId="{C6B6796C-A823-9B45-9C7B-E649DE201818}"/>
          </ac:spMkLst>
        </pc:spChg>
        <pc:spChg chg="mod">
          <ac:chgData name="Bess Dunlevy" userId="dd4b9a8537dbe9d0" providerId="LiveId" clId="{E9533376-9CCA-40CD-AB71-C0B673A5A8F5}" dt="2023-06-16T22:41:42.380" v="78" actId="20577"/>
          <ac:spMkLst>
            <pc:docMk/>
            <pc:sldMk cId="1036723312" sldId="320"/>
            <ac:spMk id="46" creationId="{3B60B896-37F2-1C41-A35B-FD3D0B568849}"/>
          </ac:spMkLst>
        </pc:spChg>
        <pc:spChg chg="mod">
          <ac:chgData name="Bess Dunlevy" userId="dd4b9a8537dbe9d0" providerId="LiveId" clId="{E9533376-9CCA-40CD-AB71-C0B673A5A8F5}" dt="2023-06-16T22:41:48.700" v="85" actId="20577"/>
          <ac:spMkLst>
            <pc:docMk/>
            <pc:sldMk cId="1036723312" sldId="320"/>
            <ac:spMk id="54" creationId="{C8FAABF7-CF44-A847-B0BC-190595132FDE}"/>
          </ac:spMkLst>
        </pc:spChg>
        <pc:spChg chg="mod">
          <ac:chgData name="Bess Dunlevy" userId="dd4b9a8537dbe9d0" providerId="LiveId" clId="{E9533376-9CCA-40CD-AB71-C0B673A5A8F5}" dt="2023-06-16T22:41:57.220" v="92" actId="20577"/>
          <ac:spMkLst>
            <pc:docMk/>
            <pc:sldMk cId="1036723312" sldId="320"/>
            <ac:spMk id="55" creationId="{90D21B74-0D4D-1541-A69C-58D3FB0DFCCE}"/>
          </ac:spMkLst>
        </pc:spChg>
        <pc:spChg chg="mod">
          <ac:chgData name="Bess Dunlevy" userId="dd4b9a8537dbe9d0" providerId="LiveId" clId="{E9533376-9CCA-40CD-AB71-C0B673A5A8F5}" dt="2023-06-16T22:41:09.489" v="32" actId="1076"/>
          <ac:spMkLst>
            <pc:docMk/>
            <pc:sldMk cId="1036723312" sldId="320"/>
            <ac:spMk id="71" creationId="{9821FA71-28EE-9244-8F4A-DF8712860040}"/>
          </ac:spMkLst>
        </pc:spChg>
        <pc:spChg chg="del">
          <ac:chgData name="Bess Dunlevy" userId="dd4b9a8537dbe9d0" providerId="LiveId" clId="{E9533376-9CCA-40CD-AB71-C0B673A5A8F5}" dt="2023-06-16T22:41:00.952" v="31" actId="478"/>
          <ac:spMkLst>
            <pc:docMk/>
            <pc:sldMk cId="1036723312" sldId="320"/>
            <ac:spMk id="72" creationId="{FD5755D5-4DA7-844D-A71D-BC507D72C599}"/>
          </ac:spMkLst>
        </pc:spChg>
      </pc:sldChg>
      <pc:sldChg chg="modSp mod">
        <pc:chgData name="Bess Dunlevy" userId="dd4b9a8537dbe9d0" providerId="LiveId" clId="{E9533376-9CCA-40CD-AB71-C0B673A5A8F5}" dt="2023-06-16T22:40:24.182" v="0" actId="20577"/>
        <pc:sldMkLst>
          <pc:docMk/>
          <pc:sldMk cId="1925317832" sldId="342"/>
        </pc:sldMkLst>
        <pc:spChg chg="mod">
          <ac:chgData name="Bess Dunlevy" userId="dd4b9a8537dbe9d0" providerId="LiveId" clId="{E9533376-9CCA-40CD-AB71-C0B673A5A8F5}" dt="2023-06-16T22:40:24.182" v="0" actId="20577"/>
          <ac:spMkLst>
            <pc:docMk/>
            <pc:sldMk cId="1925317832" sldId="342"/>
            <ac:spMk id="33" creationId="{143A449B-AAB7-994A-92CE-8F48E2CA7DF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7/31/23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7/31/23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7/31/23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7/31/23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01&amp;utm_source=integrated-content&amp;utm_campaign=/content/content-calendar-template-examples&amp;utm_medium=Content+Calendar+Presentation+powerpoint+11801&amp;lpa=Content+Calendar+Presentation+powerpoint+1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405012" y="3712053"/>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405012" y="4641876"/>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64697" y="307317"/>
            <a:ext cx="7309961" cy="830997"/>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CONTENT CALENDAR PRESENTATION </a:t>
            </a:r>
            <a:br>
              <a:rPr lang="en-US" sz="2400" b="1" dirty="0">
                <a:solidFill>
                  <a:schemeClr val="tx1">
                    <a:lumMod val="65000"/>
                    <a:lumOff val="35000"/>
                  </a:schemeClr>
                </a:solidFill>
                <a:latin typeface="Century Gothic" panose="020B0502020202020204" pitchFamily="34" charset="0"/>
              </a:rPr>
            </a:br>
            <a:r>
              <a:rPr lang="en-US" sz="2400" b="1" dirty="0">
                <a:solidFill>
                  <a:schemeClr val="tx1">
                    <a:lumMod val="65000"/>
                    <a:lumOff val="35000"/>
                  </a:schemeClr>
                </a:solidFill>
                <a:latin typeface="Century Gothic" panose="020B0502020202020204" pitchFamily="34" charset="0"/>
              </a:rPr>
              <a:t>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CONTENT CALENDAR PRESENTATION TEMPLATE</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6" name="Rectangle 5">
            <a:extLst>
              <a:ext uri="{FF2B5EF4-FFF2-40B4-BE49-F238E27FC236}">
                <a16:creationId xmlns:a16="http://schemas.microsoft.com/office/drawing/2014/main" id="{45120421-B160-AC44-999E-CFB0721F467F}"/>
              </a:ext>
            </a:extLst>
          </p:cNvPr>
          <p:cNvSpPr/>
          <p:nvPr/>
        </p:nvSpPr>
        <p:spPr>
          <a:xfrm>
            <a:off x="3835820" y="1277572"/>
            <a:ext cx="1741980"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824647" y="1745545"/>
            <a:ext cx="1753154"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3824647" y="2213518"/>
            <a:ext cx="1753154"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43" name="Rectangle 42">
            <a:extLst>
              <a:ext uri="{FF2B5EF4-FFF2-40B4-BE49-F238E27FC236}">
                <a16:creationId xmlns:a16="http://schemas.microsoft.com/office/drawing/2014/main" id="{BDF46762-DE84-6D48-99D5-CB3DE0793AB2}"/>
              </a:ext>
            </a:extLst>
          </p:cNvPr>
          <p:cNvSpPr/>
          <p:nvPr/>
        </p:nvSpPr>
        <p:spPr>
          <a:xfrm>
            <a:off x="3835820" y="2681491"/>
            <a:ext cx="1753155"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44" name="Rectangle 43">
            <a:extLst>
              <a:ext uri="{FF2B5EF4-FFF2-40B4-BE49-F238E27FC236}">
                <a16:creationId xmlns:a16="http://schemas.microsoft.com/office/drawing/2014/main" id="{BC327E30-6FC2-774C-84E7-84122B7DDF00}"/>
              </a:ext>
            </a:extLst>
          </p:cNvPr>
          <p:cNvSpPr/>
          <p:nvPr/>
        </p:nvSpPr>
        <p:spPr>
          <a:xfrm>
            <a:off x="3835820" y="3149464"/>
            <a:ext cx="1753155"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45" name="Rectangle 44">
            <a:extLst>
              <a:ext uri="{FF2B5EF4-FFF2-40B4-BE49-F238E27FC236}">
                <a16:creationId xmlns:a16="http://schemas.microsoft.com/office/drawing/2014/main" id="{C6B6796C-A823-9B45-9C7B-E649DE201818}"/>
              </a:ext>
            </a:extLst>
          </p:cNvPr>
          <p:cNvSpPr/>
          <p:nvPr/>
        </p:nvSpPr>
        <p:spPr>
          <a:xfrm>
            <a:off x="3824647" y="3617437"/>
            <a:ext cx="1753151"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46" name="Rectangle 45">
            <a:extLst>
              <a:ext uri="{FF2B5EF4-FFF2-40B4-BE49-F238E27FC236}">
                <a16:creationId xmlns:a16="http://schemas.microsoft.com/office/drawing/2014/main" id="{3B60B896-37F2-1C41-A35B-FD3D0B568849}"/>
              </a:ext>
            </a:extLst>
          </p:cNvPr>
          <p:cNvSpPr/>
          <p:nvPr/>
        </p:nvSpPr>
        <p:spPr>
          <a:xfrm>
            <a:off x="3835820" y="4085410"/>
            <a:ext cx="175315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54" name="Rectangle 53">
            <a:extLst>
              <a:ext uri="{FF2B5EF4-FFF2-40B4-BE49-F238E27FC236}">
                <a16:creationId xmlns:a16="http://schemas.microsoft.com/office/drawing/2014/main" id="{C8FAABF7-CF44-A847-B0BC-190595132FDE}"/>
              </a:ext>
            </a:extLst>
          </p:cNvPr>
          <p:cNvSpPr/>
          <p:nvPr/>
        </p:nvSpPr>
        <p:spPr>
          <a:xfrm>
            <a:off x="3824648" y="4553383"/>
            <a:ext cx="1764327"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55" name="Rectangle 54">
            <a:extLst>
              <a:ext uri="{FF2B5EF4-FFF2-40B4-BE49-F238E27FC236}">
                <a16:creationId xmlns:a16="http://schemas.microsoft.com/office/drawing/2014/main" id="{90D21B74-0D4D-1541-A69C-58D3FB0DFCCE}"/>
              </a:ext>
            </a:extLst>
          </p:cNvPr>
          <p:cNvSpPr/>
          <p:nvPr/>
        </p:nvSpPr>
        <p:spPr>
          <a:xfrm>
            <a:off x="3835820" y="5021353"/>
            <a:ext cx="175315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Task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11321149" y="573621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7</TotalTime>
  <Words>244</Words>
  <Application>Microsoft Macintosh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cp:lastPrinted>2020-08-31T22:23:58Z</cp:lastPrinted>
  <dcterms:created xsi:type="dcterms:W3CDTF">2020-10-13T17:45:05Z</dcterms:created>
  <dcterms:modified xsi:type="dcterms:W3CDTF">2023-08-01T00:33:23Z</dcterms:modified>
</cp:coreProperties>
</file>