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E0F306-FE15-401A-A74E-A81F304D24AB}" v="3" dt="2023-06-26T23:48:51.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AE0F306-FE15-401A-A74E-A81F304D24AB}"/>
    <pc:docChg chg="modSld">
      <pc:chgData name="Bess Dunlevy" userId="dd4b9a8537dbe9d0" providerId="LiveId" clId="{2AE0F306-FE15-401A-A74E-A81F304D24AB}" dt="2023-06-26T23:51:55.132" v="75" actId="20577"/>
      <pc:docMkLst>
        <pc:docMk/>
      </pc:docMkLst>
      <pc:sldChg chg="modSp mod">
        <pc:chgData name="Bess Dunlevy" userId="dd4b9a8537dbe9d0" providerId="LiveId" clId="{2AE0F306-FE15-401A-A74E-A81F304D24AB}" dt="2023-06-26T23:48:40.422" v="0" actId="20577"/>
        <pc:sldMkLst>
          <pc:docMk/>
          <pc:sldMk cId="1508588292" sldId="342"/>
        </pc:sldMkLst>
        <pc:spChg chg="mod">
          <ac:chgData name="Bess Dunlevy" userId="dd4b9a8537dbe9d0" providerId="LiveId" clId="{2AE0F306-FE15-401A-A74E-A81F304D24AB}" dt="2023-06-26T23:48:40.422" v="0" actId="20577"/>
          <ac:spMkLst>
            <pc:docMk/>
            <pc:sldMk cId="1508588292" sldId="342"/>
            <ac:spMk id="33" creationId="{143A449B-AAB7-994A-92CE-8F48E2CA7DF6}"/>
          </ac:spMkLst>
        </pc:spChg>
      </pc:sldChg>
      <pc:sldChg chg="modSp mod">
        <pc:chgData name="Bess Dunlevy" userId="dd4b9a8537dbe9d0" providerId="LiveId" clId="{2AE0F306-FE15-401A-A74E-A81F304D24AB}" dt="2023-06-26T23:51:55.132" v="75" actId="20577"/>
        <pc:sldMkLst>
          <pc:docMk/>
          <pc:sldMk cId="3634812223" sldId="354"/>
        </pc:sldMkLst>
        <pc:graphicFrameChg chg="mod modGraphic">
          <ac:chgData name="Bess Dunlevy" userId="dd4b9a8537dbe9d0" providerId="LiveId" clId="{2AE0F306-FE15-401A-A74E-A81F304D24AB}" dt="2023-06-26T23:51:55.132" v="75" actId="20577"/>
          <ac:graphicFrameMkLst>
            <pc:docMk/>
            <pc:sldMk cId="3634812223" sldId="354"/>
            <ac:graphicFrameMk id="2" creationId="{9D38ADDE-708E-A9E6-3914-D86A6CD905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01&amp;utm_source=integrated-content&amp;utm_campaign=/content/content-calendar-template-examples&amp;utm_medium=Simple+Content+Calendar+powerpoint+11801&amp;lpa=Simple+Content+Calendar+powerpoint+11801"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537832" y="971130"/>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1384995"/>
          </a:xfrm>
          <a:prstGeom prst="rect">
            <a:avLst/>
          </a:prstGeom>
          <a:noFill/>
        </p:spPr>
        <p:txBody>
          <a:bodyPr wrap="square" rtlCol="0">
            <a:spAutoFit/>
          </a:bodyPr>
          <a:lstStyle/>
          <a:p>
            <a:r>
              <a:rPr lang="en-US" sz="4200" b="1" dirty="0">
                <a:solidFill>
                  <a:schemeClr val="tx1">
                    <a:lumMod val="75000"/>
                    <a:lumOff val="25000"/>
                  </a:schemeClr>
                </a:solidFill>
                <a:latin typeface="Century Gothic" panose="020B0502020202020204" pitchFamily="34" charset="0"/>
              </a:rPr>
              <a:t>SIMPLE CONTENT CALENDAR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CONTENT CALENDAR TEMPLATE PRESENTATION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1242417257"/>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fontAlgn="ctr"/>
                      <a:r>
                        <a:rPr lang="en-US" sz="900" b="0" i="0" u="none" strike="noStrike" dirty="0">
                          <a:solidFill>
                            <a:srgbClr val="000000"/>
                          </a:solidFill>
                          <a:effectLst/>
                          <a:latin typeface="Century Gothic" panose="020B0502020202020204" pitchFamily="34" charset="0"/>
                        </a:rPr>
                        <a:t>PLATFORM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MONDAY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TUESDAY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WEDNESDAY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THURSDAY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FRIDAY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SATURDAY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SUNDAY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fontAlgn="ctr"/>
                      <a:r>
                        <a:rPr lang="en-US" sz="900" b="1" i="0" u="none" strike="noStrike" dirty="0">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Content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fontAlgn="ctr"/>
                      <a:r>
                        <a:rPr lang="en-US" sz="900" b="1" i="0" u="none" strike="noStrike" dirty="0">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fontAlgn="ctr"/>
                      <a:r>
                        <a:rPr lang="en-US" sz="900" b="1" i="0" u="none" strike="noStrike" dirty="0">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endParaRPr lang="en-US" sz="700" b="1" i="0" u="none" strike="noStrike" dirty="0">
                        <a:solidFill>
                          <a:srgbClr val="000000"/>
                        </a:solidFill>
                        <a:effectLst/>
                        <a:latin typeface="Century Gothic" panose="020B0502020202020204" pitchFamily="34" charset="0"/>
                      </a:endParaRP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fontAlgn="ctr"/>
                      <a:r>
                        <a:rPr lang="en-US" sz="900" b="1" i="0" u="none" strike="noStrike" dirty="0">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fontAlgn="ctr"/>
                      <a:r>
                        <a:rPr lang="en-US" sz="900" b="1" i="0" u="none" strike="noStrike" dirty="0">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fontAlgn="ctr"/>
                      <a:r>
                        <a:rPr lang="en-US" sz="900" b="1" i="0" u="none" strike="noStrike" dirty="0">
                          <a:solidFill>
                            <a:srgbClr val="C65911"/>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fontAlgn="ctr"/>
                      <a:r>
                        <a:rPr lang="en-US" sz="900" b="1" i="0" u="none" strike="noStrike" dirty="0">
                          <a:solidFill>
                            <a:srgbClr val="00B0F0"/>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fontAlgn="ctr"/>
                      <a:r>
                        <a:rPr lang="en-US" sz="900" b="1" i="0" u="none" strike="noStrike" dirty="0">
                          <a:solidFill>
                            <a:srgbClr val="548235"/>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5</TotalTime>
  <Words>207</Words>
  <Application>Microsoft Macintosh PowerPoint</Application>
  <PresentationFormat>Widescreen</PresentationFormat>
  <Paragraphs>108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2023-06-26T23:44:25Z</dcterms:created>
  <dcterms:modified xsi:type="dcterms:W3CDTF">2023-08-01T00:58:14Z</dcterms:modified>
</cp:coreProperties>
</file>