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01&amp;utm_source=integrated-content&amp;utm_campaign=/content/content-calendar-template-examples&amp;utm_medium=Simple+Content+Calendar+Example+powerpoint+11801&amp;lpa=Simple+Content+Calendar+Example+powerpoint+11801"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537832" y="971130"/>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203132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SIMPLE CONTENT CALENDAR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796937" y="6477000"/>
            <a:ext cx="795030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CONTENT CALENDAR TEMPLATE EXAMPLE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Test 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Test 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Milestone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Top 5 article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Internal meeting - no posts</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launch</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video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TotalTime>
  <Words>292</Words>
  <Application>Microsoft Macintosh PowerPoint</Application>
  <PresentationFormat>Widescreen</PresentationFormat>
  <Paragraphs>135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2023-06-26T23:44:25Z</dcterms:created>
  <dcterms:modified xsi:type="dcterms:W3CDTF">2023-08-01T01:00:48Z</dcterms:modified>
</cp:coreProperties>
</file>