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3" r:id="rId2"/>
    <p:sldId id="348"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8FD"/>
    <a:srgbClr val="EFF2FB"/>
    <a:srgbClr val="FAFAFA"/>
    <a:srgbClr val="FF6833"/>
    <a:srgbClr val="8EA7D6"/>
    <a:srgbClr val="5A98CB"/>
    <a:srgbClr val="20B25A"/>
    <a:srgbClr val="ACBE39"/>
    <a:srgbClr val="FFFAF9"/>
    <a:srgbClr val="FFF2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45&amp;utm_source=integrated-content&amp;utm_campaign=/content/industry-analysis-templates&amp;utm_medium=Porter&#8217;s+Five+Forces+Model+powerpoint+11745&amp;lpa=Porter&#8217;s+Five+Forces+Model+powerpoint+117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F2FB"/>
        </a:solidFill>
        <a:effectLst/>
      </p:bgPr>
    </p:bg>
    <p:spTree>
      <p:nvGrpSpPr>
        <p:cNvPr id="1" name=""/>
        <p:cNvGrpSpPr/>
        <p:nvPr/>
      </p:nvGrpSpPr>
      <p:grpSpPr>
        <a:xfrm>
          <a:off x="0" y="0"/>
          <a:ext cx="0" cy="0"/>
          <a:chOff x="0" y="0"/>
          <a:chExt cx="0" cy="0"/>
        </a:xfrm>
      </p:grpSpPr>
      <p:grpSp>
        <p:nvGrpSpPr>
          <p:cNvPr id="152" name="Graphic 150">
            <a:extLst>
              <a:ext uri="{FF2B5EF4-FFF2-40B4-BE49-F238E27FC236}">
                <a16:creationId xmlns:a16="http://schemas.microsoft.com/office/drawing/2014/main" id="{9A50C6B1-C8C5-0F42-7D38-78B98A7E3A96}"/>
              </a:ext>
            </a:extLst>
          </p:cNvPr>
          <p:cNvGrpSpPr/>
          <p:nvPr/>
        </p:nvGrpSpPr>
        <p:grpSpPr>
          <a:xfrm rot="10800000">
            <a:off x="-1058780" y="-1"/>
            <a:ext cx="14309559" cy="7154779"/>
            <a:chOff x="5232688" y="2994313"/>
            <a:chExt cx="1723158" cy="861579"/>
          </a:xfrm>
          <a:solidFill>
            <a:srgbClr val="F6F8FD"/>
          </a:solidFill>
        </p:grpSpPr>
        <p:sp>
          <p:nvSpPr>
            <p:cNvPr id="153" name="Freeform 152">
              <a:extLst>
                <a:ext uri="{FF2B5EF4-FFF2-40B4-BE49-F238E27FC236}">
                  <a16:creationId xmlns:a16="http://schemas.microsoft.com/office/drawing/2014/main" id="{B1FAF180-1746-D6A7-A3C7-0E0A946A9CC0}"/>
                </a:ext>
              </a:extLst>
            </p:cNvPr>
            <p:cNvSpPr/>
            <p:nvPr/>
          </p:nvSpPr>
          <p:spPr>
            <a:xfrm>
              <a:off x="5232688" y="3842904"/>
              <a:ext cx="256309" cy="12988"/>
            </a:xfrm>
            <a:custGeom>
              <a:avLst/>
              <a:gdLst>
                <a:gd name="connsiteX0" fmla="*/ 243320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0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848752CE-0600-AF0C-FB6D-4D937622A8D5}"/>
                </a:ext>
              </a:extLst>
            </p:cNvPr>
            <p:cNvSpPr/>
            <p:nvPr/>
          </p:nvSpPr>
          <p:spPr>
            <a:xfrm>
              <a:off x="5598968"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4B8E40E8-34CB-2D6C-EE9D-F67E09359A96}"/>
                </a:ext>
              </a:extLst>
            </p:cNvPr>
            <p:cNvSpPr/>
            <p:nvPr/>
          </p:nvSpPr>
          <p:spPr>
            <a:xfrm>
              <a:off x="6332393" y="3842904"/>
              <a:ext cx="256309" cy="12988"/>
            </a:xfrm>
            <a:custGeom>
              <a:avLst/>
              <a:gdLst>
                <a:gd name="connsiteX0" fmla="*/ 243321 w 256309"/>
                <a:gd name="connsiteY0" fmla="*/ 0 h 12988"/>
                <a:gd name="connsiteX1" fmla="*/ 12989 w 256309"/>
                <a:gd name="connsiteY1" fmla="*/ 0 h 12988"/>
                <a:gd name="connsiteX2" fmla="*/ 0 w 256309"/>
                <a:gd name="connsiteY2" fmla="*/ 12989 h 12988"/>
                <a:gd name="connsiteX3" fmla="*/ 256309 w 256309"/>
                <a:gd name="connsiteY3" fmla="*/ 12989 h 12988"/>
                <a:gd name="connsiteX4" fmla="*/ 243321 w 256309"/>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9" h="12988">
                  <a:moveTo>
                    <a:pt x="243321" y="0"/>
                  </a:moveTo>
                  <a:lnTo>
                    <a:pt x="12989" y="0"/>
                  </a:lnTo>
                  <a:cubicBezTo>
                    <a:pt x="6061" y="0"/>
                    <a:pt x="0" y="6061"/>
                    <a:pt x="0" y="12989"/>
                  </a:cubicBezTo>
                  <a:lnTo>
                    <a:pt x="256309" y="12989"/>
                  </a:lnTo>
                  <a:cubicBezTo>
                    <a:pt x="256309" y="6061"/>
                    <a:pt x="251114" y="0"/>
                    <a:pt x="243321" y="0"/>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DF8904CE-656E-B75B-F58B-E76EF4046014}"/>
                </a:ext>
              </a:extLst>
            </p:cNvPr>
            <p:cNvSpPr/>
            <p:nvPr/>
          </p:nvSpPr>
          <p:spPr>
            <a:xfrm>
              <a:off x="6699538" y="3842904"/>
              <a:ext cx="256308" cy="12988"/>
            </a:xfrm>
            <a:custGeom>
              <a:avLst/>
              <a:gdLst>
                <a:gd name="connsiteX0" fmla="*/ 243320 w 256308"/>
                <a:gd name="connsiteY0" fmla="*/ 0 h 12988"/>
                <a:gd name="connsiteX1" fmla="*/ 12989 w 256308"/>
                <a:gd name="connsiteY1" fmla="*/ 0 h 12988"/>
                <a:gd name="connsiteX2" fmla="*/ 0 w 256308"/>
                <a:gd name="connsiteY2" fmla="*/ 12989 h 12988"/>
                <a:gd name="connsiteX3" fmla="*/ 256309 w 256308"/>
                <a:gd name="connsiteY3" fmla="*/ 12989 h 12988"/>
                <a:gd name="connsiteX4" fmla="*/ 243320 w 256308"/>
                <a:gd name="connsiteY4" fmla="*/ 0 h 129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08" h="12988">
                  <a:moveTo>
                    <a:pt x="243320" y="0"/>
                  </a:moveTo>
                  <a:lnTo>
                    <a:pt x="12989" y="0"/>
                  </a:lnTo>
                  <a:cubicBezTo>
                    <a:pt x="6061" y="0"/>
                    <a:pt x="0" y="6061"/>
                    <a:pt x="0" y="12989"/>
                  </a:cubicBezTo>
                  <a:lnTo>
                    <a:pt x="256309" y="12989"/>
                  </a:lnTo>
                  <a:cubicBezTo>
                    <a:pt x="256309" y="6061"/>
                    <a:pt x="250248" y="0"/>
                    <a:pt x="243320" y="0"/>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FB840AD8-FC8E-6C55-67AD-70CDBB63AD74}"/>
                </a:ext>
              </a:extLst>
            </p:cNvPr>
            <p:cNvSpPr/>
            <p:nvPr/>
          </p:nvSpPr>
          <p:spPr>
            <a:xfrm>
              <a:off x="6081279" y="2994313"/>
              <a:ext cx="25977" cy="257175"/>
            </a:xfrm>
            <a:custGeom>
              <a:avLst/>
              <a:gdLst>
                <a:gd name="connsiteX0" fmla="*/ 12989 w 25977"/>
                <a:gd name="connsiteY0" fmla="*/ 0 h 257175"/>
                <a:gd name="connsiteX1" fmla="*/ 0 w 25977"/>
                <a:gd name="connsiteY1" fmla="*/ 12989 h 257175"/>
                <a:gd name="connsiteX2" fmla="*/ 0 w 25977"/>
                <a:gd name="connsiteY2" fmla="*/ 244186 h 257175"/>
                <a:gd name="connsiteX3" fmla="*/ 12989 w 25977"/>
                <a:gd name="connsiteY3" fmla="*/ 257175 h 257175"/>
                <a:gd name="connsiteX4" fmla="*/ 25977 w 25977"/>
                <a:gd name="connsiteY4" fmla="*/ 244186 h 257175"/>
                <a:gd name="connsiteX5" fmla="*/ 25977 w 25977"/>
                <a:gd name="connsiteY5" fmla="*/ 12989 h 257175"/>
                <a:gd name="connsiteX6" fmla="*/ 12989 w 25977"/>
                <a:gd name="connsiteY6" fmla="*/ 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7175">
                  <a:moveTo>
                    <a:pt x="12989" y="0"/>
                  </a:moveTo>
                  <a:cubicBezTo>
                    <a:pt x="6061" y="0"/>
                    <a:pt x="0" y="6061"/>
                    <a:pt x="0" y="12989"/>
                  </a:cubicBezTo>
                  <a:lnTo>
                    <a:pt x="0" y="244186"/>
                  </a:lnTo>
                  <a:cubicBezTo>
                    <a:pt x="0" y="251114"/>
                    <a:pt x="6061" y="257175"/>
                    <a:pt x="12989" y="257175"/>
                  </a:cubicBezTo>
                  <a:cubicBezTo>
                    <a:pt x="20782" y="257175"/>
                    <a:pt x="25977" y="251114"/>
                    <a:pt x="25977" y="244186"/>
                  </a:cubicBezTo>
                  <a:lnTo>
                    <a:pt x="25977" y="12989"/>
                  </a:lnTo>
                  <a:cubicBezTo>
                    <a:pt x="25977" y="6061"/>
                    <a:pt x="19916" y="0"/>
                    <a:pt x="12989" y="0"/>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95AB4946-9F83-F4DA-F50F-3E0BCB8B3A3F}"/>
                </a:ext>
              </a:extLst>
            </p:cNvPr>
            <p:cNvSpPr/>
            <p:nvPr/>
          </p:nvSpPr>
          <p:spPr>
            <a:xfrm>
              <a:off x="6081279" y="3361459"/>
              <a:ext cx="25977" cy="256308"/>
            </a:xfrm>
            <a:custGeom>
              <a:avLst/>
              <a:gdLst>
                <a:gd name="connsiteX0" fmla="*/ 12989 w 25977"/>
                <a:gd name="connsiteY0" fmla="*/ 0 h 256308"/>
                <a:gd name="connsiteX1" fmla="*/ 0 w 25977"/>
                <a:gd name="connsiteY1" fmla="*/ 12989 h 256308"/>
                <a:gd name="connsiteX2" fmla="*/ 0 w 25977"/>
                <a:gd name="connsiteY2" fmla="*/ 243320 h 256308"/>
                <a:gd name="connsiteX3" fmla="*/ 12989 w 25977"/>
                <a:gd name="connsiteY3" fmla="*/ 256309 h 256308"/>
                <a:gd name="connsiteX4" fmla="*/ 25977 w 25977"/>
                <a:gd name="connsiteY4" fmla="*/ 243320 h 256308"/>
                <a:gd name="connsiteX5" fmla="*/ 25977 w 25977"/>
                <a:gd name="connsiteY5" fmla="*/ 12989 h 256308"/>
                <a:gd name="connsiteX6" fmla="*/ 12989 w 25977"/>
                <a:gd name="connsiteY6" fmla="*/ 0 h 25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77" h="256308">
                  <a:moveTo>
                    <a:pt x="12989" y="0"/>
                  </a:moveTo>
                  <a:cubicBezTo>
                    <a:pt x="6061" y="0"/>
                    <a:pt x="0" y="6061"/>
                    <a:pt x="0" y="12989"/>
                  </a:cubicBezTo>
                  <a:lnTo>
                    <a:pt x="0" y="243320"/>
                  </a:lnTo>
                  <a:cubicBezTo>
                    <a:pt x="0" y="250248"/>
                    <a:pt x="6061" y="256309"/>
                    <a:pt x="12989" y="256309"/>
                  </a:cubicBezTo>
                  <a:cubicBezTo>
                    <a:pt x="20782" y="256309"/>
                    <a:pt x="25977" y="250248"/>
                    <a:pt x="25977" y="243320"/>
                  </a:cubicBezTo>
                  <a:lnTo>
                    <a:pt x="25977" y="12989"/>
                  </a:lnTo>
                  <a:cubicBezTo>
                    <a:pt x="25977" y="5195"/>
                    <a:pt x="19916" y="0"/>
                    <a:pt x="12989" y="0"/>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874E6D31-D3C5-80AC-AF8C-9BAFD73502AD}"/>
                </a:ext>
              </a:extLst>
            </p:cNvPr>
            <p:cNvSpPr/>
            <p:nvPr/>
          </p:nvSpPr>
          <p:spPr>
            <a:xfrm>
              <a:off x="6073486" y="3727738"/>
              <a:ext cx="42429" cy="12988"/>
            </a:xfrm>
            <a:custGeom>
              <a:avLst/>
              <a:gdLst>
                <a:gd name="connsiteX0" fmla="*/ 33770 w 42429"/>
                <a:gd name="connsiteY0" fmla="*/ 12989 h 12988"/>
                <a:gd name="connsiteX1" fmla="*/ 20782 w 42429"/>
                <a:gd name="connsiteY1" fmla="*/ 0 h 12988"/>
                <a:gd name="connsiteX2" fmla="*/ 7793 w 42429"/>
                <a:gd name="connsiteY2" fmla="*/ 12989 h 12988"/>
                <a:gd name="connsiteX3" fmla="*/ 0 w 42429"/>
                <a:gd name="connsiteY3" fmla="*/ 12989 h 12988"/>
                <a:gd name="connsiteX4" fmla="*/ 0 w 42429"/>
                <a:gd name="connsiteY4" fmla="*/ 12989 h 12988"/>
                <a:gd name="connsiteX5" fmla="*/ 42429 w 42429"/>
                <a:gd name="connsiteY5" fmla="*/ 12989 h 12988"/>
                <a:gd name="connsiteX6" fmla="*/ 42429 w 42429"/>
                <a:gd name="connsiteY6" fmla="*/ 12989 h 12988"/>
                <a:gd name="connsiteX7" fmla="*/ 33770 w 42429"/>
                <a:gd name="connsiteY7" fmla="*/ 12989 h 1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429" h="12988">
                  <a:moveTo>
                    <a:pt x="33770" y="12989"/>
                  </a:moveTo>
                  <a:cubicBezTo>
                    <a:pt x="33770" y="6061"/>
                    <a:pt x="27709" y="0"/>
                    <a:pt x="20782" y="0"/>
                  </a:cubicBezTo>
                  <a:cubicBezTo>
                    <a:pt x="13855" y="0"/>
                    <a:pt x="7793" y="6061"/>
                    <a:pt x="7793" y="12989"/>
                  </a:cubicBezTo>
                  <a:lnTo>
                    <a:pt x="0" y="12989"/>
                  </a:lnTo>
                  <a:lnTo>
                    <a:pt x="0" y="12989"/>
                  </a:lnTo>
                  <a:lnTo>
                    <a:pt x="42429" y="12989"/>
                  </a:lnTo>
                  <a:lnTo>
                    <a:pt x="42429" y="12989"/>
                  </a:lnTo>
                  <a:lnTo>
                    <a:pt x="33770" y="12989"/>
                  </a:ln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A5F06CA0-CC04-9754-8DA6-E1FA795B4195}"/>
                </a:ext>
              </a:extLst>
            </p:cNvPr>
            <p:cNvSpPr/>
            <p:nvPr/>
          </p:nvSpPr>
          <p:spPr>
            <a:xfrm>
              <a:off x="5481637" y="3242829"/>
              <a:ext cx="188335" cy="188335"/>
            </a:xfrm>
            <a:custGeom>
              <a:avLst/>
              <a:gdLst>
                <a:gd name="connsiteX0" fmla="*/ 12556 w 188335"/>
                <a:gd name="connsiteY0" fmla="*/ 0 h 188335"/>
                <a:gd name="connsiteX1" fmla="*/ 3897 w 188335"/>
                <a:gd name="connsiteY1" fmla="*/ 3464 h 188335"/>
                <a:gd name="connsiteX2" fmla="*/ 3897 w 188335"/>
                <a:gd name="connsiteY2" fmla="*/ 21648 h 188335"/>
                <a:gd name="connsiteX3" fmla="*/ 166688 w 188335"/>
                <a:gd name="connsiteY3" fmla="*/ 184439 h 188335"/>
                <a:gd name="connsiteX4" fmla="*/ 184872 w 188335"/>
                <a:gd name="connsiteY4" fmla="*/ 184439 h 188335"/>
                <a:gd name="connsiteX5" fmla="*/ 188335 w 188335"/>
                <a:gd name="connsiteY5" fmla="*/ 175779 h 188335"/>
                <a:gd name="connsiteX6" fmla="*/ 184872 w 188335"/>
                <a:gd name="connsiteY6" fmla="*/ 167120 h 188335"/>
                <a:gd name="connsiteX7" fmla="*/ 22081 w 188335"/>
                <a:gd name="connsiteY7" fmla="*/ 4330 h 188335"/>
                <a:gd name="connsiteX8" fmla="*/ 12556 w 188335"/>
                <a:gd name="connsiteY8"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8335">
                  <a:moveTo>
                    <a:pt x="12556" y="0"/>
                  </a:moveTo>
                  <a:cubicBezTo>
                    <a:pt x="9092" y="0"/>
                    <a:pt x="5628" y="866"/>
                    <a:pt x="3897" y="3464"/>
                  </a:cubicBezTo>
                  <a:cubicBezTo>
                    <a:pt x="-1299" y="8659"/>
                    <a:pt x="-1299" y="16452"/>
                    <a:pt x="3897" y="21648"/>
                  </a:cubicBezTo>
                  <a:lnTo>
                    <a:pt x="166688" y="184439"/>
                  </a:lnTo>
                  <a:cubicBezTo>
                    <a:pt x="171883" y="189634"/>
                    <a:pt x="179676" y="189634"/>
                    <a:pt x="184872" y="184439"/>
                  </a:cubicBezTo>
                  <a:cubicBezTo>
                    <a:pt x="187469" y="181841"/>
                    <a:pt x="188335" y="178377"/>
                    <a:pt x="188335" y="175779"/>
                  </a:cubicBezTo>
                  <a:cubicBezTo>
                    <a:pt x="188335" y="173182"/>
                    <a:pt x="187469" y="168852"/>
                    <a:pt x="184872" y="167120"/>
                  </a:cubicBezTo>
                  <a:lnTo>
                    <a:pt x="22081" y="4330"/>
                  </a:lnTo>
                  <a:cubicBezTo>
                    <a:pt x="18617" y="1732"/>
                    <a:pt x="16019" y="0"/>
                    <a:pt x="12556" y="0"/>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11EBA236-D362-6F12-D0A3-9C28BD66FFE0}"/>
                </a:ext>
              </a:extLst>
            </p:cNvPr>
            <p:cNvSpPr/>
            <p:nvPr/>
          </p:nvSpPr>
          <p:spPr>
            <a:xfrm>
              <a:off x="5740544" y="3502602"/>
              <a:ext cx="188768" cy="188335"/>
            </a:xfrm>
            <a:custGeom>
              <a:avLst/>
              <a:gdLst>
                <a:gd name="connsiteX0" fmla="*/ 12556 w 188768"/>
                <a:gd name="connsiteY0" fmla="*/ 0 h 188335"/>
                <a:gd name="connsiteX1" fmla="*/ 3897 w 188768"/>
                <a:gd name="connsiteY1" fmla="*/ 3464 h 188335"/>
                <a:gd name="connsiteX2" fmla="*/ 3897 w 188768"/>
                <a:gd name="connsiteY2" fmla="*/ 21648 h 188335"/>
                <a:gd name="connsiteX3" fmla="*/ 166688 w 188768"/>
                <a:gd name="connsiteY3" fmla="*/ 184439 h 188335"/>
                <a:gd name="connsiteX4" fmla="*/ 184872 w 188768"/>
                <a:gd name="connsiteY4" fmla="*/ 184439 h 188335"/>
                <a:gd name="connsiteX5" fmla="*/ 184872 w 188768"/>
                <a:gd name="connsiteY5" fmla="*/ 166255 h 188335"/>
                <a:gd name="connsiteX6" fmla="*/ 22081 w 188768"/>
                <a:gd name="connsiteY6" fmla="*/ 3464 h 188335"/>
                <a:gd name="connsiteX7" fmla="*/ 12556 w 188768"/>
                <a:gd name="connsiteY7" fmla="*/ 0 h 18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8768" h="188335">
                  <a:moveTo>
                    <a:pt x="12556" y="0"/>
                  </a:moveTo>
                  <a:cubicBezTo>
                    <a:pt x="9092" y="0"/>
                    <a:pt x="5629" y="866"/>
                    <a:pt x="3897" y="3464"/>
                  </a:cubicBezTo>
                  <a:cubicBezTo>
                    <a:pt x="-1299" y="8659"/>
                    <a:pt x="-1299" y="16452"/>
                    <a:pt x="3897" y="21648"/>
                  </a:cubicBezTo>
                  <a:lnTo>
                    <a:pt x="166688" y="184439"/>
                  </a:lnTo>
                  <a:cubicBezTo>
                    <a:pt x="171883" y="189634"/>
                    <a:pt x="179676" y="189634"/>
                    <a:pt x="184872" y="184439"/>
                  </a:cubicBezTo>
                  <a:cubicBezTo>
                    <a:pt x="190067" y="179243"/>
                    <a:pt x="190067" y="171450"/>
                    <a:pt x="184872" y="166255"/>
                  </a:cubicBezTo>
                  <a:lnTo>
                    <a:pt x="22081" y="3464"/>
                  </a:lnTo>
                  <a:cubicBezTo>
                    <a:pt x="19483" y="866"/>
                    <a:pt x="16019" y="0"/>
                    <a:pt x="12556" y="0"/>
                  </a:cubicBezTo>
                  <a:close/>
                </a:path>
              </a:pathLst>
            </a:custGeom>
            <a:grpFill/>
            <a:ln w="8653" cap="flat">
              <a:noFill/>
              <a:prstDash val="solid"/>
              <a:miter/>
            </a:ln>
          </p:spPr>
          <p:txBody>
            <a:bodyPr rtlCol="0" anchor="ctr"/>
            <a:lstStyle/>
            <a:p>
              <a:endParaRPr lang="en-US"/>
            </a:p>
          </p:txBody>
        </p:sp>
        <p:grpSp>
          <p:nvGrpSpPr>
            <p:cNvPr id="164" name="Graphic 150">
              <a:extLst>
                <a:ext uri="{FF2B5EF4-FFF2-40B4-BE49-F238E27FC236}">
                  <a16:creationId xmlns:a16="http://schemas.microsoft.com/office/drawing/2014/main" id="{8982F0F9-8A85-E942-C5A4-079899E7FD88}"/>
                </a:ext>
              </a:extLst>
            </p:cNvPr>
            <p:cNvGrpSpPr/>
            <p:nvPr/>
          </p:nvGrpSpPr>
          <p:grpSpPr>
            <a:xfrm>
              <a:off x="5998152" y="3759777"/>
              <a:ext cx="29440" cy="29440"/>
              <a:chOff x="5998152" y="3759777"/>
              <a:chExt cx="29440" cy="29440"/>
            </a:xfrm>
            <a:grpFill/>
          </p:grpSpPr>
          <p:sp>
            <p:nvSpPr>
              <p:cNvPr id="165" name="Freeform 164">
                <a:extLst>
                  <a:ext uri="{FF2B5EF4-FFF2-40B4-BE49-F238E27FC236}">
                    <a16:creationId xmlns:a16="http://schemas.microsoft.com/office/drawing/2014/main" id="{1F55C2D0-7DDE-370F-10FF-2580A642BCDD}"/>
                  </a:ext>
                </a:extLst>
              </p:cNvPr>
              <p:cNvSpPr/>
              <p:nvPr/>
            </p:nvSpPr>
            <p:spPr>
              <a:xfrm>
                <a:off x="5999451" y="3761076"/>
                <a:ext cx="22080" cy="22080"/>
              </a:xfrm>
              <a:custGeom>
                <a:avLst/>
                <a:gdLst>
                  <a:gd name="connsiteX0" fmla="*/ 22081 w 22080"/>
                  <a:gd name="connsiteY0" fmla="*/ 3896 h 22080"/>
                  <a:gd name="connsiteX1" fmla="*/ 3896 w 22080"/>
                  <a:gd name="connsiteY1" fmla="*/ 3896 h 22080"/>
                  <a:gd name="connsiteX2" fmla="*/ 3896 w 22080"/>
                  <a:gd name="connsiteY2" fmla="*/ 22081 h 22080"/>
                  <a:gd name="connsiteX3" fmla="*/ 22081 w 22080"/>
                  <a:gd name="connsiteY3" fmla="*/ 3896 h 22080"/>
                </a:gdLst>
                <a:ahLst/>
                <a:cxnLst>
                  <a:cxn ang="0">
                    <a:pos x="connsiteX0" y="connsiteY0"/>
                  </a:cxn>
                  <a:cxn ang="0">
                    <a:pos x="connsiteX1" y="connsiteY1"/>
                  </a:cxn>
                  <a:cxn ang="0">
                    <a:pos x="connsiteX2" y="connsiteY2"/>
                  </a:cxn>
                  <a:cxn ang="0">
                    <a:pos x="connsiteX3" y="connsiteY3"/>
                  </a:cxn>
                </a:cxnLst>
                <a:rect l="l" t="t" r="r" b="b"/>
                <a:pathLst>
                  <a:path w="22080" h="22080">
                    <a:moveTo>
                      <a:pt x="22081" y="3896"/>
                    </a:moveTo>
                    <a:cubicBezTo>
                      <a:pt x="16885" y="-1299"/>
                      <a:pt x="9092" y="-1299"/>
                      <a:pt x="3896" y="3896"/>
                    </a:cubicBezTo>
                    <a:cubicBezTo>
                      <a:pt x="-1299" y="9092"/>
                      <a:pt x="-1299" y="16885"/>
                      <a:pt x="3896" y="22081"/>
                    </a:cubicBezTo>
                    <a:lnTo>
                      <a:pt x="22081" y="3896"/>
                    </a:ln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5E2542D6-7BFE-30B5-DFFD-69E3BB6EE805}"/>
                  </a:ext>
                </a:extLst>
              </p:cNvPr>
              <p:cNvSpPr/>
              <p:nvPr/>
            </p:nvSpPr>
            <p:spPr>
              <a:xfrm>
                <a:off x="6024995" y="3759777"/>
                <a:ext cx="2597" cy="1731"/>
              </a:xfrm>
              <a:custGeom>
                <a:avLst/>
                <a:gdLst>
                  <a:gd name="connsiteX0" fmla="*/ 0 w 2597"/>
                  <a:gd name="connsiteY0" fmla="*/ 1732 h 1731"/>
                  <a:gd name="connsiteX1" fmla="*/ 2598 w 2597"/>
                  <a:gd name="connsiteY1" fmla="*/ 0 h 1731"/>
                  <a:gd name="connsiteX2" fmla="*/ 2598 w 2597"/>
                  <a:gd name="connsiteY2" fmla="*/ 0 h 1731"/>
                </a:gdLst>
                <a:ahLst/>
                <a:cxnLst>
                  <a:cxn ang="0">
                    <a:pos x="connsiteX0" y="connsiteY0"/>
                  </a:cxn>
                  <a:cxn ang="0">
                    <a:pos x="connsiteX1" y="connsiteY1"/>
                  </a:cxn>
                  <a:cxn ang="0">
                    <a:pos x="connsiteX2" y="connsiteY2"/>
                  </a:cxn>
                </a:cxnLst>
                <a:rect l="l" t="t" r="r" b="b"/>
                <a:pathLst>
                  <a:path w="2597" h="1731">
                    <a:moveTo>
                      <a:pt x="0" y="1732"/>
                    </a:moveTo>
                    <a:lnTo>
                      <a:pt x="2598" y="0"/>
                    </a:lnTo>
                    <a:lnTo>
                      <a:pt x="2598" y="0"/>
                    </a:ln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AABC93B3-15E3-88C4-0D7C-3ED6B93CDE77}"/>
                  </a:ext>
                </a:extLst>
              </p:cNvPr>
              <p:cNvSpPr/>
              <p:nvPr/>
            </p:nvSpPr>
            <p:spPr>
              <a:xfrm>
                <a:off x="5998152" y="3787486"/>
                <a:ext cx="1731" cy="1731"/>
              </a:xfrm>
              <a:custGeom>
                <a:avLst/>
                <a:gdLst>
                  <a:gd name="connsiteX0" fmla="*/ 0 w 1731"/>
                  <a:gd name="connsiteY0" fmla="*/ 1732 h 1731"/>
                  <a:gd name="connsiteX1" fmla="*/ 0 w 1731"/>
                  <a:gd name="connsiteY1" fmla="*/ 1732 h 1731"/>
                  <a:gd name="connsiteX2" fmla="*/ 1732 w 1731"/>
                  <a:gd name="connsiteY2" fmla="*/ 0 h 1731"/>
                </a:gdLst>
                <a:ahLst/>
                <a:cxnLst>
                  <a:cxn ang="0">
                    <a:pos x="connsiteX0" y="connsiteY0"/>
                  </a:cxn>
                  <a:cxn ang="0">
                    <a:pos x="connsiteX1" y="connsiteY1"/>
                  </a:cxn>
                  <a:cxn ang="0">
                    <a:pos x="connsiteX2" y="connsiteY2"/>
                  </a:cxn>
                </a:cxnLst>
                <a:rect l="l" t="t" r="r" b="b"/>
                <a:pathLst>
                  <a:path w="1731" h="1731">
                    <a:moveTo>
                      <a:pt x="0" y="1732"/>
                    </a:moveTo>
                    <a:lnTo>
                      <a:pt x="0" y="1732"/>
                    </a:lnTo>
                    <a:lnTo>
                      <a:pt x="1732" y="0"/>
                    </a:lnTo>
                    <a:close/>
                  </a:path>
                </a:pathLst>
              </a:custGeom>
              <a:grpFill/>
              <a:ln w="8653" cap="flat">
                <a:noFill/>
                <a:prstDash val="solid"/>
                <a:miter/>
              </a:ln>
            </p:spPr>
            <p:txBody>
              <a:bodyPr rtlCol="0" anchor="ctr"/>
              <a:lstStyle/>
              <a:p>
                <a:endParaRPr lang="en-US"/>
              </a:p>
            </p:txBody>
          </p:sp>
        </p:grpSp>
        <p:sp>
          <p:nvSpPr>
            <p:cNvPr id="168" name="Freeform 167">
              <a:extLst>
                <a:ext uri="{FF2B5EF4-FFF2-40B4-BE49-F238E27FC236}">
                  <a16:creationId xmlns:a16="http://schemas.microsoft.com/office/drawing/2014/main" id="{CE43C19F-7861-8363-B0DB-970275280900}"/>
                </a:ext>
              </a:extLst>
            </p:cNvPr>
            <p:cNvSpPr/>
            <p:nvPr/>
          </p:nvSpPr>
          <p:spPr>
            <a:xfrm>
              <a:off x="6519429" y="3242829"/>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1732"/>
                    <a:pt x="178377" y="0"/>
                    <a:pt x="174914" y="0"/>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1A0D6E64-CB3C-1C37-E588-F860CE178910}"/>
                </a:ext>
              </a:extLst>
            </p:cNvPr>
            <p:cNvSpPr/>
            <p:nvPr/>
          </p:nvSpPr>
          <p:spPr>
            <a:xfrm>
              <a:off x="6259656" y="3502602"/>
              <a:ext cx="188335" cy="187469"/>
            </a:xfrm>
            <a:custGeom>
              <a:avLst/>
              <a:gdLst>
                <a:gd name="connsiteX0" fmla="*/ 174914 w 188335"/>
                <a:gd name="connsiteY0" fmla="*/ 0 h 187469"/>
                <a:gd name="connsiteX1" fmla="*/ 166255 w 188335"/>
                <a:gd name="connsiteY1" fmla="*/ 3464 h 187469"/>
                <a:gd name="connsiteX2" fmla="*/ 3464 w 188335"/>
                <a:gd name="connsiteY2" fmla="*/ 166255 h 187469"/>
                <a:gd name="connsiteX3" fmla="*/ 0 w 188335"/>
                <a:gd name="connsiteY3" fmla="*/ 174914 h 187469"/>
                <a:gd name="connsiteX4" fmla="*/ 3464 w 188335"/>
                <a:gd name="connsiteY4" fmla="*/ 183573 h 187469"/>
                <a:gd name="connsiteX5" fmla="*/ 21648 w 188335"/>
                <a:gd name="connsiteY5" fmla="*/ 183573 h 187469"/>
                <a:gd name="connsiteX6" fmla="*/ 184439 w 188335"/>
                <a:gd name="connsiteY6" fmla="*/ 20782 h 187469"/>
                <a:gd name="connsiteX7" fmla="*/ 184439 w 188335"/>
                <a:gd name="connsiteY7" fmla="*/ 2598 h 187469"/>
                <a:gd name="connsiteX8" fmla="*/ 174914 w 188335"/>
                <a:gd name="connsiteY8" fmla="*/ 0 h 18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335" h="187469">
                  <a:moveTo>
                    <a:pt x="174914" y="0"/>
                  </a:moveTo>
                  <a:cubicBezTo>
                    <a:pt x="171450" y="0"/>
                    <a:pt x="167986" y="866"/>
                    <a:pt x="166255" y="3464"/>
                  </a:cubicBezTo>
                  <a:lnTo>
                    <a:pt x="3464" y="166255"/>
                  </a:lnTo>
                  <a:cubicBezTo>
                    <a:pt x="866" y="168852"/>
                    <a:pt x="0" y="172316"/>
                    <a:pt x="0" y="174914"/>
                  </a:cubicBezTo>
                  <a:cubicBezTo>
                    <a:pt x="0" y="178377"/>
                    <a:pt x="866" y="181841"/>
                    <a:pt x="3464" y="183573"/>
                  </a:cubicBezTo>
                  <a:cubicBezTo>
                    <a:pt x="8659" y="188768"/>
                    <a:pt x="17318" y="188768"/>
                    <a:pt x="21648" y="183573"/>
                  </a:cubicBezTo>
                  <a:lnTo>
                    <a:pt x="184439" y="20782"/>
                  </a:lnTo>
                  <a:cubicBezTo>
                    <a:pt x="189634" y="15586"/>
                    <a:pt x="189634" y="7793"/>
                    <a:pt x="184439" y="2598"/>
                  </a:cubicBezTo>
                  <a:cubicBezTo>
                    <a:pt x="181841" y="866"/>
                    <a:pt x="178377" y="0"/>
                    <a:pt x="174914" y="0"/>
                  </a:cubicBezTo>
                  <a:close/>
                </a:path>
              </a:pathLst>
            </a:custGeom>
            <a:grpFill/>
            <a:ln w="8653" cap="flat">
              <a:noFill/>
              <a:prstDash val="solid"/>
              <a:miter/>
            </a:ln>
          </p:spPr>
          <p:txBody>
            <a:bodyPr rtlCol="0" anchor="ctr"/>
            <a:lstStyle/>
            <a:p>
              <a:endParaRPr lang="en-US"/>
            </a:p>
          </p:txBody>
        </p:sp>
        <p:grpSp>
          <p:nvGrpSpPr>
            <p:cNvPr id="170" name="Graphic 150">
              <a:extLst>
                <a:ext uri="{FF2B5EF4-FFF2-40B4-BE49-F238E27FC236}">
                  <a16:creationId xmlns:a16="http://schemas.microsoft.com/office/drawing/2014/main" id="{905F550B-503F-1E21-2F58-8A40596F6150}"/>
                </a:ext>
              </a:extLst>
            </p:cNvPr>
            <p:cNvGrpSpPr/>
            <p:nvPr/>
          </p:nvGrpSpPr>
          <p:grpSpPr>
            <a:xfrm>
              <a:off x="6160943" y="3759777"/>
              <a:ext cx="27709" cy="24245"/>
              <a:chOff x="6160943" y="3759777"/>
              <a:chExt cx="27709" cy="24245"/>
            </a:xfrm>
            <a:grpFill/>
          </p:grpSpPr>
          <p:sp>
            <p:nvSpPr>
              <p:cNvPr id="171" name="Freeform 170">
                <a:extLst>
                  <a:ext uri="{FF2B5EF4-FFF2-40B4-BE49-F238E27FC236}">
                    <a16:creationId xmlns:a16="http://schemas.microsoft.com/office/drawing/2014/main" id="{1C8EF325-B773-84EE-108E-15DEC5FDCDCB}"/>
                  </a:ext>
                </a:extLst>
              </p:cNvPr>
              <p:cNvSpPr/>
              <p:nvPr/>
            </p:nvSpPr>
            <p:spPr>
              <a:xfrm>
                <a:off x="6167004" y="3762807"/>
                <a:ext cx="21647" cy="21214"/>
              </a:xfrm>
              <a:custGeom>
                <a:avLst/>
                <a:gdLst>
                  <a:gd name="connsiteX0" fmla="*/ 18184 w 21647"/>
                  <a:gd name="connsiteY0" fmla="*/ 21215 h 21214"/>
                  <a:gd name="connsiteX1" fmla="*/ 21648 w 21647"/>
                  <a:gd name="connsiteY1" fmla="*/ 12556 h 21214"/>
                  <a:gd name="connsiteX2" fmla="*/ 18184 w 21647"/>
                  <a:gd name="connsiteY2" fmla="*/ 3897 h 21214"/>
                  <a:gd name="connsiteX3" fmla="*/ 0 w 21647"/>
                  <a:gd name="connsiteY3" fmla="*/ 3897 h 21214"/>
                  <a:gd name="connsiteX4" fmla="*/ 18184 w 21647"/>
                  <a:gd name="connsiteY4" fmla="*/ 21215 h 21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7" h="21214">
                    <a:moveTo>
                      <a:pt x="18184" y="21215"/>
                    </a:moveTo>
                    <a:cubicBezTo>
                      <a:pt x="20782" y="18617"/>
                      <a:pt x="21648" y="15153"/>
                      <a:pt x="21648" y="12556"/>
                    </a:cubicBezTo>
                    <a:cubicBezTo>
                      <a:pt x="21648" y="9092"/>
                      <a:pt x="20782" y="5629"/>
                      <a:pt x="18184" y="3897"/>
                    </a:cubicBezTo>
                    <a:cubicBezTo>
                      <a:pt x="12989" y="-1299"/>
                      <a:pt x="5195" y="-1299"/>
                      <a:pt x="0" y="3897"/>
                    </a:cubicBezTo>
                    <a:lnTo>
                      <a:pt x="18184" y="21215"/>
                    </a:ln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D50FE626-4720-7415-96B0-547C008FD3C6}"/>
                  </a:ext>
                </a:extLst>
              </p:cNvPr>
              <p:cNvSpPr/>
              <p:nvPr/>
            </p:nvSpPr>
            <p:spPr>
              <a:xfrm>
                <a:off x="6160943" y="3759777"/>
                <a:ext cx="2597" cy="2597"/>
              </a:xfrm>
              <a:custGeom>
                <a:avLst/>
                <a:gdLst>
                  <a:gd name="connsiteX0" fmla="*/ 0 w 2597"/>
                  <a:gd name="connsiteY0" fmla="*/ 0 h 2597"/>
                  <a:gd name="connsiteX1" fmla="*/ 0 w 2597"/>
                  <a:gd name="connsiteY1" fmla="*/ 0 h 2597"/>
                  <a:gd name="connsiteX2" fmla="*/ 2598 w 2597"/>
                  <a:gd name="connsiteY2" fmla="*/ 2598 h 2597"/>
                </a:gdLst>
                <a:ahLst/>
                <a:cxnLst>
                  <a:cxn ang="0">
                    <a:pos x="connsiteX0" y="connsiteY0"/>
                  </a:cxn>
                  <a:cxn ang="0">
                    <a:pos x="connsiteX1" y="connsiteY1"/>
                  </a:cxn>
                  <a:cxn ang="0">
                    <a:pos x="connsiteX2" y="connsiteY2"/>
                  </a:cxn>
                </a:cxnLst>
                <a:rect l="l" t="t" r="r" b="b"/>
                <a:pathLst>
                  <a:path w="2597" h="2597">
                    <a:moveTo>
                      <a:pt x="0" y="0"/>
                    </a:moveTo>
                    <a:lnTo>
                      <a:pt x="0" y="0"/>
                    </a:lnTo>
                    <a:lnTo>
                      <a:pt x="2598" y="2598"/>
                    </a:lnTo>
                    <a:close/>
                  </a:path>
                </a:pathLst>
              </a:custGeom>
              <a:grpFill/>
              <a:ln w="8653" cap="flat">
                <a:noFill/>
                <a:prstDash val="solid"/>
                <a:miter/>
              </a:ln>
            </p:spPr>
            <p:txBody>
              <a:bodyPr rtlCol="0" anchor="ctr"/>
              <a:lstStyle/>
              <a:p>
                <a:endParaRPr lang="en-US"/>
              </a:p>
            </p:txBody>
          </p:sp>
        </p:grpSp>
        <p:sp>
          <p:nvSpPr>
            <p:cNvPr id="173" name="Freeform 172">
              <a:extLst>
                <a:ext uri="{FF2B5EF4-FFF2-40B4-BE49-F238E27FC236}">
                  <a16:creationId xmlns:a16="http://schemas.microsoft.com/office/drawing/2014/main" id="{CB74DD2F-D586-3CC9-5C17-208359C36A70}"/>
                </a:ext>
              </a:extLst>
            </p:cNvPr>
            <p:cNvSpPr/>
            <p:nvPr/>
          </p:nvSpPr>
          <p:spPr>
            <a:xfrm>
              <a:off x="6176529" y="3810216"/>
              <a:ext cx="14504" cy="20565"/>
            </a:xfrm>
            <a:custGeom>
              <a:avLst/>
              <a:gdLst>
                <a:gd name="connsiteX0" fmla="*/ 13855 w 14504"/>
                <a:gd name="connsiteY0" fmla="*/ 14504 h 20565"/>
                <a:gd name="connsiteX1" fmla="*/ 13855 w 14504"/>
                <a:gd name="connsiteY1" fmla="*/ 6711 h 20565"/>
                <a:gd name="connsiteX2" fmla="*/ 7793 w 14504"/>
                <a:gd name="connsiteY2" fmla="*/ 649 h 20565"/>
                <a:gd name="connsiteX3" fmla="*/ 0 w 14504"/>
                <a:gd name="connsiteY3" fmla="*/ 649 h 20565"/>
                <a:gd name="connsiteX4" fmla="*/ 0 w 14504"/>
                <a:gd name="connsiteY4" fmla="*/ 649 h 20565"/>
                <a:gd name="connsiteX5" fmla="*/ 7793 w 14504"/>
                <a:gd name="connsiteY5" fmla="*/ 20565 h 20565"/>
                <a:gd name="connsiteX6" fmla="*/ 13855 w 14504"/>
                <a:gd name="connsiteY6" fmla="*/ 14504 h 2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04" h="20565">
                  <a:moveTo>
                    <a:pt x="13855" y="14504"/>
                  </a:moveTo>
                  <a:cubicBezTo>
                    <a:pt x="14721" y="11906"/>
                    <a:pt x="14721" y="8443"/>
                    <a:pt x="13855" y="6711"/>
                  </a:cubicBezTo>
                  <a:cubicBezTo>
                    <a:pt x="12989" y="4113"/>
                    <a:pt x="10391" y="1515"/>
                    <a:pt x="7793" y="649"/>
                  </a:cubicBezTo>
                  <a:cubicBezTo>
                    <a:pt x="5196" y="-216"/>
                    <a:pt x="1732" y="-216"/>
                    <a:pt x="0" y="649"/>
                  </a:cubicBezTo>
                  <a:lnTo>
                    <a:pt x="0" y="649"/>
                  </a:lnTo>
                  <a:lnTo>
                    <a:pt x="7793" y="20565"/>
                  </a:lnTo>
                  <a:cubicBezTo>
                    <a:pt x="10391" y="18834"/>
                    <a:pt x="12123" y="17102"/>
                    <a:pt x="13855" y="14504"/>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533F298C-2ACC-68C0-9B53-44DB5BEF75DB}"/>
                </a:ext>
              </a:extLst>
            </p:cNvPr>
            <p:cNvSpPr/>
            <p:nvPr/>
          </p:nvSpPr>
          <p:spPr>
            <a:xfrm>
              <a:off x="6270277" y="3695699"/>
              <a:ext cx="193504" cy="93301"/>
            </a:xfrm>
            <a:custGeom>
              <a:avLst/>
              <a:gdLst>
                <a:gd name="connsiteX0" fmla="*/ 183343 w 193504"/>
                <a:gd name="connsiteY0" fmla="*/ 0 h 93301"/>
                <a:gd name="connsiteX1" fmla="*/ 179014 w 193504"/>
                <a:gd name="connsiteY1" fmla="*/ 866 h 93301"/>
                <a:gd name="connsiteX2" fmla="*/ 6698 w 193504"/>
                <a:gd name="connsiteY2" fmla="*/ 71871 h 93301"/>
                <a:gd name="connsiteX3" fmla="*/ 637 w 193504"/>
                <a:gd name="connsiteY3" fmla="*/ 86591 h 93301"/>
                <a:gd name="connsiteX4" fmla="*/ 6698 w 193504"/>
                <a:gd name="connsiteY4" fmla="*/ 92652 h 93301"/>
                <a:gd name="connsiteX5" fmla="*/ 14491 w 193504"/>
                <a:gd name="connsiteY5" fmla="*/ 92652 h 93301"/>
                <a:gd name="connsiteX6" fmla="*/ 186807 w 193504"/>
                <a:gd name="connsiteY6" fmla="*/ 21648 h 93301"/>
                <a:gd name="connsiteX7" fmla="*/ 192868 w 193504"/>
                <a:gd name="connsiteY7" fmla="*/ 6927 h 93301"/>
                <a:gd name="connsiteX8" fmla="*/ 186807 w 193504"/>
                <a:gd name="connsiteY8" fmla="*/ 866 h 93301"/>
                <a:gd name="connsiteX9" fmla="*/ 183343 w 193504"/>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3504" h="93301">
                  <a:moveTo>
                    <a:pt x="183343" y="0"/>
                  </a:moveTo>
                  <a:cubicBezTo>
                    <a:pt x="182477" y="0"/>
                    <a:pt x="180746" y="0"/>
                    <a:pt x="179014" y="866"/>
                  </a:cubicBezTo>
                  <a:lnTo>
                    <a:pt x="6698" y="71871"/>
                  </a:lnTo>
                  <a:cubicBezTo>
                    <a:pt x="637" y="74468"/>
                    <a:pt x="-1095" y="80530"/>
                    <a:pt x="637" y="86591"/>
                  </a:cubicBezTo>
                  <a:cubicBezTo>
                    <a:pt x="1502" y="89189"/>
                    <a:pt x="4100" y="91786"/>
                    <a:pt x="6698" y="92652"/>
                  </a:cubicBezTo>
                  <a:cubicBezTo>
                    <a:pt x="9296" y="93518"/>
                    <a:pt x="12759" y="93518"/>
                    <a:pt x="14491" y="92652"/>
                  </a:cubicBezTo>
                  <a:lnTo>
                    <a:pt x="186807" y="21648"/>
                  </a:lnTo>
                  <a:cubicBezTo>
                    <a:pt x="192868" y="19050"/>
                    <a:pt x="194600" y="12989"/>
                    <a:pt x="192868" y="6927"/>
                  </a:cubicBezTo>
                  <a:cubicBezTo>
                    <a:pt x="192002" y="4330"/>
                    <a:pt x="189405" y="1732"/>
                    <a:pt x="186807" y="866"/>
                  </a:cubicBezTo>
                  <a:cubicBezTo>
                    <a:pt x="186807" y="866"/>
                    <a:pt x="185075" y="0"/>
                    <a:pt x="183343" y="0"/>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48C81732-8193-4B74-6593-E4D6E811FCBE}"/>
                </a:ext>
              </a:extLst>
            </p:cNvPr>
            <p:cNvSpPr/>
            <p:nvPr/>
          </p:nvSpPr>
          <p:spPr>
            <a:xfrm>
              <a:off x="6544770" y="3582266"/>
              <a:ext cx="193517" cy="93301"/>
            </a:xfrm>
            <a:custGeom>
              <a:avLst/>
              <a:gdLst>
                <a:gd name="connsiteX0" fmla="*/ 183343 w 193517"/>
                <a:gd name="connsiteY0" fmla="*/ 0 h 93301"/>
                <a:gd name="connsiteX1" fmla="*/ 179014 w 193517"/>
                <a:gd name="connsiteY1" fmla="*/ 866 h 93301"/>
                <a:gd name="connsiteX2" fmla="*/ 6698 w 193517"/>
                <a:gd name="connsiteY2" fmla="*/ 71870 h 93301"/>
                <a:gd name="connsiteX3" fmla="*/ 636 w 193517"/>
                <a:gd name="connsiteY3" fmla="*/ 86591 h 93301"/>
                <a:gd name="connsiteX4" fmla="*/ 6698 w 193517"/>
                <a:gd name="connsiteY4" fmla="*/ 92652 h 93301"/>
                <a:gd name="connsiteX5" fmla="*/ 14491 w 193517"/>
                <a:gd name="connsiteY5" fmla="*/ 92652 h 93301"/>
                <a:gd name="connsiteX6" fmla="*/ 186807 w 193517"/>
                <a:gd name="connsiteY6" fmla="*/ 21648 h 93301"/>
                <a:gd name="connsiteX7" fmla="*/ 192868 w 193517"/>
                <a:gd name="connsiteY7" fmla="*/ 15586 h 93301"/>
                <a:gd name="connsiteX8" fmla="*/ 192868 w 193517"/>
                <a:gd name="connsiteY8" fmla="*/ 7793 h 93301"/>
                <a:gd name="connsiteX9" fmla="*/ 186807 w 193517"/>
                <a:gd name="connsiteY9" fmla="*/ 1732 h 93301"/>
                <a:gd name="connsiteX10" fmla="*/ 183343 w 193517"/>
                <a:gd name="connsiteY10"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517" h="93301">
                  <a:moveTo>
                    <a:pt x="183343" y="0"/>
                  </a:moveTo>
                  <a:cubicBezTo>
                    <a:pt x="182477" y="0"/>
                    <a:pt x="180746" y="0"/>
                    <a:pt x="179014" y="866"/>
                  </a:cubicBezTo>
                  <a:lnTo>
                    <a:pt x="6698" y="71870"/>
                  </a:lnTo>
                  <a:cubicBezTo>
                    <a:pt x="636" y="74468"/>
                    <a:pt x="-1095" y="80529"/>
                    <a:pt x="636" y="86591"/>
                  </a:cubicBezTo>
                  <a:cubicBezTo>
                    <a:pt x="1502" y="89189"/>
                    <a:pt x="4100" y="91786"/>
                    <a:pt x="6698" y="92652"/>
                  </a:cubicBezTo>
                  <a:cubicBezTo>
                    <a:pt x="9296" y="93518"/>
                    <a:pt x="12759" y="93518"/>
                    <a:pt x="14491" y="92652"/>
                  </a:cubicBezTo>
                  <a:lnTo>
                    <a:pt x="186807" y="21648"/>
                  </a:lnTo>
                  <a:cubicBezTo>
                    <a:pt x="189405" y="20782"/>
                    <a:pt x="192002" y="18184"/>
                    <a:pt x="192868" y="15586"/>
                  </a:cubicBezTo>
                  <a:cubicBezTo>
                    <a:pt x="193734" y="12989"/>
                    <a:pt x="193734" y="9525"/>
                    <a:pt x="192868" y="7793"/>
                  </a:cubicBezTo>
                  <a:cubicBezTo>
                    <a:pt x="192002" y="6061"/>
                    <a:pt x="189405" y="2598"/>
                    <a:pt x="186807" y="1732"/>
                  </a:cubicBezTo>
                  <a:cubicBezTo>
                    <a:pt x="185941" y="0"/>
                    <a:pt x="185075" y="0"/>
                    <a:pt x="183343" y="0"/>
                  </a:cubicBezTo>
                  <a:close/>
                </a:path>
              </a:pathLst>
            </a:custGeom>
            <a:grpFill/>
            <a:ln w="8653"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6DFF92F7-6EA3-C89F-8801-591E9B00A3AC}"/>
                </a:ext>
              </a:extLst>
            </p:cNvPr>
            <p:cNvSpPr/>
            <p:nvPr/>
          </p:nvSpPr>
          <p:spPr>
            <a:xfrm>
              <a:off x="5820857" y="3211020"/>
              <a:ext cx="93085" cy="193504"/>
            </a:xfrm>
            <a:custGeom>
              <a:avLst/>
              <a:gdLst>
                <a:gd name="connsiteX0" fmla="*/ 71654 w 93085"/>
                <a:gd name="connsiteY0" fmla="*/ 186807 h 193504"/>
                <a:gd name="connsiteX1" fmla="*/ 86374 w 93085"/>
                <a:gd name="connsiteY1" fmla="*/ 192868 h 193504"/>
                <a:gd name="connsiteX2" fmla="*/ 92436 w 93085"/>
                <a:gd name="connsiteY2" fmla="*/ 186807 h 193504"/>
                <a:gd name="connsiteX3" fmla="*/ 92436 w 93085"/>
                <a:gd name="connsiteY3" fmla="*/ 179014 h 193504"/>
                <a:gd name="connsiteX4" fmla="*/ 21431 w 93085"/>
                <a:gd name="connsiteY4" fmla="*/ 6698 h 193504"/>
                <a:gd name="connsiteX5" fmla="*/ 6711 w 93085"/>
                <a:gd name="connsiteY5" fmla="*/ 636 h 193504"/>
                <a:gd name="connsiteX6" fmla="*/ 649 w 93085"/>
                <a:gd name="connsiteY6" fmla="*/ 6698 h 193504"/>
                <a:gd name="connsiteX7" fmla="*/ 649 w 93085"/>
                <a:gd name="connsiteY7" fmla="*/ 14491 h 193504"/>
                <a:gd name="connsiteX8" fmla="*/ 71654 w 93085"/>
                <a:gd name="connsiteY8" fmla="*/ 186807 h 193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085" h="193504">
                  <a:moveTo>
                    <a:pt x="71654" y="186807"/>
                  </a:moveTo>
                  <a:cubicBezTo>
                    <a:pt x="74252" y="192868"/>
                    <a:pt x="80313" y="194600"/>
                    <a:pt x="86374" y="192868"/>
                  </a:cubicBezTo>
                  <a:cubicBezTo>
                    <a:pt x="88972" y="192002"/>
                    <a:pt x="91570" y="189405"/>
                    <a:pt x="92436" y="186807"/>
                  </a:cubicBezTo>
                  <a:cubicBezTo>
                    <a:pt x="93302" y="184209"/>
                    <a:pt x="93302" y="180746"/>
                    <a:pt x="92436" y="179014"/>
                  </a:cubicBezTo>
                  <a:lnTo>
                    <a:pt x="21431" y="6698"/>
                  </a:lnTo>
                  <a:cubicBezTo>
                    <a:pt x="18833" y="636"/>
                    <a:pt x="12772" y="-1095"/>
                    <a:pt x="6711" y="636"/>
                  </a:cubicBezTo>
                  <a:cubicBezTo>
                    <a:pt x="4113" y="1502"/>
                    <a:pt x="1515" y="4100"/>
                    <a:pt x="649" y="6698"/>
                  </a:cubicBezTo>
                  <a:cubicBezTo>
                    <a:pt x="-216" y="9296"/>
                    <a:pt x="-216" y="12759"/>
                    <a:pt x="649" y="14491"/>
                  </a:cubicBezTo>
                  <a:lnTo>
                    <a:pt x="71654" y="186807"/>
                  </a:lnTo>
                  <a:close/>
                </a:path>
              </a:pathLst>
            </a:custGeom>
            <a:grpFill/>
            <a:ln w="8653" cap="flat">
              <a:noFill/>
              <a:prstDash val="solid"/>
              <a:miter/>
            </a:ln>
          </p:spPr>
          <p:txBody>
            <a:bodyPr rtlCol="0" anchor="ctr"/>
            <a:lstStyle/>
            <a:p>
              <a:endParaRPr lang="en-US"/>
            </a:p>
          </p:txBody>
        </p:sp>
        <p:sp>
          <p:nvSpPr>
            <p:cNvPr id="177" name="Freeform 176">
              <a:extLst>
                <a:ext uri="{FF2B5EF4-FFF2-40B4-BE49-F238E27FC236}">
                  <a16:creationId xmlns:a16="http://schemas.microsoft.com/office/drawing/2014/main" id="{8F344B6A-6CF0-47E5-0856-2779B2470DE5}"/>
                </a:ext>
              </a:extLst>
            </p:cNvPr>
            <p:cNvSpPr/>
            <p:nvPr/>
          </p:nvSpPr>
          <p:spPr>
            <a:xfrm>
              <a:off x="5935157" y="3485500"/>
              <a:ext cx="92219" cy="193517"/>
            </a:xfrm>
            <a:custGeom>
              <a:avLst/>
              <a:gdLst>
                <a:gd name="connsiteX0" fmla="*/ 70788 w 92219"/>
                <a:gd name="connsiteY0" fmla="*/ 186820 h 193517"/>
                <a:gd name="connsiteX1" fmla="*/ 85508 w 92219"/>
                <a:gd name="connsiteY1" fmla="*/ 192881 h 193517"/>
                <a:gd name="connsiteX2" fmla="*/ 91570 w 92219"/>
                <a:gd name="connsiteY2" fmla="*/ 186820 h 193517"/>
                <a:gd name="connsiteX3" fmla="*/ 91570 w 92219"/>
                <a:gd name="connsiteY3" fmla="*/ 179027 h 193517"/>
                <a:gd name="connsiteX4" fmla="*/ 20565 w 92219"/>
                <a:gd name="connsiteY4" fmla="*/ 6711 h 193517"/>
                <a:gd name="connsiteX5" fmla="*/ 14504 w 92219"/>
                <a:gd name="connsiteY5" fmla="*/ 649 h 193517"/>
                <a:gd name="connsiteX6" fmla="*/ 6711 w 92219"/>
                <a:gd name="connsiteY6" fmla="*/ 649 h 193517"/>
                <a:gd name="connsiteX7" fmla="*/ 649 w 92219"/>
                <a:gd name="connsiteY7" fmla="*/ 6711 h 193517"/>
                <a:gd name="connsiteX8" fmla="*/ 649 w 92219"/>
                <a:gd name="connsiteY8" fmla="*/ 14504 h 193517"/>
                <a:gd name="connsiteX9" fmla="*/ 70788 w 92219"/>
                <a:gd name="connsiteY9" fmla="*/ 186820 h 19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219" h="193517">
                  <a:moveTo>
                    <a:pt x="70788" y="186820"/>
                  </a:moveTo>
                  <a:cubicBezTo>
                    <a:pt x="73386" y="192881"/>
                    <a:pt x="79447" y="194613"/>
                    <a:pt x="85508" y="192881"/>
                  </a:cubicBezTo>
                  <a:cubicBezTo>
                    <a:pt x="88106" y="192015"/>
                    <a:pt x="90704" y="189418"/>
                    <a:pt x="91570" y="186820"/>
                  </a:cubicBezTo>
                  <a:cubicBezTo>
                    <a:pt x="92436" y="184222"/>
                    <a:pt x="92436" y="180758"/>
                    <a:pt x="91570" y="179027"/>
                  </a:cubicBezTo>
                  <a:lnTo>
                    <a:pt x="20565" y="6711"/>
                  </a:lnTo>
                  <a:cubicBezTo>
                    <a:pt x="19700" y="4113"/>
                    <a:pt x="17102" y="1515"/>
                    <a:pt x="14504" y="649"/>
                  </a:cubicBezTo>
                  <a:cubicBezTo>
                    <a:pt x="11906" y="-216"/>
                    <a:pt x="8443" y="-216"/>
                    <a:pt x="6711" y="649"/>
                  </a:cubicBezTo>
                  <a:cubicBezTo>
                    <a:pt x="4113" y="1515"/>
                    <a:pt x="1515" y="4113"/>
                    <a:pt x="649" y="6711"/>
                  </a:cubicBezTo>
                  <a:cubicBezTo>
                    <a:pt x="-216" y="9309"/>
                    <a:pt x="-216" y="12772"/>
                    <a:pt x="649" y="14504"/>
                  </a:cubicBezTo>
                  <a:lnTo>
                    <a:pt x="70788" y="186820"/>
                  </a:lnTo>
                  <a:close/>
                </a:path>
              </a:pathLst>
            </a:custGeom>
            <a:grpFill/>
            <a:ln w="8653" cap="flat">
              <a:noFill/>
              <a:prstDash val="solid"/>
              <a:miter/>
            </a:ln>
          </p:spPr>
          <p:txBody>
            <a:bodyPr rtlCol="0" anchor="ctr"/>
            <a:lstStyle/>
            <a:p>
              <a:endParaRPr lang="en-US"/>
            </a:p>
          </p:txBody>
        </p:sp>
        <p:sp>
          <p:nvSpPr>
            <p:cNvPr id="178" name="Freeform 177">
              <a:extLst>
                <a:ext uri="{FF2B5EF4-FFF2-40B4-BE49-F238E27FC236}">
                  <a16:creationId xmlns:a16="http://schemas.microsoft.com/office/drawing/2014/main" id="{1B785C2B-0037-43A5-3BE3-14A4675E510B}"/>
                </a:ext>
              </a:extLst>
            </p:cNvPr>
            <p:cNvSpPr/>
            <p:nvPr/>
          </p:nvSpPr>
          <p:spPr>
            <a:xfrm>
              <a:off x="6042313" y="3759127"/>
              <a:ext cx="25977" cy="17101"/>
            </a:xfrm>
            <a:custGeom>
              <a:avLst/>
              <a:gdLst>
                <a:gd name="connsiteX0" fmla="*/ 19916 w 25977"/>
                <a:gd name="connsiteY0" fmla="*/ 649 h 17101"/>
                <a:gd name="connsiteX1" fmla="*/ 12123 w 25977"/>
                <a:gd name="connsiteY1" fmla="*/ 649 h 17101"/>
                <a:gd name="connsiteX2" fmla="*/ 6061 w 25977"/>
                <a:gd name="connsiteY2" fmla="*/ 6711 h 17101"/>
                <a:gd name="connsiteX3" fmla="*/ 6061 w 25977"/>
                <a:gd name="connsiteY3" fmla="*/ 14504 h 17101"/>
                <a:gd name="connsiteX4" fmla="*/ 0 w 25977"/>
                <a:gd name="connsiteY4" fmla="*/ 17102 h 17101"/>
                <a:gd name="connsiteX5" fmla="*/ 0 w 25977"/>
                <a:gd name="connsiteY5" fmla="*/ 17102 h 17101"/>
                <a:gd name="connsiteX6" fmla="*/ 25977 w 25977"/>
                <a:gd name="connsiteY6" fmla="*/ 6711 h 17101"/>
                <a:gd name="connsiteX7" fmla="*/ 19916 w 25977"/>
                <a:gd name="connsiteY7" fmla="*/ 649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977" h="17101">
                  <a:moveTo>
                    <a:pt x="19916" y="649"/>
                  </a:moveTo>
                  <a:cubicBezTo>
                    <a:pt x="17318" y="-216"/>
                    <a:pt x="13855" y="-216"/>
                    <a:pt x="12123" y="649"/>
                  </a:cubicBezTo>
                  <a:cubicBezTo>
                    <a:pt x="9525" y="1515"/>
                    <a:pt x="6927" y="4113"/>
                    <a:pt x="6061" y="6711"/>
                  </a:cubicBezTo>
                  <a:cubicBezTo>
                    <a:pt x="5196" y="9309"/>
                    <a:pt x="5196" y="12772"/>
                    <a:pt x="6061" y="14504"/>
                  </a:cubicBezTo>
                  <a:lnTo>
                    <a:pt x="0" y="17102"/>
                  </a:lnTo>
                  <a:lnTo>
                    <a:pt x="0" y="17102"/>
                  </a:lnTo>
                  <a:lnTo>
                    <a:pt x="25977" y="6711"/>
                  </a:lnTo>
                  <a:cubicBezTo>
                    <a:pt x="25112" y="4113"/>
                    <a:pt x="23380" y="1515"/>
                    <a:pt x="19916" y="649"/>
                  </a:cubicBezTo>
                  <a:close/>
                </a:path>
              </a:pathLst>
            </a:custGeom>
            <a:grpFill/>
            <a:ln w="8653" cap="flat">
              <a:noFill/>
              <a:prstDash val="solid"/>
              <a:miter/>
            </a:ln>
          </p:spPr>
          <p:txBody>
            <a:bodyPr rtlCol="0" anchor="ctr"/>
            <a:lstStyle/>
            <a:p>
              <a:endParaRPr lang="en-US"/>
            </a:p>
          </p:txBody>
        </p:sp>
        <p:sp>
          <p:nvSpPr>
            <p:cNvPr id="179" name="Freeform 178">
              <a:extLst>
                <a:ext uri="{FF2B5EF4-FFF2-40B4-BE49-F238E27FC236}">
                  <a16:creationId xmlns:a16="http://schemas.microsoft.com/office/drawing/2014/main" id="{02E6526A-93A2-3E81-C401-08A22F3EE391}"/>
                </a:ext>
              </a:extLst>
            </p:cNvPr>
            <p:cNvSpPr/>
            <p:nvPr/>
          </p:nvSpPr>
          <p:spPr>
            <a:xfrm>
              <a:off x="5448162" y="3582266"/>
              <a:ext cx="194237" cy="93301"/>
            </a:xfrm>
            <a:custGeom>
              <a:avLst/>
              <a:gdLst>
                <a:gd name="connsiteX0" fmla="*/ 11394 w 194237"/>
                <a:gd name="connsiteY0" fmla="*/ 0 h 93301"/>
                <a:gd name="connsiteX1" fmla="*/ 7064 w 194237"/>
                <a:gd name="connsiteY1" fmla="*/ 866 h 93301"/>
                <a:gd name="connsiteX2" fmla="*/ 1003 w 194237"/>
                <a:gd name="connsiteY2" fmla="*/ 6927 h 93301"/>
                <a:gd name="connsiteX3" fmla="*/ 7064 w 194237"/>
                <a:gd name="connsiteY3" fmla="*/ 21648 h 93301"/>
                <a:gd name="connsiteX4" fmla="*/ 179380 w 194237"/>
                <a:gd name="connsiteY4" fmla="*/ 92652 h 93301"/>
                <a:gd name="connsiteX5" fmla="*/ 187174 w 194237"/>
                <a:gd name="connsiteY5" fmla="*/ 92652 h 93301"/>
                <a:gd name="connsiteX6" fmla="*/ 193235 w 194237"/>
                <a:gd name="connsiteY6" fmla="*/ 86591 h 93301"/>
                <a:gd name="connsiteX7" fmla="*/ 187174 w 194237"/>
                <a:gd name="connsiteY7" fmla="*/ 71870 h 93301"/>
                <a:gd name="connsiteX8" fmla="*/ 14858 w 194237"/>
                <a:gd name="connsiteY8" fmla="*/ 866 h 93301"/>
                <a:gd name="connsiteX9" fmla="*/ 11394 w 194237"/>
                <a:gd name="connsiteY9" fmla="*/ 0 h 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237" h="93301">
                  <a:moveTo>
                    <a:pt x="11394" y="0"/>
                  </a:moveTo>
                  <a:cubicBezTo>
                    <a:pt x="10528" y="0"/>
                    <a:pt x="8796" y="0"/>
                    <a:pt x="7064" y="866"/>
                  </a:cubicBezTo>
                  <a:cubicBezTo>
                    <a:pt x="4467" y="1732"/>
                    <a:pt x="1869" y="4330"/>
                    <a:pt x="1003" y="6927"/>
                  </a:cubicBezTo>
                  <a:cubicBezTo>
                    <a:pt x="-1595" y="12989"/>
                    <a:pt x="1003" y="19050"/>
                    <a:pt x="7064" y="21648"/>
                  </a:cubicBezTo>
                  <a:lnTo>
                    <a:pt x="179380" y="92652"/>
                  </a:lnTo>
                  <a:cubicBezTo>
                    <a:pt x="181978" y="93518"/>
                    <a:pt x="185442" y="93518"/>
                    <a:pt x="187174" y="92652"/>
                  </a:cubicBezTo>
                  <a:cubicBezTo>
                    <a:pt x="189771" y="91786"/>
                    <a:pt x="192369" y="89189"/>
                    <a:pt x="193235" y="86591"/>
                  </a:cubicBezTo>
                  <a:cubicBezTo>
                    <a:pt x="195833" y="80529"/>
                    <a:pt x="193235" y="74468"/>
                    <a:pt x="187174" y="71870"/>
                  </a:cubicBezTo>
                  <a:lnTo>
                    <a:pt x="14858" y="866"/>
                  </a:lnTo>
                  <a:cubicBezTo>
                    <a:pt x="14858" y="0"/>
                    <a:pt x="13126" y="0"/>
                    <a:pt x="11394" y="0"/>
                  </a:cubicBezTo>
                  <a:close/>
                </a:path>
              </a:pathLst>
            </a:custGeom>
            <a:grpFill/>
            <a:ln w="8653" cap="flat">
              <a:noFill/>
              <a:prstDash val="solid"/>
              <a:miter/>
            </a:ln>
          </p:spPr>
          <p:txBody>
            <a:bodyPr rtlCol="0" anchor="ctr"/>
            <a:lstStyle/>
            <a:p>
              <a:endParaRPr lang="en-US"/>
            </a:p>
          </p:txBody>
        </p:sp>
        <p:sp>
          <p:nvSpPr>
            <p:cNvPr id="180" name="Freeform 179">
              <a:extLst>
                <a:ext uri="{FF2B5EF4-FFF2-40B4-BE49-F238E27FC236}">
                  <a16:creationId xmlns:a16="http://schemas.microsoft.com/office/drawing/2014/main" id="{4DBB7224-486A-CD9B-D9BB-585D3F9817E2}"/>
                </a:ext>
              </a:extLst>
            </p:cNvPr>
            <p:cNvSpPr/>
            <p:nvPr/>
          </p:nvSpPr>
          <p:spPr>
            <a:xfrm>
              <a:off x="5723009" y="3695699"/>
              <a:ext cx="193884" cy="92435"/>
            </a:xfrm>
            <a:custGeom>
              <a:avLst/>
              <a:gdLst>
                <a:gd name="connsiteX0" fmla="*/ 11040 w 193884"/>
                <a:gd name="connsiteY0" fmla="*/ 0 h 92435"/>
                <a:gd name="connsiteX1" fmla="*/ 6711 w 193884"/>
                <a:gd name="connsiteY1" fmla="*/ 866 h 92435"/>
                <a:gd name="connsiteX2" fmla="*/ 649 w 193884"/>
                <a:gd name="connsiteY2" fmla="*/ 6927 h 92435"/>
                <a:gd name="connsiteX3" fmla="*/ 649 w 193884"/>
                <a:gd name="connsiteY3" fmla="*/ 14721 h 92435"/>
                <a:gd name="connsiteX4" fmla="*/ 6711 w 193884"/>
                <a:gd name="connsiteY4" fmla="*/ 20782 h 92435"/>
                <a:gd name="connsiteX5" fmla="*/ 179027 w 193884"/>
                <a:gd name="connsiteY5" fmla="*/ 91786 h 92435"/>
                <a:gd name="connsiteX6" fmla="*/ 186820 w 193884"/>
                <a:gd name="connsiteY6" fmla="*/ 91786 h 92435"/>
                <a:gd name="connsiteX7" fmla="*/ 192881 w 193884"/>
                <a:gd name="connsiteY7" fmla="*/ 85725 h 92435"/>
                <a:gd name="connsiteX8" fmla="*/ 186820 w 193884"/>
                <a:gd name="connsiteY8" fmla="*/ 71005 h 92435"/>
                <a:gd name="connsiteX9" fmla="*/ 14504 w 193884"/>
                <a:gd name="connsiteY9" fmla="*/ 0 h 92435"/>
                <a:gd name="connsiteX10" fmla="*/ 11040 w 193884"/>
                <a:gd name="connsiteY10" fmla="*/ 0 h 92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3884" h="92435">
                  <a:moveTo>
                    <a:pt x="11040" y="0"/>
                  </a:moveTo>
                  <a:cubicBezTo>
                    <a:pt x="10175" y="0"/>
                    <a:pt x="8443" y="0"/>
                    <a:pt x="6711" y="866"/>
                  </a:cubicBezTo>
                  <a:cubicBezTo>
                    <a:pt x="4113" y="1732"/>
                    <a:pt x="1515" y="4330"/>
                    <a:pt x="649" y="6927"/>
                  </a:cubicBezTo>
                  <a:cubicBezTo>
                    <a:pt x="-216" y="9525"/>
                    <a:pt x="-216" y="12989"/>
                    <a:pt x="649" y="14721"/>
                  </a:cubicBezTo>
                  <a:cubicBezTo>
                    <a:pt x="1515" y="17318"/>
                    <a:pt x="4113" y="19916"/>
                    <a:pt x="6711" y="20782"/>
                  </a:cubicBezTo>
                  <a:lnTo>
                    <a:pt x="179027" y="91786"/>
                  </a:lnTo>
                  <a:cubicBezTo>
                    <a:pt x="181624" y="92652"/>
                    <a:pt x="185088" y="92652"/>
                    <a:pt x="186820" y="91786"/>
                  </a:cubicBezTo>
                  <a:cubicBezTo>
                    <a:pt x="189418" y="90920"/>
                    <a:pt x="192015" y="88323"/>
                    <a:pt x="192881" y="85725"/>
                  </a:cubicBezTo>
                  <a:cubicBezTo>
                    <a:pt x="195479" y="79664"/>
                    <a:pt x="192881" y="73602"/>
                    <a:pt x="186820" y="71005"/>
                  </a:cubicBezTo>
                  <a:lnTo>
                    <a:pt x="14504" y="0"/>
                  </a:lnTo>
                  <a:cubicBezTo>
                    <a:pt x="13638" y="866"/>
                    <a:pt x="12772" y="0"/>
                    <a:pt x="11040" y="0"/>
                  </a:cubicBezTo>
                  <a:close/>
                </a:path>
              </a:pathLst>
            </a:custGeom>
            <a:grpFill/>
            <a:ln w="8653" cap="flat">
              <a:noFill/>
              <a:prstDash val="solid"/>
              <a:miter/>
            </a:ln>
          </p:spPr>
          <p:txBody>
            <a:bodyPr rtlCol="0" anchor="ctr"/>
            <a:lstStyle/>
            <a:p>
              <a:endParaRPr lang="en-US"/>
            </a:p>
          </p:txBody>
        </p:sp>
        <p:sp>
          <p:nvSpPr>
            <p:cNvPr id="181" name="Freeform 180">
              <a:extLst>
                <a:ext uri="{FF2B5EF4-FFF2-40B4-BE49-F238E27FC236}">
                  <a16:creationId xmlns:a16="http://schemas.microsoft.com/office/drawing/2014/main" id="{BE712B55-D7F3-C455-624C-BC2C6B69B050}"/>
                </a:ext>
              </a:extLst>
            </p:cNvPr>
            <p:cNvSpPr/>
            <p:nvPr/>
          </p:nvSpPr>
          <p:spPr>
            <a:xfrm>
              <a:off x="5997502" y="3803938"/>
              <a:ext cx="17101" cy="25977"/>
            </a:xfrm>
            <a:custGeom>
              <a:avLst/>
              <a:gdLst>
                <a:gd name="connsiteX0" fmla="*/ 14504 w 17101"/>
                <a:gd name="connsiteY0" fmla="*/ 6061 h 25977"/>
                <a:gd name="connsiteX1" fmla="*/ 6711 w 17101"/>
                <a:gd name="connsiteY1" fmla="*/ 6061 h 25977"/>
                <a:gd name="connsiteX2" fmla="*/ 649 w 17101"/>
                <a:gd name="connsiteY2" fmla="*/ 12123 h 25977"/>
                <a:gd name="connsiteX3" fmla="*/ 649 w 17101"/>
                <a:gd name="connsiteY3" fmla="*/ 19916 h 25977"/>
                <a:gd name="connsiteX4" fmla="*/ 6711 w 17101"/>
                <a:gd name="connsiteY4" fmla="*/ 25977 h 25977"/>
                <a:gd name="connsiteX5" fmla="*/ 17102 w 17101"/>
                <a:gd name="connsiteY5" fmla="*/ 0 h 25977"/>
                <a:gd name="connsiteX6" fmla="*/ 17102 w 17101"/>
                <a:gd name="connsiteY6" fmla="*/ 0 h 25977"/>
                <a:gd name="connsiteX7" fmla="*/ 14504 w 17101"/>
                <a:gd name="connsiteY7" fmla="*/ 6061 h 25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01" h="25977">
                  <a:moveTo>
                    <a:pt x="14504" y="6061"/>
                  </a:moveTo>
                  <a:cubicBezTo>
                    <a:pt x="11906" y="5196"/>
                    <a:pt x="8443" y="5196"/>
                    <a:pt x="6711" y="6061"/>
                  </a:cubicBezTo>
                  <a:cubicBezTo>
                    <a:pt x="4113" y="6927"/>
                    <a:pt x="1515" y="9525"/>
                    <a:pt x="649" y="12123"/>
                  </a:cubicBezTo>
                  <a:cubicBezTo>
                    <a:pt x="-216" y="14721"/>
                    <a:pt x="-216" y="18184"/>
                    <a:pt x="649" y="19916"/>
                  </a:cubicBezTo>
                  <a:cubicBezTo>
                    <a:pt x="1515" y="22514"/>
                    <a:pt x="4113" y="25112"/>
                    <a:pt x="6711" y="25977"/>
                  </a:cubicBezTo>
                  <a:lnTo>
                    <a:pt x="17102" y="0"/>
                  </a:lnTo>
                  <a:lnTo>
                    <a:pt x="17102" y="0"/>
                  </a:lnTo>
                  <a:lnTo>
                    <a:pt x="14504" y="6061"/>
                  </a:lnTo>
                  <a:close/>
                </a:path>
              </a:pathLst>
            </a:custGeom>
            <a:grpFill/>
            <a:ln w="8653" cap="flat">
              <a:noFill/>
              <a:prstDash val="solid"/>
              <a:miter/>
            </a:ln>
          </p:spPr>
          <p:txBody>
            <a:bodyPr rtlCol="0" anchor="ctr"/>
            <a:lstStyle/>
            <a:p>
              <a:endParaRPr lang="en-US"/>
            </a:p>
          </p:txBody>
        </p:sp>
        <p:sp>
          <p:nvSpPr>
            <p:cNvPr id="182" name="Freeform 181">
              <a:extLst>
                <a:ext uri="{FF2B5EF4-FFF2-40B4-BE49-F238E27FC236}">
                  <a16:creationId xmlns:a16="http://schemas.microsoft.com/office/drawing/2014/main" id="{CFCE72F3-719C-4222-6FBF-C2145D64F862}"/>
                </a:ext>
              </a:extLst>
            </p:cNvPr>
            <p:cNvSpPr/>
            <p:nvPr/>
          </p:nvSpPr>
          <p:spPr>
            <a:xfrm>
              <a:off x="6274593" y="3210790"/>
              <a:ext cx="92572" cy="193747"/>
            </a:xfrm>
            <a:custGeom>
              <a:avLst/>
              <a:gdLst>
                <a:gd name="connsiteX0" fmla="*/ 82045 w 92572"/>
                <a:gd name="connsiteY0" fmla="*/ 0 h 193747"/>
                <a:gd name="connsiteX1" fmla="*/ 71654 w 92572"/>
                <a:gd name="connsiteY1" fmla="*/ 6927 h 193747"/>
                <a:gd name="connsiteX2" fmla="*/ 649 w 92572"/>
                <a:gd name="connsiteY2" fmla="*/ 179243 h 193747"/>
                <a:gd name="connsiteX3" fmla="*/ 649 w 92572"/>
                <a:gd name="connsiteY3" fmla="*/ 187036 h 193747"/>
                <a:gd name="connsiteX4" fmla="*/ 6711 w 92572"/>
                <a:gd name="connsiteY4" fmla="*/ 193098 h 193747"/>
                <a:gd name="connsiteX5" fmla="*/ 14504 w 92572"/>
                <a:gd name="connsiteY5" fmla="*/ 193098 h 193747"/>
                <a:gd name="connsiteX6" fmla="*/ 20565 w 92572"/>
                <a:gd name="connsiteY6" fmla="*/ 187036 h 193747"/>
                <a:gd name="connsiteX7" fmla="*/ 91570 w 92572"/>
                <a:gd name="connsiteY7" fmla="*/ 14721 h 193747"/>
                <a:gd name="connsiteX8" fmla="*/ 85508 w 92572"/>
                <a:gd name="connsiteY8" fmla="*/ 0 h 193747"/>
                <a:gd name="connsiteX9" fmla="*/ 82045 w 92572"/>
                <a:gd name="connsiteY9" fmla="*/ 0 h 193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572" h="193747">
                  <a:moveTo>
                    <a:pt x="82045" y="0"/>
                  </a:moveTo>
                  <a:cubicBezTo>
                    <a:pt x="77715" y="0"/>
                    <a:pt x="74252" y="2598"/>
                    <a:pt x="71654" y="6927"/>
                  </a:cubicBezTo>
                  <a:lnTo>
                    <a:pt x="649" y="179243"/>
                  </a:lnTo>
                  <a:cubicBezTo>
                    <a:pt x="-216" y="181841"/>
                    <a:pt x="-216" y="185305"/>
                    <a:pt x="649" y="187036"/>
                  </a:cubicBezTo>
                  <a:cubicBezTo>
                    <a:pt x="1515" y="189634"/>
                    <a:pt x="4113" y="192232"/>
                    <a:pt x="6711" y="193098"/>
                  </a:cubicBezTo>
                  <a:cubicBezTo>
                    <a:pt x="9309" y="193964"/>
                    <a:pt x="12772" y="193964"/>
                    <a:pt x="14504" y="193098"/>
                  </a:cubicBezTo>
                  <a:cubicBezTo>
                    <a:pt x="17102" y="192232"/>
                    <a:pt x="19699" y="189634"/>
                    <a:pt x="20565" y="187036"/>
                  </a:cubicBezTo>
                  <a:lnTo>
                    <a:pt x="91570" y="14721"/>
                  </a:lnTo>
                  <a:cubicBezTo>
                    <a:pt x="94168" y="8659"/>
                    <a:pt x="91570" y="2598"/>
                    <a:pt x="85508" y="0"/>
                  </a:cubicBezTo>
                  <a:cubicBezTo>
                    <a:pt x="84643" y="0"/>
                    <a:pt x="83777" y="0"/>
                    <a:pt x="82045" y="0"/>
                  </a:cubicBezTo>
                  <a:close/>
                </a:path>
              </a:pathLst>
            </a:custGeom>
            <a:grpFill/>
            <a:ln w="8653" cap="flat">
              <a:noFill/>
              <a:prstDash val="solid"/>
              <a:miter/>
            </a:ln>
          </p:spPr>
          <p:txBody>
            <a:bodyPr rtlCol="0" anchor="ctr"/>
            <a:lstStyle/>
            <a:p>
              <a:endParaRPr lang="en-US"/>
            </a:p>
          </p:txBody>
        </p:sp>
        <p:sp>
          <p:nvSpPr>
            <p:cNvPr id="183" name="Freeform 182">
              <a:extLst>
                <a:ext uri="{FF2B5EF4-FFF2-40B4-BE49-F238E27FC236}">
                  <a16:creationId xmlns:a16="http://schemas.microsoft.com/office/drawing/2014/main" id="{3764580B-64B5-42AC-B44F-0F62C8727014}"/>
                </a:ext>
              </a:extLst>
            </p:cNvPr>
            <p:cNvSpPr/>
            <p:nvPr/>
          </p:nvSpPr>
          <p:spPr>
            <a:xfrm>
              <a:off x="6160806" y="3485284"/>
              <a:ext cx="93438" cy="194966"/>
            </a:xfrm>
            <a:custGeom>
              <a:avLst/>
              <a:gdLst>
                <a:gd name="connsiteX0" fmla="*/ 82399 w 93438"/>
                <a:gd name="connsiteY0" fmla="*/ 0 h 194966"/>
                <a:gd name="connsiteX1" fmla="*/ 78069 w 93438"/>
                <a:gd name="connsiteY1" fmla="*/ 866 h 194966"/>
                <a:gd name="connsiteX2" fmla="*/ 72008 w 93438"/>
                <a:gd name="connsiteY2" fmla="*/ 6927 h 194966"/>
                <a:gd name="connsiteX3" fmla="*/ 1003 w 93438"/>
                <a:gd name="connsiteY3" fmla="*/ 179243 h 194966"/>
                <a:gd name="connsiteX4" fmla="*/ 7064 w 93438"/>
                <a:gd name="connsiteY4" fmla="*/ 193964 h 194966"/>
                <a:gd name="connsiteX5" fmla="*/ 21785 w 93438"/>
                <a:gd name="connsiteY5" fmla="*/ 187902 h 194966"/>
                <a:gd name="connsiteX6" fmla="*/ 92790 w 93438"/>
                <a:gd name="connsiteY6" fmla="*/ 15586 h 194966"/>
                <a:gd name="connsiteX7" fmla="*/ 92790 w 93438"/>
                <a:gd name="connsiteY7" fmla="*/ 7793 h 194966"/>
                <a:gd name="connsiteX8" fmla="*/ 86728 w 93438"/>
                <a:gd name="connsiteY8" fmla="*/ 1732 h 194966"/>
                <a:gd name="connsiteX9" fmla="*/ 82399 w 93438"/>
                <a:gd name="connsiteY9" fmla="*/ 0 h 194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438" h="194966">
                  <a:moveTo>
                    <a:pt x="82399" y="0"/>
                  </a:moveTo>
                  <a:cubicBezTo>
                    <a:pt x="81533" y="0"/>
                    <a:pt x="79801" y="0"/>
                    <a:pt x="78069" y="866"/>
                  </a:cubicBezTo>
                  <a:cubicBezTo>
                    <a:pt x="75471" y="1732"/>
                    <a:pt x="72873" y="4330"/>
                    <a:pt x="72008" y="6927"/>
                  </a:cubicBezTo>
                  <a:lnTo>
                    <a:pt x="1003" y="179243"/>
                  </a:lnTo>
                  <a:cubicBezTo>
                    <a:pt x="-1595" y="185305"/>
                    <a:pt x="1003" y="191366"/>
                    <a:pt x="7064" y="193964"/>
                  </a:cubicBezTo>
                  <a:cubicBezTo>
                    <a:pt x="13126" y="196561"/>
                    <a:pt x="19187" y="193964"/>
                    <a:pt x="21785" y="187902"/>
                  </a:cubicBezTo>
                  <a:lnTo>
                    <a:pt x="92790" y="15586"/>
                  </a:lnTo>
                  <a:cubicBezTo>
                    <a:pt x="93655" y="12989"/>
                    <a:pt x="93655" y="9525"/>
                    <a:pt x="92790" y="7793"/>
                  </a:cubicBezTo>
                  <a:cubicBezTo>
                    <a:pt x="91924" y="6061"/>
                    <a:pt x="89326" y="2598"/>
                    <a:pt x="86728" y="1732"/>
                  </a:cubicBezTo>
                  <a:cubicBezTo>
                    <a:pt x="84996" y="0"/>
                    <a:pt x="84130" y="0"/>
                    <a:pt x="82399" y="0"/>
                  </a:cubicBezTo>
                  <a:close/>
                </a:path>
              </a:pathLst>
            </a:custGeom>
            <a:grpFill/>
            <a:ln w="8653" cap="flat">
              <a:noFill/>
              <a:prstDash val="solid"/>
              <a:miter/>
            </a:ln>
          </p:spPr>
          <p:txBody>
            <a:bodyPr rtlCol="0" anchor="ctr"/>
            <a:lstStyle/>
            <a:p>
              <a:endParaRPr lang="en-US"/>
            </a:p>
          </p:txBody>
        </p:sp>
        <p:sp>
          <p:nvSpPr>
            <p:cNvPr id="184" name="Freeform 183">
              <a:extLst>
                <a:ext uri="{FF2B5EF4-FFF2-40B4-BE49-F238E27FC236}">
                  <a16:creationId xmlns:a16="http://schemas.microsoft.com/office/drawing/2014/main" id="{EAD839F8-0A4B-C0E1-A6EB-D7B8844C4972}"/>
                </a:ext>
              </a:extLst>
            </p:cNvPr>
            <p:cNvSpPr/>
            <p:nvPr/>
          </p:nvSpPr>
          <p:spPr>
            <a:xfrm>
              <a:off x="6119379" y="3759127"/>
              <a:ext cx="25111" cy="17101"/>
            </a:xfrm>
            <a:custGeom>
              <a:avLst/>
              <a:gdLst>
                <a:gd name="connsiteX0" fmla="*/ 19916 w 25111"/>
                <a:gd name="connsiteY0" fmla="*/ 15370 h 17101"/>
                <a:gd name="connsiteX1" fmla="*/ 13854 w 25111"/>
                <a:gd name="connsiteY1" fmla="*/ 649 h 17101"/>
                <a:gd name="connsiteX2" fmla="*/ 6061 w 25111"/>
                <a:gd name="connsiteY2" fmla="*/ 649 h 17101"/>
                <a:gd name="connsiteX3" fmla="*/ 0 w 25111"/>
                <a:gd name="connsiteY3" fmla="*/ 6711 h 17101"/>
                <a:gd name="connsiteX4" fmla="*/ 25111 w 25111"/>
                <a:gd name="connsiteY4" fmla="*/ 17102 h 17101"/>
                <a:gd name="connsiteX5" fmla="*/ 19916 w 25111"/>
                <a:gd name="connsiteY5" fmla="*/ 15370 h 17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11" h="17101">
                  <a:moveTo>
                    <a:pt x="19916" y="15370"/>
                  </a:moveTo>
                  <a:cubicBezTo>
                    <a:pt x="22513" y="9309"/>
                    <a:pt x="19916" y="3247"/>
                    <a:pt x="13854" y="649"/>
                  </a:cubicBezTo>
                  <a:cubicBezTo>
                    <a:pt x="11257" y="-216"/>
                    <a:pt x="7793" y="-216"/>
                    <a:pt x="6061" y="649"/>
                  </a:cubicBezTo>
                  <a:cubicBezTo>
                    <a:pt x="3464" y="1515"/>
                    <a:pt x="866" y="4113"/>
                    <a:pt x="0" y="6711"/>
                  </a:cubicBezTo>
                  <a:lnTo>
                    <a:pt x="25111" y="17102"/>
                  </a:lnTo>
                  <a:lnTo>
                    <a:pt x="19916" y="15370"/>
                  </a:lnTo>
                  <a:close/>
                </a:path>
              </a:pathLst>
            </a:custGeom>
            <a:grpFill/>
            <a:ln w="8653" cap="flat">
              <a:noFill/>
              <a:prstDash val="solid"/>
              <a:miter/>
            </a:ln>
          </p:spPr>
          <p:txBody>
            <a:bodyPr rtlCol="0" anchor="ctr"/>
            <a:lstStyle/>
            <a:p>
              <a:endParaRPr lang="en-US"/>
            </a:p>
          </p:txBody>
        </p:sp>
        <p:sp>
          <p:nvSpPr>
            <p:cNvPr id="185" name="Freeform 184">
              <a:extLst>
                <a:ext uri="{FF2B5EF4-FFF2-40B4-BE49-F238E27FC236}">
                  <a16:creationId xmlns:a16="http://schemas.microsoft.com/office/drawing/2014/main" id="{637C8BFF-1FAD-8986-5FE0-CD20691DBA54}"/>
                </a:ext>
              </a:extLst>
            </p:cNvPr>
            <p:cNvSpPr/>
            <p:nvPr/>
          </p:nvSpPr>
          <p:spPr>
            <a:xfrm>
              <a:off x="5366038" y="3537238"/>
              <a:ext cx="25977" cy="25977"/>
            </a:xfrm>
            <a:custGeom>
              <a:avLst/>
              <a:gdLst>
                <a:gd name="connsiteX0" fmla="*/ 25977 w 25977"/>
                <a:gd name="connsiteY0" fmla="*/ 12989 h 25977"/>
                <a:gd name="connsiteX1" fmla="*/ 12989 w 25977"/>
                <a:gd name="connsiteY1" fmla="*/ 25977 h 25977"/>
                <a:gd name="connsiteX2" fmla="*/ 0 w 25977"/>
                <a:gd name="connsiteY2" fmla="*/ 12989 h 25977"/>
                <a:gd name="connsiteX3" fmla="*/ 12989 w 25977"/>
                <a:gd name="connsiteY3" fmla="*/ 0 h 25977"/>
                <a:gd name="connsiteX4" fmla="*/ 25977 w 25977"/>
                <a:gd name="connsiteY4" fmla="*/ 12989 h 25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77" h="25977">
                  <a:moveTo>
                    <a:pt x="25977" y="12989"/>
                  </a:moveTo>
                  <a:cubicBezTo>
                    <a:pt x="25977" y="20162"/>
                    <a:pt x="20162" y="25977"/>
                    <a:pt x="12989" y="25977"/>
                  </a:cubicBezTo>
                  <a:cubicBezTo>
                    <a:pt x="5815" y="25977"/>
                    <a:pt x="0" y="20162"/>
                    <a:pt x="0" y="12989"/>
                  </a:cubicBezTo>
                  <a:cubicBezTo>
                    <a:pt x="0" y="5815"/>
                    <a:pt x="5815" y="0"/>
                    <a:pt x="12989" y="0"/>
                  </a:cubicBezTo>
                  <a:cubicBezTo>
                    <a:pt x="20162" y="0"/>
                    <a:pt x="25977" y="5815"/>
                    <a:pt x="25977" y="12989"/>
                  </a:cubicBezTo>
                  <a:close/>
                </a:path>
              </a:pathLst>
            </a:custGeom>
            <a:grpFill/>
            <a:ln w="8653" cap="flat">
              <a:noFill/>
              <a:prstDash val="solid"/>
              <a:miter/>
            </a:ln>
          </p:spPr>
          <p:txBody>
            <a:bodyPr rtlCol="0" anchor="ctr"/>
            <a:lstStyle/>
            <a:p>
              <a:endParaRPr lang="en-US"/>
            </a:p>
          </p:txBody>
        </p:sp>
        <p:sp>
          <p:nvSpPr>
            <p:cNvPr id="186" name="Freeform 185">
              <a:extLst>
                <a:ext uri="{FF2B5EF4-FFF2-40B4-BE49-F238E27FC236}">
                  <a16:creationId xmlns:a16="http://schemas.microsoft.com/office/drawing/2014/main" id="{DC08F976-D5D9-E067-939D-181643F21D01}"/>
                </a:ext>
              </a:extLst>
            </p:cNvPr>
            <p:cNvSpPr/>
            <p:nvPr/>
          </p:nvSpPr>
          <p:spPr>
            <a:xfrm>
              <a:off x="5787736" y="3122468"/>
              <a:ext cx="25977" cy="26410"/>
            </a:xfrm>
            <a:custGeom>
              <a:avLst/>
              <a:gdLst>
                <a:gd name="connsiteX0" fmla="*/ 12989 w 25977"/>
                <a:gd name="connsiteY0" fmla="*/ 0 h 26410"/>
                <a:gd name="connsiteX1" fmla="*/ 3464 w 25977"/>
                <a:gd name="connsiteY1" fmla="*/ 3464 h 26410"/>
                <a:gd name="connsiteX2" fmla="*/ 0 w 25977"/>
                <a:gd name="connsiteY2" fmla="*/ 12989 h 26410"/>
                <a:gd name="connsiteX3" fmla="*/ 3464 w 25977"/>
                <a:gd name="connsiteY3" fmla="*/ 22514 h 26410"/>
                <a:gd name="connsiteX4" fmla="*/ 22514 w 25977"/>
                <a:gd name="connsiteY4" fmla="*/ 22514 h 26410"/>
                <a:gd name="connsiteX5" fmla="*/ 22514 w 25977"/>
                <a:gd name="connsiteY5" fmla="*/ 22514 h 26410"/>
                <a:gd name="connsiteX6" fmla="*/ 25977 w 25977"/>
                <a:gd name="connsiteY6" fmla="*/ 12989 h 26410"/>
                <a:gd name="connsiteX7" fmla="*/ 22514 w 25977"/>
                <a:gd name="connsiteY7" fmla="*/ 3464 h 26410"/>
                <a:gd name="connsiteX8" fmla="*/ 12989 w 25977"/>
                <a:gd name="connsiteY8" fmla="*/ 0 h 26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977" h="26410">
                  <a:moveTo>
                    <a:pt x="12989" y="0"/>
                  </a:moveTo>
                  <a:cubicBezTo>
                    <a:pt x="9525" y="0"/>
                    <a:pt x="6061" y="866"/>
                    <a:pt x="3464" y="3464"/>
                  </a:cubicBezTo>
                  <a:cubicBezTo>
                    <a:pt x="866" y="6061"/>
                    <a:pt x="0" y="9525"/>
                    <a:pt x="0" y="12989"/>
                  </a:cubicBezTo>
                  <a:cubicBezTo>
                    <a:pt x="0" y="16452"/>
                    <a:pt x="866" y="19916"/>
                    <a:pt x="3464" y="22514"/>
                  </a:cubicBezTo>
                  <a:cubicBezTo>
                    <a:pt x="8659" y="27709"/>
                    <a:pt x="17318" y="27709"/>
                    <a:pt x="22514" y="22514"/>
                  </a:cubicBezTo>
                  <a:lnTo>
                    <a:pt x="22514" y="22514"/>
                  </a:lnTo>
                  <a:cubicBezTo>
                    <a:pt x="25111" y="19916"/>
                    <a:pt x="25977" y="16452"/>
                    <a:pt x="25977" y="12989"/>
                  </a:cubicBezTo>
                  <a:cubicBezTo>
                    <a:pt x="25977" y="9525"/>
                    <a:pt x="25111" y="6061"/>
                    <a:pt x="22514" y="3464"/>
                  </a:cubicBezTo>
                  <a:cubicBezTo>
                    <a:pt x="19916" y="866"/>
                    <a:pt x="15587" y="0"/>
                    <a:pt x="12989" y="0"/>
                  </a:cubicBezTo>
                  <a:close/>
                </a:path>
              </a:pathLst>
            </a:custGeom>
            <a:grpFill/>
            <a:ln w="8653" cap="flat">
              <a:noFill/>
              <a:prstDash val="solid"/>
              <a:miter/>
            </a:ln>
          </p:spPr>
          <p:txBody>
            <a:bodyPr rtlCol="0" anchor="ctr"/>
            <a:lstStyle/>
            <a:p>
              <a:endParaRPr lang="en-US"/>
            </a:p>
          </p:txBody>
        </p:sp>
        <p:sp>
          <p:nvSpPr>
            <p:cNvPr id="187" name="Freeform 186">
              <a:extLst>
                <a:ext uri="{FF2B5EF4-FFF2-40B4-BE49-F238E27FC236}">
                  <a16:creationId xmlns:a16="http://schemas.microsoft.com/office/drawing/2014/main" id="{CB118E97-64AB-A273-F26A-8B3E195DFBA1}"/>
                </a:ext>
              </a:extLst>
            </p:cNvPr>
            <p:cNvSpPr/>
            <p:nvPr/>
          </p:nvSpPr>
          <p:spPr>
            <a:xfrm>
              <a:off x="6378286" y="3126797"/>
              <a:ext cx="26843" cy="26843"/>
            </a:xfrm>
            <a:custGeom>
              <a:avLst/>
              <a:gdLst>
                <a:gd name="connsiteX0" fmla="*/ 12989 w 26843"/>
                <a:gd name="connsiteY0" fmla="*/ 0 h 26843"/>
                <a:gd name="connsiteX1" fmla="*/ 0 w 26843"/>
                <a:gd name="connsiteY1" fmla="*/ 12989 h 26843"/>
                <a:gd name="connsiteX2" fmla="*/ 12989 w 26843"/>
                <a:gd name="connsiteY2" fmla="*/ 26843 h 26843"/>
                <a:gd name="connsiteX3" fmla="*/ 22514 w 26843"/>
                <a:gd name="connsiteY3" fmla="*/ 23379 h 26843"/>
                <a:gd name="connsiteX4" fmla="*/ 26843 w 26843"/>
                <a:gd name="connsiteY4" fmla="*/ 13855 h 26843"/>
                <a:gd name="connsiteX5" fmla="*/ 12989 w 26843"/>
                <a:gd name="connsiteY5" fmla="*/ 0 h 26843"/>
                <a:gd name="connsiteX6" fmla="*/ 12989 w 26843"/>
                <a:gd name="connsiteY6"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43" h="26843">
                  <a:moveTo>
                    <a:pt x="12989" y="0"/>
                  </a:moveTo>
                  <a:cubicBezTo>
                    <a:pt x="5196" y="0"/>
                    <a:pt x="0" y="6061"/>
                    <a:pt x="0" y="12989"/>
                  </a:cubicBezTo>
                  <a:cubicBezTo>
                    <a:pt x="0" y="19916"/>
                    <a:pt x="6061" y="25977"/>
                    <a:pt x="12989" y="26843"/>
                  </a:cubicBezTo>
                  <a:cubicBezTo>
                    <a:pt x="16452" y="26843"/>
                    <a:pt x="19916" y="25977"/>
                    <a:pt x="22514" y="23379"/>
                  </a:cubicBezTo>
                  <a:cubicBezTo>
                    <a:pt x="25111" y="20782"/>
                    <a:pt x="26843" y="17318"/>
                    <a:pt x="26843" y="13855"/>
                  </a:cubicBezTo>
                  <a:cubicBezTo>
                    <a:pt x="26843" y="6061"/>
                    <a:pt x="20782" y="0"/>
                    <a:pt x="12989" y="0"/>
                  </a:cubicBezTo>
                  <a:cubicBezTo>
                    <a:pt x="13855" y="0"/>
                    <a:pt x="13855" y="0"/>
                    <a:pt x="12989" y="0"/>
                  </a:cubicBezTo>
                  <a:close/>
                </a:path>
              </a:pathLst>
            </a:custGeom>
            <a:grpFill/>
            <a:ln w="8653" cap="flat">
              <a:noFill/>
              <a:prstDash val="solid"/>
              <a:miter/>
            </a:ln>
          </p:spPr>
          <p:txBody>
            <a:bodyPr rtlCol="0" anchor="ctr"/>
            <a:lstStyle/>
            <a:p>
              <a:endParaRPr lang="en-US"/>
            </a:p>
          </p:txBody>
        </p:sp>
        <p:sp>
          <p:nvSpPr>
            <p:cNvPr id="188" name="Freeform 187">
              <a:extLst>
                <a:ext uri="{FF2B5EF4-FFF2-40B4-BE49-F238E27FC236}">
                  <a16:creationId xmlns:a16="http://schemas.microsoft.com/office/drawing/2014/main" id="{22621439-68BF-CD8A-FE0E-ECF4E3DCC256}"/>
                </a:ext>
              </a:extLst>
            </p:cNvPr>
            <p:cNvSpPr/>
            <p:nvPr/>
          </p:nvSpPr>
          <p:spPr>
            <a:xfrm>
              <a:off x="6794788" y="3545897"/>
              <a:ext cx="26842" cy="26843"/>
            </a:xfrm>
            <a:custGeom>
              <a:avLst/>
              <a:gdLst>
                <a:gd name="connsiteX0" fmla="*/ 13854 w 26842"/>
                <a:gd name="connsiteY0" fmla="*/ 0 h 26843"/>
                <a:gd name="connsiteX1" fmla="*/ 4330 w 26842"/>
                <a:gd name="connsiteY1" fmla="*/ 3464 h 26843"/>
                <a:gd name="connsiteX2" fmla="*/ 0 w 26842"/>
                <a:gd name="connsiteY2" fmla="*/ 12989 h 26843"/>
                <a:gd name="connsiteX3" fmla="*/ 3464 w 26842"/>
                <a:gd name="connsiteY3" fmla="*/ 22514 h 26843"/>
                <a:gd name="connsiteX4" fmla="*/ 12989 w 26842"/>
                <a:gd name="connsiteY4" fmla="*/ 26843 h 26843"/>
                <a:gd name="connsiteX5" fmla="*/ 22513 w 26842"/>
                <a:gd name="connsiteY5" fmla="*/ 23380 h 26843"/>
                <a:gd name="connsiteX6" fmla="*/ 26843 w 26842"/>
                <a:gd name="connsiteY6" fmla="*/ 13855 h 26843"/>
                <a:gd name="connsiteX7" fmla="*/ 23379 w 26842"/>
                <a:gd name="connsiteY7" fmla="*/ 4330 h 26843"/>
                <a:gd name="connsiteX8" fmla="*/ 13854 w 26842"/>
                <a:gd name="connsiteY8" fmla="*/ 0 h 26843"/>
                <a:gd name="connsiteX9" fmla="*/ 13854 w 26842"/>
                <a:gd name="connsiteY9" fmla="*/ 0 h 26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842" h="26843">
                  <a:moveTo>
                    <a:pt x="13854" y="0"/>
                  </a:moveTo>
                  <a:cubicBezTo>
                    <a:pt x="10391" y="0"/>
                    <a:pt x="6927" y="866"/>
                    <a:pt x="4330" y="3464"/>
                  </a:cubicBezTo>
                  <a:cubicBezTo>
                    <a:pt x="1732" y="6061"/>
                    <a:pt x="0" y="9525"/>
                    <a:pt x="0" y="12989"/>
                  </a:cubicBezTo>
                  <a:cubicBezTo>
                    <a:pt x="0" y="16452"/>
                    <a:pt x="866" y="19916"/>
                    <a:pt x="3464" y="22514"/>
                  </a:cubicBezTo>
                  <a:cubicBezTo>
                    <a:pt x="6061" y="25111"/>
                    <a:pt x="9525" y="26843"/>
                    <a:pt x="12989" y="26843"/>
                  </a:cubicBezTo>
                  <a:cubicBezTo>
                    <a:pt x="16452" y="26843"/>
                    <a:pt x="19916" y="25977"/>
                    <a:pt x="22513" y="23380"/>
                  </a:cubicBezTo>
                  <a:cubicBezTo>
                    <a:pt x="25111" y="20782"/>
                    <a:pt x="26843" y="17318"/>
                    <a:pt x="26843" y="13855"/>
                  </a:cubicBezTo>
                  <a:cubicBezTo>
                    <a:pt x="26843" y="10391"/>
                    <a:pt x="25977" y="6927"/>
                    <a:pt x="23379" y="4330"/>
                  </a:cubicBezTo>
                  <a:cubicBezTo>
                    <a:pt x="21648" y="1732"/>
                    <a:pt x="17318" y="0"/>
                    <a:pt x="13854" y="0"/>
                  </a:cubicBezTo>
                  <a:cubicBezTo>
                    <a:pt x="14720" y="0"/>
                    <a:pt x="14720" y="0"/>
                    <a:pt x="13854" y="0"/>
                  </a:cubicBezTo>
                  <a:close/>
                </a:path>
              </a:pathLst>
            </a:custGeom>
            <a:grpFill/>
            <a:ln w="8653" cap="flat">
              <a:noFill/>
              <a:prstDash val="solid"/>
              <a:miter/>
            </a:ln>
          </p:spPr>
          <p:txBody>
            <a:bodyPr rtlCol="0" anchor="ctr"/>
            <a:lstStyle/>
            <a:p>
              <a:endParaRPr lang="en-US"/>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1107996"/>
          </a:xfrm>
          <a:prstGeom prst="rect">
            <a:avLst/>
          </a:prstGeom>
          <a:noFill/>
        </p:spPr>
        <p:txBody>
          <a:bodyPr wrap="square" rtlCol="0">
            <a:spAutoFit/>
          </a:bodyPr>
          <a:lstStyle/>
          <a:p>
            <a:r>
              <a:rPr lang="en-US" sz="3300" b="1" dirty="0">
                <a:solidFill>
                  <a:schemeClr val="tx1">
                    <a:lumMod val="75000"/>
                    <a:lumOff val="25000"/>
                  </a:schemeClr>
                </a:solidFill>
                <a:latin typeface="Century Gothic" panose="020B0502020202020204" pitchFamily="34" charset="0"/>
              </a:rPr>
              <a:t>PORTER'S FIVE FORCES ANALYSIS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grpSp>
        <p:nvGrpSpPr>
          <p:cNvPr id="2" name="Group 1">
            <a:extLst>
              <a:ext uri="{FF2B5EF4-FFF2-40B4-BE49-F238E27FC236}">
                <a16:creationId xmlns:a16="http://schemas.microsoft.com/office/drawing/2014/main" id="{FD96D266-DD7D-CFB7-BBDD-C082F45B6540}"/>
              </a:ext>
            </a:extLst>
          </p:cNvPr>
          <p:cNvGrpSpPr>
            <a:grpSpLocks noChangeAspect="1"/>
          </p:cNvGrpSpPr>
          <p:nvPr/>
        </p:nvGrpSpPr>
        <p:grpSpPr>
          <a:xfrm>
            <a:off x="252061" y="2087213"/>
            <a:ext cx="11108032" cy="2606040"/>
            <a:chOff x="0" y="0"/>
            <a:chExt cx="6621779" cy="1553527"/>
          </a:xfrm>
        </p:grpSpPr>
        <p:grpSp>
          <p:nvGrpSpPr>
            <p:cNvPr id="3" name="Group 2">
              <a:extLst>
                <a:ext uri="{FF2B5EF4-FFF2-40B4-BE49-F238E27FC236}">
                  <a16:creationId xmlns:a16="http://schemas.microsoft.com/office/drawing/2014/main" id="{14957109-1076-5050-03BA-C0BE76B93EB6}"/>
                </a:ext>
              </a:extLst>
            </p:cNvPr>
            <p:cNvGrpSpPr/>
            <p:nvPr/>
          </p:nvGrpSpPr>
          <p:grpSpPr>
            <a:xfrm>
              <a:off x="4451985" y="30481"/>
              <a:ext cx="537209" cy="424814"/>
              <a:chOff x="4451985" y="30481"/>
              <a:chExt cx="537209" cy="424814"/>
            </a:xfrm>
          </p:grpSpPr>
          <p:sp>
            <p:nvSpPr>
              <p:cNvPr id="307" name="Freeform 306">
                <a:extLst>
                  <a:ext uri="{FF2B5EF4-FFF2-40B4-BE49-F238E27FC236}">
                    <a16:creationId xmlns:a16="http://schemas.microsoft.com/office/drawing/2014/main" id="{8BF14707-8D04-A487-9A61-B89E2A9E6547}"/>
                  </a:ext>
                </a:extLst>
              </p:cNvPr>
              <p:cNvSpPr/>
              <p:nvPr/>
            </p:nvSpPr>
            <p:spPr>
              <a:xfrm>
                <a:off x="4451985" y="145073"/>
                <a:ext cx="269557" cy="274027"/>
              </a:xfrm>
              <a:custGeom>
                <a:avLst/>
                <a:gdLst>
                  <a:gd name="connsiteX0" fmla="*/ 0 w 269557"/>
                  <a:gd name="connsiteY0" fmla="*/ 211162 h 274027"/>
                  <a:gd name="connsiteX1" fmla="*/ 0 w 269557"/>
                  <a:gd name="connsiteY1" fmla="*/ 204495 h 274027"/>
                  <a:gd name="connsiteX2" fmla="*/ 953 w 269557"/>
                  <a:gd name="connsiteY2" fmla="*/ 190207 h 274027"/>
                  <a:gd name="connsiteX3" fmla="*/ 95250 w 269557"/>
                  <a:gd name="connsiteY3" fmla="*/ 72097 h 274027"/>
                  <a:gd name="connsiteX4" fmla="*/ 130493 w 269557"/>
                  <a:gd name="connsiteY4" fmla="*/ 58762 h 274027"/>
                  <a:gd name="connsiteX5" fmla="*/ 151448 w 269557"/>
                  <a:gd name="connsiteY5" fmla="*/ 54000 h 274027"/>
                  <a:gd name="connsiteX6" fmla="*/ 142875 w 269557"/>
                  <a:gd name="connsiteY6" fmla="*/ 10185 h 274027"/>
                  <a:gd name="connsiteX7" fmla="*/ 154305 w 269557"/>
                  <a:gd name="connsiteY7" fmla="*/ 1612 h 274027"/>
                  <a:gd name="connsiteX8" fmla="*/ 198120 w 269557"/>
                  <a:gd name="connsiteY8" fmla="*/ 36855 h 274027"/>
                  <a:gd name="connsiteX9" fmla="*/ 244793 w 269557"/>
                  <a:gd name="connsiteY9" fmla="*/ 74955 h 274027"/>
                  <a:gd name="connsiteX10" fmla="*/ 255270 w 269557"/>
                  <a:gd name="connsiteY10" fmla="*/ 83527 h 274027"/>
                  <a:gd name="connsiteX11" fmla="*/ 269557 w 269557"/>
                  <a:gd name="connsiteY11" fmla="*/ 96862 h 274027"/>
                  <a:gd name="connsiteX12" fmla="*/ 269557 w 269557"/>
                  <a:gd name="connsiteY12" fmla="*/ 97815 h 274027"/>
                  <a:gd name="connsiteX13" fmla="*/ 267653 w 269557"/>
                  <a:gd name="connsiteY13" fmla="*/ 102577 h 274027"/>
                  <a:gd name="connsiteX14" fmla="*/ 245745 w 269557"/>
                  <a:gd name="connsiteY14" fmla="*/ 121627 h 274027"/>
                  <a:gd name="connsiteX15" fmla="*/ 199073 w 269557"/>
                  <a:gd name="connsiteY15" fmla="*/ 161632 h 274027"/>
                  <a:gd name="connsiteX16" fmla="*/ 154305 w 269557"/>
                  <a:gd name="connsiteY16" fmla="*/ 200685 h 274027"/>
                  <a:gd name="connsiteX17" fmla="*/ 146685 w 269557"/>
                  <a:gd name="connsiteY17" fmla="*/ 200685 h 274027"/>
                  <a:gd name="connsiteX18" fmla="*/ 143828 w 269557"/>
                  <a:gd name="connsiteY18" fmla="*/ 194017 h 274027"/>
                  <a:gd name="connsiteX19" fmla="*/ 146685 w 269557"/>
                  <a:gd name="connsiteY19" fmla="*/ 174967 h 274027"/>
                  <a:gd name="connsiteX20" fmla="*/ 152400 w 269557"/>
                  <a:gd name="connsiteY20" fmla="*/ 139725 h 274027"/>
                  <a:gd name="connsiteX21" fmla="*/ 119063 w 269557"/>
                  <a:gd name="connsiteY21" fmla="*/ 145440 h 274027"/>
                  <a:gd name="connsiteX22" fmla="*/ 98107 w 269557"/>
                  <a:gd name="connsiteY22" fmla="*/ 152107 h 274027"/>
                  <a:gd name="connsiteX23" fmla="*/ 29528 w 269557"/>
                  <a:gd name="connsiteY23" fmla="*/ 234975 h 274027"/>
                  <a:gd name="connsiteX24" fmla="*/ 24765 w 269557"/>
                  <a:gd name="connsiteY24" fmla="*/ 256882 h 274027"/>
                  <a:gd name="connsiteX25" fmla="*/ 23813 w 269557"/>
                  <a:gd name="connsiteY25" fmla="*/ 267360 h 274027"/>
                  <a:gd name="connsiteX26" fmla="*/ 20003 w 269557"/>
                  <a:gd name="connsiteY26" fmla="*/ 272122 h 274027"/>
                  <a:gd name="connsiteX27" fmla="*/ 17145 w 269557"/>
                  <a:gd name="connsiteY27" fmla="*/ 274027 h 274027"/>
                  <a:gd name="connsiteX28" fmla="*/ 14288 w 269557"/>
                  <a:gd name="connsiteY28" fmla="*/ 274027 h 274027"/>
                  <a:gd name="connsiteX29" fmla="*/ 13335 w 269557"/>
                  <a:gd name="connsiteY29" fmla="*/ 273075 h 274027"/>
                  <a:gd name="connsiteX30" fmla="*/ 8573 w 269557"/>
                  <a:gd name="connsiteY30" fmla="*/ 266407 h 274027"/>
                  <a:gd name="connsiteX31" fmla="*/ 1905 w 269557"/>
                  <a:gd name="connsiteY31" fmla="*/ 235927 h 274027"/>
                  <a:gd name="connsiteX32" fmla="*/ 0 w 269557"/>
                  <a:gd name="connsiteY32" fmla="*/ 219735 h 274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9557" h="274027">
                    <a:moveTo>
                      <a:pt x="0" y="211162"/>
                    </a:moveTo>
                    <a:cubicBezTo>
                      <a:pt x="0" y="210210"/>
                      <a:pt x="0" y="205447"/>
                      <a:pt x="0" y="204495"/>
                    </a:cubicBezTo>
                    <a:cubicBezTo>
                      <a:pt x="0" y="198780"/>
                      <a:pt x="953" y="195922"/>
                      <a:pt x="953" y="190207"/>
                    </a:cubicBezTo>
                    <a:cubicBezTo>
                      <a:pt x="9525" y="137820"/>
                      <a:pt x="48578" y="94957"/>
                      <a:pt x="95250" y="72097"/>
                    </a:cubicBezTo>
                    <a:cubicBezTo>
                      <a:pt x="106680" y="66382"/>
                      <a:pt x="118110" y="61620"/>
                      <a:pt x="130493" y="58762"/>
                    </a:cubicBezTo>
                    <a:cubicBezTo>
                      <a:pt x="137160" y="56857"/>
                      <a:pt x="144780" y="55905"/>
                      <a:pt x="151448" y="54000"/>
                    </a:cubicBezTo>
                    <a:cubicBezTo>
                      <a:pt x="148590" y="38760"/>
                      <a:pt x="145732" y="24472"/>
                      <a:pt x="142875" y="10185"/>
                    </a:cubicBezTo>
                    <a:cubicBezTo>
                      <a:pt x="140970" y="3517"/>
                      <a:pt x="146685" y="-3150"/>
                      <a:pt x="154305" y="1612"/>
                    </a:cubicBezTo>
                    <a:cubicBezTo>
                      <a:pt x="168593" y="13042"/>
                      <a:pt x="183832" y="25425"/>
                      <a:pt x="198120" y="36855"/>
                    </a:cubicBezTo>
                    <a:cubicBezTo>
                      <a:pt x="213360" y="50190"/>
                      <a:pt x="229553" y="62572"/>
                      <a:pt x="244793" y="74955"/>
                    </a:cubicBezTo>
                    <a:cubicBezTo>
                      <a:pt x="248603" y="77812"/>
                      <a:pt x="251460" y="80670"/>
                      <a:pt x="255270" y="83527"/>
                    </a:cubicBezTo>
                    <a:cubicBezTo>
                      <a:pt x="260032" y="88290"/>
                      <a:pt x="266700" y="91147"/>
                      <a:pt x="269557" y="96862"/>
                    </a:cubicBezTo>
                    <a:cubicBezTo>
                      <a:pt x="269557" y="96862"/>
                      <a:pt x="269557" y="97815"/>
                      <a:pt x="269557" y="97815"/>
                    </a:cubicBezTo>
                    <a:cubicBezTo>
                      <a:pt x="268605" y="99720"/>
                      <a:pt x="268605" y="100672"/>
                      <a:pt x="267653" y="102577"/>
                    </a:cubicBezTo>
                    <a:cubicBezTo>
                      <a:pt x="260032" y="109245"/>
                      <a:pt x="252413" y="114960"/>
                      <a:pt x="245745" y="121627"/>
                    </a:cubicBezTo>
                    <a:cubicBezTo>
                      <a:pt x="230505" y="134962"/>
                      <a:pt x="214313" y="148297"/>
                      <a:pt x="199073" y="161632"/>
                    </a:cubicBezTo>
                    <a:cubicBezTo>
                      <a:pt x="183832" y="174015"/>
                      <a:pt x="169545" y="187350"/>
                      <a:pt x="154305" y="200685"/>
                    </a:cubicBezTo>
                    <a:cubicBezTo>
                      <a:pt x="151448" y="202590"/>
                      <a:pt x="149543" y="202590"/>
                      <a:pt x="146685" y="200685"/>
                    </a:cubicBezTo>
                    <a:cubicBezTo>
                      <a:pt x="143828" y="198780"/>
                      <a:pt x="142875" y="196875"/>
                      <a:pt x="143828" y="194017"/>
                    </a:cubicBezTo>
                    <a:cubicBezTo>
                      <a:pt x="144780" y="187350"/>
                      <a:pt x="145732" y="181635"/>
                      <a:pt x="146685" y="174967"/>
                    </a:cubicBezTo>
                    <a:cubicBezTo>
                      <a:pt x="148590" y="162585"/>
                      <a:pt x="150495" y="151155"/>
                      <a:pt x="152400" y="139725"/>
                    </a:cubicBezTo>
                    <a:cubicBezTo>
                      <a:pt x="140970" y="140677"/>
                      <a:pt x="130493" y="142582"/>
                      <a:pt x="119063" y="145440"/>
                    </a:cubicBezTo>
                    <a:cubicBezTo>
                      <a:pt x="112395" y="147345"/>
                      <a:pt x="104775" y="150202"/>
                      <a:pt x="98107" y="152107"/>
                    </a:cubicBezTo>
                    <a:cubicBezTo>
                      <a:pt x="61913" y="167347"/>
                      <a:pt x="40005" y="196875"/>
                      <a:pt x="29528" y="234975"/>
                    </a:cubicBezTo>
                    <a:cubicBezTo>
                      <a:pt x="27623" y="242595"/>
                      <a:pt x="25718" y="249262"/>
                      <a:pt x="24765" y="256882"/>
                    </a:cubicBezTo>
                    <a:cubicBezTo>
                      <a:pt x="23813" y="260692"/>
                      <a:pt x="23813" y="264502"/>
                      <a:pt x="23813" y="267360"/>
                    </a:cubicBezTo>
                    <a:cubicBezTo>
                      <a:pt x="23813" y="269265"/>
                      <a:pt x="21907" y="270217"/>
                      <a:pt x="20003" y="272122"/>
                    </a:cubicBezTo>
                    <a:cubicBezTo>
                      <a:pt x="19050" y="273075"/>
                      <a:pt x="18098" y="273075"/>
                      <a:pt x="17145" y="274027"/>
                    </a:cubicBezTo>
                    <a:cubicBezTo>
                      <a:pt x="16193" y="274027"/>
                      <a:pt x="15240" y="274027"/>
                      <a:pt x="14288" y="274027"/>
                    </a:cubicBezTo>
                    <a:cubicBezTo>
                      <a:pt x="14288" y="274027"/>
                      <a:pt x="13335" y="273075"/>
                      <a:pt x="13335" y="273075"/>
                    </a:cubicBezTo>
                    <a:cubicBezTo>
                      <a:pt x="10478" y="272122"/>
                      <a:pt x="9525" y="269265"/>
                      <a:pt x="8573" y="266407"/>
                    </a:cubicBezTo>
                    <a:cubicBezTo>
                      <a:pt x="5715" y="256882"/>
                      <a:pt x="3810" y="246405"/>
                      <a:pt x="1905" y="235927"/>
                    </a:cubicBezTo>
                    <a:cubicBezTo>
                      <a:pt x="953" y="230212"/>
                      <a:pt x="953" y="225450"/>
                      <a:pt x="0" y="219735"/>
                    </a:cubicBezTo>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8" name="Freeform 307">
                <a:extLst>
                  <a:ext uri="{FF2B5EF4-FFF2-40B4-BE49-F238E27FC236}">
                    <a16:creationId xmlns:a16="http://schemas.microsoft.com/office/drawing/2014/main" id="{2204DD89-FFE7-77F5-A5F1-AB62491209D5}"/>
                  </a:ext>
                </a:extLst>
              </p:cNvPr>
              <p:cNvSpPr/>
              <p:nvPr/>
            </p:nvSpPr>
            <p:spPr>
              <a:xfrm>
                <a:off x="4664392" y="30481"/>
                <a:ext cx="324802" cy="424814"/>
              </a:xfrm>
              <a:custGeom>
                <a:avLst/>
                <a:gdLst>
                  <a:gd name="connsiteX0" fmla="*/ 149543 w 324802"/>
                  <a:gd name="connsiteY0" fmla="*/ 0 h 424814"/>
                  <a:gd name="connsiteX1" fmla="*/ 149543 w 324802"/>
                  <a:gd name="connsiteY1" fmla="*/ 59055 h 424814"/>
                  <a:gd name="connsiteX2" fmla="*/ 0 w 324802"/>
                  <a:gd name="connsiteY2" fmla="*/ 59055 h 424814"/>
                  <a:gd name="connsiteX3" fmla="*/ 0 w 324802"/>
                  <a:gd name="connsiteY3" fmla="*/ 93345 h 424814"/>
                  <a:gd name="connsiteX4" fmla="*/ 0 w 324802"/>
                  <a:gd name="connsiteY4" fmla="*/ 124777 h 424814"/>
                  <a:gd name="connsiteX5" fmla="*/ 36195 w 324802"/>
                  <a:gd name="connsiteY5" fmla="*/ 124777 h 424814"/>
                  <a:gd name="connsiteX6" fmla="*/ 36195 w 324802"/>
                  <a:gd name="connsiteY6" fmla="*/ 93345 h 424814"/>
                  <a:gd name="connsiteX7" fmla="*/ 149543 w 324802"/>
                  <a:gd name="connsiteY7" fmla="*/ 93345 h 424814"/>
                  <a:gd name="connsiteX8" fmla="*/ 149543 w 324802"/>
                  <a:gd name="connsiteY8" fmla="*/ 333375 h 424814"/>
                  <a:gd name="connsiteX9" fmla="*/ 36195 w 324802"/>
                  <a:gd name="connsiteY9" fmla="*/ 333375 h 424814"/>
                  <a:gd name="connsiteX10" fmla="*/ 36195 w 324802"/>
                  <a:gd name="connsiteY10" fmla="*/ 302895 h 424814"/>
                  <a:gd name="connsiteX11" fmla="*/ 0 w 324802"/>
                  <a:gd name="connsiteY11" fmla="*/ 302895 h 424814"/>
                  <a:gd name="connsiteX12" fmla="*/ 0 w 324802"/>
                  <a:gd name="connsiteY12" fmla="*/ 333375 h 424814"/>
                  <a:gd name="connsiteX13" fmla="*/ 0 w 324802"/>
                  <a:gd name="connsiteY13" fmla="*/ 368617 h 424814"/>
                  <a:gd name="connsiteX14" fmla="*/ 149543 w 324802"/>
                  <a:gd name="connsiteY14" fmla="*/ 368617 h 424814"/>
                  <a:gd name="connsiteX15" fmla="*/ 149543 w 324802"/>
                  <a:gd name="connsiteY15" fmla="*/ 424815 h 424814"/>
                  <a:gd name="connsiteX16" fmla="*/ 324803 w 324802"/>
                  <a:gd name="connsiteY16" fmla="*/ 321945 h 424814"/>
                  <a:gd name="connsiteX17" fmla="*/ 324803 w 324802"/>
                  <a:gd name="connsiteY17" fmla="*/ 102870 h 42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4802" h="424814">
                    <a:moveTo>
                      <a:pt x="149543" y="0"/>
                    </a:moveTo>
                    <a:lnTo>
                      <a:pt x="149543" y="59055"/>
                    </a:lnTo>
                    <a:lnTo>
                      <a:pt x="0" y="59055"/>
                    </a:lnTo>
                    <a:lnTo>
                      <a:pt x="0" y="93345"/>
                    </a:lnTo>
                    <a:lnTo>
                      <a:pt x="0" y="124777"/>
                    </a:lnTo>
                    <a:lnTo>
                      <a:pt x="36195" y="124777"/>
                    </a:lnTo>
                    <a:lnTo>
                      <a:pt x="36195" y="93345"/>
                    </a:lnTo>
                    <a:lnTo>
                      <a:pt x="149543" y="93345"/>
                    </a:lnTo>
                    <a:lnTo>
                      <a:pt x="149543" y="333375"/>
                    </a:lnTo>
                    <a:lnTo>
                      <a:pt x="36195" y="333375"/>
                    </a:lnTo>
                    <a:lnTo>
                      <a:pt x="36195" y="302895"/>
                    </a:lnTo>
                    <a:lnTo>
                      <a:pt x="0" y="302895"/>
                    </a:lnTo>
                    <a:lnTo>
                      <a:pt x="0" y="333375"/>
                    </a:lnTo>
                    <a:lnTo>
                      <a:pt x="0" y="368617"/>
                    </a:lnTo>
                    <a:lnTo>
                      <a:pt x="149543" y="368617"/>
                    </a:lnTo>
                    <a:lnTo>
                      <a:pt x="149543" y="424815"/>
                    </a:lnTo>
                    <a:lnTo>
                      <a:pt x="324803" y="321945"/>
                    </a:lnTo>
                    <a:lnTo>
                      <a:pt x="324803" y="102870"/>
                    </a:lnTo>
                    <a:close/>
                  </a:path>
                </a:pathLst>
              </a:custGeom>
              <a:solidFill>
                <a:srgbClr val="82933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0" name="Group 9">
              <a:extLst>
                <a:ext uri="{FF2B5EF4-FFF2-40B4-BE49-F238E27FC236}">
                  <a16:creationId xmlns:a16="http://schemas.microsoft.com/office/drawing/2014/main" id="{46A57157-A310-E2BB-4A4B-3ED11B97D99F}"/>
                </a:ext>
              </a:extLst>
            </p:cNvPr>
            <p:cNvGrpSpPr/>
            <p:nvPr/>
          </p:nvGrpSpPr>
          <p:grpSpPr>
            <a:xfrm>
              <a:off x="0" y="0"/>
              <a:ext cx="6621779" cy="1553527"/>
              <a:chOff x="0" y="0"/>
              <a:chExt cx="6621779" cy="1553527"/>
            </a:xfrm>
          </p:grpSpPr>
          <p:sp>
            <p:nvSpPr>
              <p:cNvPr id="11" name="Freeform 10">
                <a:extLst>
                  <a:ext uri="{FF2B5EF4-FFF2-40B4-BE49-F238E27FC236}">
                    <a16:creationId xmlns:a16="http://schemas.microsoft.com/office/drawing/2014/main" id="{4A2B7323-9165-468D-D113-0619EC3387B8}"/>
                  </a:ext>
                </a:extLst>
              </p:cNvPr>
              <p:cNvSpPr/>
              <p:nvPr/>
            </p:nvSpPr>
            <p:spPr>
              <a:xfrm>
                <a:off x="3811905" y="1370648"/>
                <a:ext cx="2167890" cy="28575"/>
              </a:xfrm>
              <a:custGeom>
                <a:avLst/>
                <a:gdLst>
                  <a:gd name="connsiteX0" fmla="*/ 0 w 2167890"/>
                  <a:gd name="connsiteY0" fmla="*/ 0 h 28575"/>
                  <a:gd name="connsiteX1" fmla="*/ 2167890 w 2167890"/>
                  <a:gd name="connsiteY1" fmla="*/ 0 h 28575"/>
                  <a:gd name="connsiteX2" fmla="*/ 2167890 w 2167890"/>
                  <a:gd name="connsiteY2" fmla="*/ 28575 h 28575"/>
                  <a:gd name="connsiteX3" fmla="*/ 0 w 2167890"/>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167890" h="28575">
                    <a:moveTo>
                      <a:pt x="0" y="0"/>
                    </a:moveTo>
                    <a:lnTo>
                      <a:pt x="2167890" y="0"/>
                    </a:lnTo>
                    <a:lnTo>
                      <a:pt x="2167890" y="28575"/>
                    </a:lnTo>
                    <a:lnTo>
                      <a:pt x="0" y="28575"/>
                    </a:ln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8AB335A1-E74E-50B1-5598-8F99C270B754}"/>
                  </a:ext>
                </a:extLst>
              </p:cNvPr>
              <p:cNvSpPr/>
              <p:nvPr/>
            </p:nvSpPr>
            <p:spPr>
              <a:xfrm>
                <a:off x="4102418" y="969646"/>
                <a:ext cx="1356359" cy="28575"/>
              </a:xfrm>
              <a:custGeom>
                <a:avLst/>
                <a:gdLst>
                  <a:gd name="connsiteX0" fmla="*/ 0 w 1356359"/>
                  <a:gd name="connsiteY0" fmla="*/ 0 h 28575"/>
                  <a:gd name="connsiteX1" fmla="*/ 1356360 w 1356359"/>
                  <a:gd name="connsiteY1" fmla="*/ 0 h 28575"/>
                  <a:gd name="connsiteX2" fmla="*/ 1356360 w 1356359"/>
                  <a:gd name="connsiteY2" fmla="*/ 28575 h 28575"/>
                  <a:gd name="connsiteX3" fmla="*/ 0 w 1356359"/>
                  <a:gd name="connsiteY3" fmla="*/ 28575 h 28575"/>
                </a:gdLst>
                <a:ahLst/>
                <a:cxnLst>
                  <a:cxn ang="0">
                    <a:pos x="connsiteX0" y="connsiteY0"/>
                  </a:cxn>
                  <a:cxn ang="0">
                    <a:pos x="connsiteX1" y="connsiteY1"/>
                  </a:cxn>
                  <a:cxn ang="0">
                    <a:pos x="connsiteX2" y="connsiteY2"/>
                  </a:cxn>
                  <a:cxn ang="0">
                    <a:pos x="connsiteX3" y="connsiteY3"/>
                  </a:cxn>
                </a:cxnLst>
                <a:rect l="l" t="t" r="r" b="b"/>
                <a:pathLst>
                  <a:path w="1356359" h="28575">
                    <a:moveTo>
                      <a:pt x="0" y="0"/>
                    </a:moveTo>
                    <a:lnTo>
                      <a:pt x="1356360" y="0"/>
                    </a:lnTo>
                    <a:lnTo>
                      <a:pt x="1356360" y="28575"/>
                    </a:lnTo>
                    <a:lnTo>
                      <a:pt x="0" y="28575"/>
                    </a:ln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Freeform 12">
                <a:extLst>
                  <a:ext uri="{FF2B5EF4-FFF2-40B4-BE49-F238E27FC236}">
                    <a16:creationId xmlns:a16="http://schemas.microsoft.com/office/drawing/2014/main" id="{4F93F708-4D49-3E2B-24BB-EB7EA8B6DBEE}"/>
                  </a:ext>
                </a:extLst>
              </p:cNvPr>
              <p:cNvSpPr/>
              <p:nvPr/>
            </p:nvSpPr>
            <p:spPr>
              <a:xfrm>
                <a:off x="4102418" y="567691"/>
                <a:ext cx="835342" cy="28575"/>
              </a:xfrm>
              <a:custGeom>
                <a:avLst/>
                <a:gdLst>
                  <a:gd name="connsiteX0" fmla="*/ 0 w 835342"/>
                  <a:gd name="connsiteY0" fmla="*/ 0 h 28575"/>
                  <a:gd name="connsiteX1" fmla="*/ 835342 w 835342"/>
                  <a:gd name="connsiteY1" fmla="*/ 0 h 28575"/>
                  <a:gd name="connsiteX2" fmla="*/ 835342 w 835342"/>
                  <a:gd name="connsiteY2" fmla="*/ 28575 h 28575"/>
                  <a:gd name="connsiteX3" fmla="*/ 0 w 83534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835342" h="28575">
                    <a:moveTo>
                      <a:pt x="0" y="0"/>
                    </a:moveTo>
                    <a:lnTo>
                      <a:pt x="835342" y="0"/>
                    </a:lnTo>
                    <a:lnTo>
                      <a:pt x="835342" y="28575"/>
                    </a:lnTo>
                    <a:lnTo>
                      <a:pt x="0" y="28575"/>
                    </a:ln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Freeform 13">
                <a:extLst>
                  <a:ext uri="{FF2B5EF4-FFF2-40B4-BE49-F238E27FC236}">
                    <a16:creationId xmlns:a16="http://schemas.microsoft.com/office/drawing/2014/main" id="{9435AF15-0CB7-541F-ACFB-A97CE5893077}"/>
                  </a:ext>
                </a:extLst>
              </p:cNvPr>
              <p:cNvSpPr/>
              <p:nvPr/>
            </p:nvSpPr>
            <p:spPr>
              <a:xfrm>
                <a:off x="3811905" y="165736"/>
                <a:ext cx="605790" cy="28575"/>
              </a:xfrm>
              <a:custGeom>
                <a:avLst/>
                <a:gdLst>
                  <a:gd name="connsiteX0" fmla="*/ 0 w 605790"/>
                  <a:gd name="connsiteY0" fmla="*/ 0 h 28575"/>
                  <a:gd name="connsiteX1" fmla="*/ 605790 w 605790"/>
                  <a:gd name="connsiteY1" fmla="*/ 0 h 28575"/>
                  <a:gd name="connsiteX2" fmla="*/ 605790 w 605790"/>
                  <a:gd name="connsiteY2" fmla="*/ 28575 h 28575"/>
                  <a:gd name="connsiteX3" fmla="*/ 0 w 605790"/>
                  <a:gd name="connsiteY3" fmla="*/ 28575 h 28575"/>
                </a:gdLst>
                <a:ahLst/>
                <a:cxnLst>
                  <a:cxn ang="0">
                    <a:pos x="connsiteX0" y="connsiteY0"/>
                  </a:cxn>
                  <a:cxn ang="0">
                    <a:pos x="connsiteX1" y="connsiteY1"/>
                  </a:cxn>
                  <a:cxn ang="0">
                    <a:pos x="connsiteX2" y="connsiteY2"/>
                  </a:cxn>
                  <a:cxn ang="0">
                    <a:pos x="connsiteX3" y="connsiteY3"/>
                  </a:cxn>
                </a:cxnLst>
                <a:rect l="l" t="t" r="r" b="b"/>
                <a:pathLst>
                  <a:path w="605790" h="28575">
                    <a:moveTo>
                      <a:pt x="0" y="0"/>
                    </a:moveTo>
                    <a:lnTo>
                      <a:pt x="605790" y="0"/>
                    </a:lnTo>
                    <a:lnTo>
                      <a:pt x="605790" y="28575"/>
                    </a:lnTo>
                    <a:lnTo>
                      <a:pt x="0" y="28575"/>
                    </a:lnTo>
                    <a:close/>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5" name="Freeform 14">
                <a:extLst>
                  <a:ext uri="{FF2B5EF4-FFF2-40B4-BE49-F238E27FC236}">
                    <a16:creationId xmlns:a16="http://schemas.microsoft.com/office/drawing/2014/main" id="{D83AA800-0F6F-D3D9-CDA2-16284A53B673}"/>
                  </a:ext>
                </a:extLst>
              </p:cNvPr>
              <p:cNvSpPr/>
              <p:nvPr/>
            </p:nvSpPr>
            <p:spPr>
              <a:xfrm>
                <a:off x="2725103" y="0"/>
                <a:ext cx="1553527" cy="1552575"/>
              </a:xfrm>
              <a:custGeom>
                <a:avLst/>
                <a:gdLst>
                  <a:gd name="connsiteX0" fmla="*/ 777240 w 1553527"/>
                  <a:gd name="connsiteY0" fmla="*/ 0 h 1552575"/>
                  <a:gd name="connsiteX1" fmla="*/ 375285 w 1553527"/>
                  <a:gd name="connsiteY1" fmla="*/ 111443 h 1552575"/>
                  <a:gd name="connsiteX2" fmla="*/ 411480 w 1553527"/>
                  <a:gd name="connsiteY2" fmla="*/ 180023 h 1552575"/>
                  <a:gd name="connsiteX3" fmla="*/ 328613 w 1553527"/>
                  <a:gd name="connsiteY3" fmla="*/ 262890 h 1552575"/>
                  <a:gd name="connsiteX4" fmla="*/ 252413 w 1553527"/>
                  <a:gd name="connsiteY4" fmla="*/ 213360 h 1552575"/>
                  <a:gd name="connsiteX5" fmla="*/ 241935 w 1553527"/>
                  <a:gd name="connsiteY5" fmla="*/ 213360 h 1552575"/>
                  <a:gd name="connsiteX6" fmla="*/ 50482 w 1553527"/>
                  <a:gd name="connsiteY6" fmla="*/ 500063 h 1552575"/>
                  <a:gd name="connsiteX7" fmla="*/ 120015 w 1553527"/>
                  <a:gd name="connsiteY7" fmla="*/ 581978 h 1552575"/>
                  <a:gd name="connsiteX8" fmla="*/ 37147 w 1553527"/>
                  <a:gd name="connsiteY8" fmla="*/ 664845 h 1552575"/>
                  <a:gd name="connsiteX9" fmla="*/ 8572 w 1553527"/>
                  <a:gd name="connsiteY9" fmla="*/ 660083 h 1552575"/>
                  <a:gd name="connsiteX10" fmla="*/ 0 w 1553527"/>
                  <a:gd name="connsiteY10" fmla="*/ 777240 h 1552575"/>
                  <a:gd name="connsiteX11" fmla="*/ 10478 w 1553527"/>
                  <a:gd name="connsiteY11" fmla="*/ 904875 h 1552575"/>
                  <a:gd name="connsiteX12" fmla="*/ 37147 w 1553527"/>
                  <a:gd name="connsiteY12" fmla="*/ 900113 h 1552575"/>
                  <a:gd name="connsiteX13" fmla="*/ 120015 w 1553527"/>
                  <a:gd name="connsiteY13" fmla="*/ 982980 h 1552575"/>
                  <a:gd name="connsiteX14" fmla="*/ 54293 w 1553527"/>
                  <a:gd name="connsiteY14" fmla="*/ 1063943 h 1552575"/>
                  <a:gd name="connsiteX15" fmla="*/ 252413 w 1553527"/>
                  <a:gd name="connsiteY15" fmla="*/ 1350645 h 1552575"/>
                  <a:gd name="connsiteX16" fmla="*/ 328613 w 1553527"/>
                  <a:gd name="connsiteY16" fmla="*/ 1301115 h 1552575"/>
                  <a:gd name="connsiteX17" fmla="*/ 411480 w 1553527"/>
                  <a:gd name="connsiteY17" fmla="*/ 1383983 h 1552575"/>
                  <a:gd name="connsiteX18" fmla="*/ 382905 w 1553527"/>
                  <a:gd name="connsiteY18" fmla="*/ 1445895 h 1552575"/>
                  <a:gd name="connsiteX19" fmla="*/ 776288 w 1553527"/>
                  <a:gd name="connsiteY19" fmla="*/ 1552575 h 1552575"/>
                  <a:gd name="connsiteX20" fmla="*/ 1553528 w 1553527"/>
                  <a:gd name="connsiteY20" fmla="*/ 775335 h 1552575"/>
                  <a:gd name="connsiteX21" fmla="*/ 777240 w 1553527"/>
                  <a:gd name="connsiteY21" fmla="*/ 0 h 1552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53527" h="1552575">
                    <a:moveTo>
                      <a:pt x="777240" y="0"/>
                    </a:moveTo>
                    <a:cubicBezTo>
                      <a:pt x="630555" y="0"/>
                      <a:pt x="492443" y="40958"/>
                      <a:pt x="375285" y="111443"/>
                    </a:cubicBezTo>
                    <a:cubicBezTo>
                      <a:pt x="397193" y="126683"/>
                      <a:pt x="411480" y="151448"/>
                      <a:pt x="411480" y="180023"/>
                    </a:cubicBezTo>
                    <a:cubicBezTo>
                      <a:pt x="411480" y="225743"/>
                      <a:pt x="374332" y="262890"/>
                      <a:pt x="328613" y="262890"/>
                    </a:cubicBezTo>
                    <a:cubicBezTo>
                      <a:pt x="294322" y="262890"/>
                      <a:pt x="265747" y="241935"/>
                      <a:pt x="252413" y="213360"/>
                    </a:cubicBezTo>
                    <a:lnTo>
                      <a:pt x="241935" y="213360"/>
                    </a:lnTo>
                    <a:cubicBezTo>
                      <a:pt x="158115" y="292418"/>
                      <a:pt x="92393" y="390525"/>
                      <a:pt x="50482" y="500063"/>
                    </a:cubicBezTo>
                    <a:cubicBezTo>
                      <a:pt x="89535" y="506730"/>
                      <a:pt x="120015" y="541020"/>
                      <a:pt x="120015" y="581978"/>
                    </a:cubicBezTo>
                    <a:cubicBezTo>
                      <a:pt x="120015" y="627698"/>
                      <a:pt x="82868" y="664845"/>
                      <a:pt x="37147" y="664845"/>
                    </a:cubicBezTo>
                    <a:cubicBezTo>
                      <a:pt x="26670" y="664845"/>
                      <a:pt x="17145" y="662940"/>
                      <a:pt x="8572" y="660083"/>
                    </a:cubicBezTo>
                    <a:cubicBezTo>
                      <a:pt x="2857" y="698183"/>
                      <a:pt x="0" y="737235"/>
                      <a:pt x="0" y="777240"/>
                    </a:cubicBezTo>
                    <a:cubicBezTo>
                      <a:pt x="0" y="821055"/>
                      <a:pt x="3810" y="862965"/>
                      <a:pt x="10478" y="904875"/>
                    </a:cubicBezTo>
                    <a:cubicBezTo>
                      <a:pt x="19050" y="902018"/>
                      <a:pt x="27622" y="900113"/>
                      <a:pt x="37147" y="900113"/>
                    </a:cubicBezTo>
                    <a:cubicBezTo>
                      <a:pt x="82868" y="900113"/>
                      <a:pt x="120015" y="937260"/>
                      <a:pt x="120015" y="982980"/>
                    </a:cubicBezTo>
                    <a:cubicBezTo>
                      <a:pt x="120015" y="1022985"/>
                      <a:pt x="91440" y="1056323"/>
                      <a:pt x="54293" y="1063943"/>
                    </a:cubicBezTo>
                    <a:cubicBezTo>
                      <a:pt x="98107" y="1174433"/>
                      <a:pt x="165735" y="1271588"/>
                      <a:pt x="252413" y="1350645"/>
                    </a:cubicBezTo>
                    <a:cubicBezTo>
                      <a:pt x="265747" y="1322070"/>
                      <a:pt x="294322" y="1301115"/>
                      <a:pt x="328613" y="1301115"/>
                    </a:cubicBezTo>
                    <a:cubicBezTo>
                      <a:pt x="374332" y="1301115"/>
                      <a:pt x="411480" y="1338263"/>
                      <a:pt x="411480" y="1383983"/>
                    </a:cubicBezTo>
                    <a:cubicBezTo>
                      <a:pt x="411480" y="1408748"/>
                      <a:pt x="400050" y="1430655"/>
                      <a:pt x="382905" y="1445895"/>
                    </a:cubicBezTo>
                    <a:cubicBezTo>
                      <a:pt x="498157" y="1513523"/>
                      <a:pt x="632460" y="1552575"/>
                      <a:pt x="776288" y="1552575"/>
                    </a:cubicBezTo>
                    <a:cubicBezTo>
                      <a:pt x="1205865" y="1552575"/>
                      <a:pt x="1553528" y="1204913"/>
                      <a:pt x="1553528" y="775335"/>
                    </a:cubicBezTo>
                    <a:cubicBezTo>
                      <a:pt x="1553528" y="345758"/>
                      <a:pt x="1205865" y="0"/>
                      <a:pt x="777240" y="0"/>
                    </a:cubicBezTo>
                    <a:close/>
                  </a:path>
                </a:pathLst>
              </a:custGeom>
              <a:solidFill>
                <a:srgbClr val="FFB00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 name="Freeform 15">
                <a:extLst>
                  <a:ext uri="{FF2B5EF4-FFF2-40B4-BE49-F238E27FC236}">
                    <a16:creationId xmlns:a16="http://schemas.microsoft.com/office/drawing/2014/main" id="{77290BD6-06F4-9397-8D4F-0A3D0CD8F62B}"/>
                  </a:ext>
                </a:extLst>
              </p:cNvPr>
              <p:cNvSpPr/>
              <p:nvPr/>
            </p:nvSpPr>
            <p:spPr>
              <a:xfrm>
                <a:off x="2781300" y="54293"/>
                <a:ext cx="1445895" cy="1444942"/>
              </a:xfrm>
              <a:custGeom>
                <a:avLst/>
                <a:gdLst>
                  <a:gd name="connsiteX0" fmla="*/ 721043 w 1445895"/>
                  <a:gd name="connsiteY0" fmla="*/ 0 h 1444942"/>
                  <a:gd name="connsiteX1" fmla="*/ 352425 w 1445895"/>
                  <a:gd name="connsiteY1" fmla="*/ 100965 h 1444942"/>
                  <a:gd name="connsiteX2" fmla="*/ 356235 w 1445895"/>
                  <a:gd name="connsiteY2" fmla="*/ 124777 h 1444942"/>
                  <a:gd name="connsiteX3" fmla="*/ 273368 w 1445895"/>
                  <a:gd name="connsiteY3" fmla="*/ 207645 h 1444942"/>
                  <a:gd name="connsiteX4" fmla="*/ 228600 w 1445895"/>
                  <a:gd name="connsiteY4" fmla="*/ 194310 h 1444942"/>
                  <a:gd name="connsiteX5" fmla="*/ 44768 w 1445895"/>
                  <a:gd name="connsiteY5" fmla="*/ 470535 h 1444942"/>
                  <a:gd name="connsiteX6" fmla="*/ 65722 w 1445895"/>
                  <a:gd name="connsiteY6" fmla="*/ 525780 h 1444942"/>
                  <a:gd name="connsiteX7" fmla="*/ 9525 w 1445895"/>
                  <a:gd name="connsiteY7" fmla="*/ 604838 h 1444942"/>
                  <a:gd name="connsiteX8" fmla="*/ 0 w 1445895"/>
                  <a:gd name="connsiteY8" fmla="*/ 721995 h 1444942"/>
                  <a:gd name="connsiteX9" fmla="*/ 11430 w 1445895"/>
                  <a:gd name="connsiteY9" fmla="*/ 850582 h 1444942"/>
                  <a:gd name="connsiteX10" fmla="*/ 65722 w 1445895"/>
                  <a:gd name="connsiteY10" fmla="*/ 928688 h 1444942"/>
                  <a:gd name="connsiteX11" fmla="*/ 47625 w 1445895"/>
                  <a:gd name="connsiteY11" fmla="*/ 981075 h 1444942"/>
                  <a:gd name="connsiteX12" fmla="*/ 236220 w 1445895"/>
                  <a:gd name="connsiteY12" fmla="*/ 1257300 h 1444942"/>
                  <a:gd name="connsiteX13" fmla="*/ 274320 w 1445895"/>
                  <a:gd name="connsiteY13" fmla="*/ 1247775 h 1444942"/>
                  <a:gd name="connsiteX14" fmla="*/ 357188 w 1445895"/>
                  <a:gd name="connsiteY14" fmla="*/ 1330642 h 1444942"/>
                  <a:gd name="connsiteX15" fmla="*/ 356235 w 1445895"/>
                  <a:gd name="connsiteY15" fmla="*/ 1344930 h 1444942"/>
                  <a:gd name="connsiteX16" fmla="*/ 722947 w 1445895"/>
                  <a:gd name="connsiteY16" fmla="*/ 1444942 h 1444942"/>
                  <a:gd name="connsiteX17" fmla="*/ 1445895 w 1445895"/>
                  <a:gd name="connsiteY17" fmla="*/ 721995 h 1444942"/>
                  <a:gd name="connsiteX18" fmla="*/ 721043 w 1445895"/>
                  <a:gd name="connsiteY18" fmla="*/ 0 h 1444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45895" h="1444942">
                    <a:moveTo>
                      <a:pt x="721043" y="0"/>
                    </a:moveTo>
                    <a:cubicBezTo>
                      <a:pt x="585788" y="0"/>
                      <a:pt x="460058" y="37147"/>
                      <a:pt x="352425" y="100965"/>
                    </a:cubicBezTo>
                    <a:cubicBezTo>
                      <a:pt x="354330" y="108585"/>
                      <a:pt x="356235" y="116205"/>
                      <a:pt x="356235" y="124777"/>
                    </a:cubicBezTo>
                    <a:cubicBezTo>
                      <a:pt x="356235" y="170497"/>
                      <a:pt x="319088" y="207645"/>
                      <a:pt x="273368" y="207645"/>
                    </a:cubicBezTo>
                    <a:cubicBezTo>
                      <a:pt x="257175" y="207645"/>
                      <a:pt x="240983" y="202882"/>
                      <a:pt x="228600" y="194310"/>
                    </a:cubicBezTo>
                    <a:cubicBezTo>
                      <a:pt x="147638" y="270510"/>
                      <a:pt x="83820" y="364807"/>
                      <a:pt x="44768" y="470535"/>
                    </a:cubicBezTo>
                    <a:cubicBezTo>
                      <a:pt x="58103" y="484822"/>
                      <a:pt x="65722" y="504825"/>
                      <a:pt x="65722" y="525780"/>
                    </a:cubicBezTo>
                    <a:cubicBezTo>
                      <a:pt x="65722" y="561975"/>
                      <a:pt x="41910" y="593407"/>
                      <a:pt x="9525" y="604838"/>
                    </a:cubicBezTo>
                    <a:cubicBezTo>
                      <a:pt x="3810" y="642938"/>
                      <a:pt x="0" y="681990"/>
                      <a:pt x="0" y="721995"/>
                    </a:cubicBezTo>
                    <a:cubicBezTo>
                      <a:pt x="0" y="765810"/>
                      <a:pt x="3810" y="808672"/>
                      <a:pt x="11430" y="850582"/>
                    </a:cubicBezTo>
                    <a:cubicBezTo>
                      <a:pt x="42863" y="862013"/>
                      <a:pt x="65722" y="892492"/>
                      <a:pt x="65722" y="928688"/>
                    </a:cubicBezTo>
                    <a:cubicBezTo>
                      <a:pt x="65722" y="948690"/>
                      <a:pt x="59055" y="966788"/>
                      <a:pt x="47625" y="981075"/>
                    </a:cubicBezTo>
                    <a:cubicBezTo>
                      <a:pt x="88583" y="1087755"/>
                      <a:pt x="153353" y="1182053"/>
                      <a:pt x="236220" y="1257300"/>
                    </a:cubicBezTo>
                    <a:cubicBezTo>
                      <a:pt x="247650" y="1251585"/>
                      <a:pt x="260985" y="1247775"/>
                      <a:pt x="274320" y="1247775"/>
                    </a:cubicBezTo>
                    <a:cubicBezTo>
                      <a:pt x="320040" y="1247775"/>
                      <a:pt x="357188" y="1284923"/>
                      <a:pt x="357188" y="1330642"/>
                    </a:cubicBezTo>
                    <a:cubicBezTo>
                      <a:pt x="357188" y="1335405"/>
                      <a:pt x="356235" y="1340167"/>
                      <a:pt x="356235" y="1344930"/>
                    </a:cubicBezTo>
                    <a:cubicBezTo>
                      <a:pt x="463868" y="1408748"/>
                      <a:pt x="588645" y="1444942"/>
                      <a:pt x="722947" y="1444942"/>
                    </a:cubicBezTo>
                    <a:cubicBezTo>
                      <a:pt x="1122045" y="1444942"/>
                      <a:pt x="1445895" y="1121092"/>
                      <a:pt x="1445895" y="721995"/>
                    </a:cubicBezTo>
                    <a:cubicBezTo>
                      <a:pt x="1445895" y="322897"/>
                      <a:pt x="1120140" y="0"/>
                      <a:pt x="721043" y="0"/>
                    </a:cubicBezTo>
                    <a:close/>
                  </a:path>
                </a:pathLst>
              </a:custGeom>
              <a:solidFill>
                <a:srgbClr val="FF6833"/>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Freeform 16">
                <a:extLst>
                  <a:ext uri="{FF2B5EF4-FFF2-40B4-BE49-F238E27FC236}">
                    <a16:creationId xmlns:a16="http://schemas.microsoft.com/office/drawing/2014/main" id="{AEC9FB2B-4B87-CD65-53A9-BF2B4669E812}"/>
                  </a:ext>
                </a:extLst>
              </p:cNvPr>
              <p:cNvSpPr/>
              <p:nvPr/>
            </p:nvSpPr>
            <p:spPr>
              <a:xfrm>
                <a:off x="0" y="1232535"/>
                <a:ext cx="2574607" cy="302895"/>
              </a:xfrm>
              <a:custGeom>
                <a:avLst/>
                <a:gdLst>
                  <a:gd name="connsiteX0" fmla="*/ 47625 w 2574607"/>
                  <a:gd name="connsiteY0" fmla="*/ 302895 h 302895"/>
                  <a:gd name="connsiteX1" fmla="*/ 2336483 w 2574607"/>
                  <a:gd name="connsiteY1" fmla="*/ 302895 h 302895"/>
                  <a:gd name="connsiteX2" fmla="*/ 2574608 w 2574607"/>
                  <a:gd name="connsiteY2" fmla="*/ 151448 h 302895"/>
                  <a:gd name="connsiteX3" fmla="*/ 2336483 w 2574607"/>
                  <a:gd name="connsiteY3" fmla="*/ 0 h 302895"/>
                  <a:gd name="connsiteX4" fmla="*/ 47625 w 2574607"/>
                  <a:gd name="connsiteY4" fmla="*/ 0 h 302895"/>
                  <a:gd name="connsiteX5" fmla="*/ 0 w 2574607"/>
                  <a:gd name="connsiteY5" fmla="*/ 47625 h 302895"/>
                  <a:gd name="connsiteX6" fmla="*/ 0 w 2574607"/>
                  <a:gd name="connsiteY6" fmla="*/ 151448 h 302895"/>
                  <a:gd name="connsiteX7" fmla="*/ 0 w 2574607"/>
                  <a:gd name="connsiteY7" fmla="*/ 255270 h 302895"/>
                  <a:gd name="connsiteX8" fmla="*/ 47625 w 2574607"/>
                  <a:gd name="connsiteY8" fmla="*/ 302895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4607" h="302895">
                    <a:moveTo>
                      <a:pt x="47625" y="302895"/>
                    </a:moveTo>
                    <a:lnTo>
                      <a:pt x="2336483" y="302895"/>
                    </a:lnTo>
                    <a:lnTo>
                      <a:pt x="2574608" y="151448"/>
                    </a:lnTo>
                    <a:lnTo>
                      <a:pt x="2336483" y="0"/>
                    </a:lnTo>
                    <a:lnTo>
                      <a:pt x="47625" y="0"/>
                    </a:lnTo>
                    <a:cubicBezTo>
                      <a:pt x="20955" y="0"/>
                      <a:pt x="0" y="20955"/>
                      <a:pt x="0" y="47625"/>
                    </a:cubicBezTo>
                    <a:lnTo>
                      <a:pt x="0" y="151448"/>
                    </a:lnTo>
                    <a:lnTo>
                      <a:pt x="0" y="255270"/>
                    </a:lnTo>
                    <a:cubicBezTo>
                      <a:pt x="0" y="281940"/>
                      <a:pt x="21907" y="302895"/>
                      <a:pt x="47625" y="302895"/>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 name="Freeform 17">
                <a:extLst>
                  <a:ext uri="{FF2B5EF4-FFF2-40B4-BE49-F238E27FC236}">
                    <a16:creationId xmlns:a16="http://schemas.microsoft.com/office/drawing/2014/main" id="{5A8A33CF-AB1D-C403-C3C1-D69230F190EB}"/>
                  </a:ext>
                </a:extLst>
              </p:cNvPr>
              <p:cNvSpPr/>
              <p:nvPr/>
            </p:nvSpPr>
            <p:spPr>
              <a:xfrm>
                <a:off x="0" y="27623"/>
                <a:ext cx="2574607" cy="302895"/>
              </a:xfrm>
              <a:custGeom>
                <a:avLst/>
                <a:gdLst>
                  <a:gd name="connsiteX0" fmla="*/ 47625 w 2574607"/>
                  <a:gd name="connsiteY0" fmla="*/ 302895 h 302895"/>
                  <a:gd name="connsiteX1" fmla="*/ 2336483 w 2574607"/>
                  <a:gd name="connsiteY1" fmla="*/ 302895 h 302895"/>
                  <a:gd name="connsiteX2" fmla="*/ 2574608 w 2574607"/>
                  <a:gd name="connsiteY2" fmla="*/ 151447 h 302895"/>
                  <a:gd name="connsiteX3" fmla="*/ 2336483 w 2574607"/>
                  <a:gd name="connsiteY3" fmla="*/ 0 h 302895"/>
                  <a:gd name="connsiteX4" fmla="*/ 47625 w 2574607"/>
                  <a:gd name="connsiteY4" fmla="*/ 0 h 302895"/>
                  <a:gd name="connsiteX5" fmla="*/ 0 w 2574607"/>
                  <a:gd name="connsiteY5" fmla="*/ 47625 h 302895"/>
                  <a:gd name="connsiteX6" fmla="*/ 0 w 2574607"/>
                  <a:gd name="connsiteY6" fmla="*/ 151447 h 302895"/>
                  <a:gd name="connsiteX7" fmla="*/ 0 w 2574607"/>
                  <a:gd name="connsiteY7" fmla="*/ 255270 h 302895"/>
                  <a:gd name="connsiteX8" fmla="*/ 47625 w 2574607"/>
                  <a:gd name="connsiteY8" fmla="*/ 302895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4607" h="302895">
                    <a:moveTo>
                      <a:pt x="47625" y="302895"/>
                    </a:moveTo>
                    <a:lnTo>
                      <a:pt x="2336483" y="302895"/>
                    </a:lnTo>
                    <a:lnTo>
                      <a:pt x="2574608" y="151447"/>
                    </a:lnTo>
                    <a:lnTo>
                      <a:pt x="2336483" y="0"/>
                    </a:lnTo>
                    <a:lnTo>
                      <a:pt x="47625" y="0"/>
                    </a:lnTo>
                    <a:cubicBezTo>
                      <a:pt x="20955" y="0"/>
                      <a:pt x="0" y="20955"/>
                      <a:pt x="0" y="47625"/>
                    </a:cubicBezTo>
                    <a:lnTo>
                      <a:pt x="0" y="151447"/>
                    </a:lnTo>
                    <a:lnTo>
                      <a:pt x="0" y="255270"/>
                    </a:lnTo>
                    <a:cubicBezTo>
                      <a:pt x="0" y="280988"/>
                      <a:pt x="21907" y="302895"/>
                      <a:pt x="47625" y="302895"/>
                    </a:cubicBezTo>
                    <a:close/>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9" name="Graphic 696">
                <a:extLst>
                  <a:ext uri="{FF2B5EF4-FFF2-40B4-BE49-F238E27FC236}">
                    <a16:creationId xmlns:a16="http://schemas.microsoft.com/office/drawing/2014/main" id="{A6B2703C-2BCB-049E-5ACD-ABDD98AF4129}"/>
                  </a:ext>
                </a:extLst>
              </p:cNvPr>
              <p:cNvGrpSpPr/>
              <p:nvPr/>
            </p:nvGrpSpPr>
            <p:grpSpPr>
              <a:xfrm>
                <a:off x="2831783" y="715328"/>
                <a:ext cx="1341119" cy="345757"/>
                <a:chOff x="2831783" y="715328"/>
                <a:chExt cx="1341119" cy="345757"/>
              </a:xfrm>
              <a:solidFill>
                <a:srgbClr val="231F20"/>
              </a:solidFill>
            </p:grpSpPr>
            <p:sp>
              <p:nvSpPr>
                <p:cNvPr id="289" name="Freeform 288">
                  <a:extLst>
                    <a:ext uri="{FF2B5EF4-FFF2-40B4-BE49-F238E27FC236}">
                      <a16:creationId xmlns:a16="http://schemas.microsoft.com/office/drawing/2014/main" id="{77B69F6B-EE36-F065-66CB-AAC9D7B582CD}"/>
                    </a:ext>
                  </a:extLst>
                </p:cNvPr>
                <p:cNvSpPr/>
                <p:nvPr/>
              </p:nvSpPr>
              <p:spPr>
                <a:xfrm>
                  <a:off x="2831783" y="715328"/>
                  <a:ext cx="142170" cy="147637"/>
                </a:xfrm>
                <a:custGeom>
                  <a:avLst/>
                  <a:gdLst>
                    <a:gd name="connsiteX0" fmla="*/ 0 w 142170"/>
                    <a:gd name="connsiteY0" fmla="*/ 74295 h 147637"/>
                    <a:gd name="connsiteX1" fmla="*/ 74295 w 142170"/>
                    <a:gd name="connsiteY1" fmla="*/ 0 h 147637"/>
                    <a:gd name="connsiteX2" fmla="*/ 141922 w 142170"/>
                    <a:gd name="connsiteY2" fmla="*/ 48578 h 147637"/>
                    <a:gd name="connsiteX3" fmla="*/ 138113 w 142170"/>
                    <a:gd name="connsiteY3" fmla="*/ 54292 h 147637"/>
                    <a:gd name="connsiteX4" fmla="*/ 118110 w 142170"/>
                    <a:gd name="connsiteY4" fmla="*/ 54292 h 147637"/>
                    <a:gd name="connsiteX5" fmla="*/ 112395 w 142170"/>
                    <a:gd name="connsiteY5" fmla="*/ 50483 h 147637"/>
                    <a:gd name="connsiteX6" fmla="*/ 74295 w 142170"/>
                    <a:gd name="connsiteY6" fmla="*/ 27622 h 147637"/>
                    <a:gd name="connsiteX7" fmla="*/ 27622 w 142170"/>
                    <a:gd name="connsiteY7" fmla="*/ 74295 h 147637"/>
                    <a:gd name="connsiteX8" fmla="*/ 74295 w 142170"/>
                    <a:gd name="connsiteY8" fmla="*/ 120968 h 147637"/>
                    <a:gd name="connsiteX9" fmla="*/ 112395 w 142170"/>
                    <a:gd name="connsiteY9" fmla="*/ 98108 h 147637"/>
                    <a:gd name="connsiteX10" fmla="*/ 118110 w 142170"/>
                    <a:gd name="connsiteY10" fmla="*/ 94297 h 147637"/>
                    <a:gd name="connsiteX11" fmla="*/ 138113 w 142170"/>
                    <a:gd name="connsiteY11" fmla="*/ 94297 h 147637"/>
                    <a:gd name="connsiteX12" fmla="*/ 141922 w 142170"/>
                    <a:gd name="connsiteY12" fmla="*/ 99060 h 147637"/>
                    <a:gd name="connsiteX13" fmla="*/ 74295 w 142170"/>
                    <a:gd name="connsiteY13" fmla="*/ 147638 h 147637"/>
                    <a:gd name="connsiteX14" fmla="*/ 0 w 142170"/>
                    <a:gd name="connsiteY14" fmla="*/ 74295 h 147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2170" h="147637">
                      <a:moveTo>
                        <a:pt x="0" y="74295"/>
                      </a:moveTo>
                      <a:cubicBezTo>
                        <a:pt x="0" y="32385"/>
                        <a:pt x="31432" y="0"/>
                        <a:pt x="74295" y="0"/>
                      </a:cubicBezTo>
                      <a:cubicBezTo>
                        <a:pt x="105727" y="0"/>
                        <a:pt x="133350" y="20003"/>
                        <a:pt x="141922" y="48578"/>
                      </a:cubicBezTo>
                      <a:cubicBezTo>
                        <a:pt x="142875" y="51435"/>
                        <a:pt x="140970" y="54292"/>
                        <a:pt x="138113" y="54292"/>
                      </a:cubicBezTo>
                      <a:lnTo>
                        <a:pt x="118110" y="54292"/>
                      </a:lnTo>
                      <a:cubicBezTo>
                        <a:pt x="115252" y="54292"/>
                        <a:pt x="113347" y="53340"/>
                        <a:pt x="112395" y="50483"/>
                      </a:cubicBezTo>
                      <a:cubicBezTo>
                        <a:pt x="105727" y="36195"/>
                        <a:pt x="91440" y="27622"/>
                        <a:pt x="74295" y="27622"/>
                      </a:cubicBezTo>
                      <a:cubicBezTo>
                        <a:pt x="46672" y="27622"/>
                        <a:pt x="27622" y="46672"/>
                        <a:pt x="27622" y="74295"/>
                      </a:cubicBezTo>
                      <a:cubicBezTo>
                        <a:pt x="27622" y="101917"/>
                        <a:pt x="45720" y="120968"/>
                        <a:pt x="74295" y="120968"/>
                      </a:cubicBezTo>
                      <a:cubicBezTo>
                        <a:pt x="91440" y="120968"/>
                        <a:pt x="106680" y="112395"/>
                        <a:pt x="112395" y="98108"/>
                      </a:cubicBezTo>
                      <a:cubicBezTo>
                        <a:pt x="113347" y="95250"/>
                        <a:pt x="115252" y="94297"/>
                        <a:pt x="118110" y="94297"/>
                      </a:cubicBezTo>
                      <a:lnTo>
                        <a:pt x="138113" y="94297"/>
                      </a:lnTo>
                      <a:cubicBezTo>
                        <a:pt x="140970" y="94297"/>
                        <a:pt x="142875" y="96203"/>
                        <a:pt x="141922" y="99060"/>
                      </a:cubicBezTo>
                      <a:cubicBezTo>
                        <a:pt x="133350" y="127635"/>
                        <a:pt x="105727" y="147638"/>
                        <a:pt x="74295" y="147638"/>
                      </a:cubicBezTo>
                      <a:cubicBezTo>
                        <a:pt x="30480" y="147638"/>
                        <a:pt x="0" y="115253"/>
                        <a:pt x="0" y="7429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0" name="Freeform 289">
                  <a:extLst>
                    <a:ext uri="{FF2B5EF4-FFF2-40B4-BE49-F238E27FC236}">
                      <a16:creationId xmlns:a16="http://schemas.microsoft.com/office/drawing/2014/main" id="{4F221CB4-2A7D-9570-F2E6-A4E7CFCD2217}"/>
                    </a:ext>
                  </a:extLst>
                </p:cNvPr>
                <p:cNvSpPr/>
                <p:nvPr/>
              </p:nvSpPr>
              <p:spPr>
                <a:xfrm>
                  <a:off x="2994660" y="715328"/>
                  <a:ext cx="148590" cy="148590"/>
                </a:xfrm>
                <a:custGeom>
                  <a:avLst/>
                  <a:gdLst>
                    <a:gd name="connsiteX0" fmla="*/ 0 w 148590"/>
                    <a:gd name="connsiteY0" fmla="*/ 74295 h 148590"/>
                    <a:gd name="connsiteX1" fmla="*/ 74295 w 148590"/>
                    <a:gd name="connsiteY1" fmla="*/ 0 h 148590"/>
                    <a:gd name="connsiteX2" fmla="*/ 148590 w 148590"/>
                    <a:gd name="connsiteY2" fmla="*/ 74295 h 148590"/>
                    <a:gd name="connsiteX3" fmla="*/ 74295 w 148590"/>
                    <a:gd name="connsiteY3" fmla="*/ 148590 h 148590"/>
                    <a:gd name="connsiteX4" fmla="*/ 0 w 148590"/>
                    <a:gd name="connsiteY4" fmla="*/ 74295 h 148590"/>
                    <a:gd name="connsiteX5" fmla="*/ 120968 w 148590"/>
                    <a:gd name="connsiteY5" fmla="*/ 74295 h 148590"/>
                    <a:gd name="connsiteX6" fmla="*/ 75248 w 148590"/>
                    <a:gd name="connsiteY6" fmla="*/ 27622 h 148590"/>
                    <a:gd name="connsiteX7" fmla="*/ 29528 w 148590"/>
                    <a:gd name="connsiteY7" fmla="*/ 74295 h 148590"/>
                    <a:gd name="connsiteX8" fmla="*/ 75248 w 148590"/>
                    <a:gd name="connsiteY8" fmla="*/ 120968 h 148590"/>
                    <a:gd name="connsiteX9" fmla="*/ 120968 w 148590"/>
                    <a:gd name="connsiteY9" fmla="*/ 74295 h 148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 h="148590">
                      <a:moveTo>
                        <a:pt x="0" y="74295"/>
                      </a:moveTo>
                      <a:cubicBezTo>
                        <a:pt x="0" y="32385"/>
                        <a:pt x="33338" y="0"/>
                        <a:pt x="74295" y="0"/>
                      </a:cubicBezTo>
                      <a:cubicBezTo>
                        <a:pt x="115253" y="0"/>
                        <a:pt x="148590" y="32385"/>
                        <a:pt x="148590" y="74295"/>
                      </a:cubicBezTo>
                      <a:cubicBezTo>
                        <a:pt x="148590" y="116205"/>
                        <a:pt x="115253" y="148590"/>
                        <a:pt x="74295" y="148590"/>
                      </a:cubicBezTo>
                      <a:cubicBezTo>
                        <a:pt x="33338" y="147638"/>
                        <a:pt x="0" y="115253"/>
                        <a:pt x="0" y="74295"/>
                      </a:cubicBezTo>
                      <a:close/>
                      <a:moveTo>
                        <a:pt x="120968" y="74295"/>
                      </a:moveTo>
                      <a:cubicBezTo>
                        <a:pt x="120968" y="46672"/>
                        <a:pt x="100965" y="27622"/>
                        <a:pt x="75248" y="27622"/>
                      </a:cubicBezTo>
                      <a:cubicBezTo>
                        <a:pt x="49530" y="27622"/>
                        <a:pt x="29528" y="46672"/>
                        <a:pt x="29528" y="74295"/>
                      </a:cubicBezTo>
                      <a:cubicBezTo>
                        <a:pt x="29528" y="101917"/>
                        <a:pt x="49530" y="120968"/>
                        <a:pt x="75248" y="120968"/>
                      </a:cubicBezTo>
                      <a:cubicBezTo>
                        <a:pt x="100965" y="120968"/>
                        <a:pt x="120968" y="100965"/>
                        <a:pt x="120968" y="7429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1" name="Freeform 290">
                  <a:extLst>
                    <a:ext uri="{FF2B5EF4-FFF2-40B4-BE49-F238E27FC236}">
                      <a16:creationId xmlns:a16="http://schemas.microsoft.com/office/drawing/2014/main" id="{75A96E73-CF3F-7344-2CF9-D9235B01C5E7}"/>
                    </a:ext>
                  </a:extLst>
                </p:cNvPr>
                <p:cNvSpPr/>
                <p:nvPr/>
              </p:nvSpPr>
              <p:spPr>
                <a:xfrm>
                  <a:off x="3173730" y="718186"/>
                  <a:ext cx="140017" cy="142874"/>
                </a:xfrm>
                <a:custGeom>
                  <a:avLst/>
                  <a:gdLst>
                    <a:gd name="connsiteX0" fmla="*/ 140017 w 140017"/>
                    <a:gd name="connsiteY0" fmla="*/ 4763 h 142874"/>
                    <a:gd name="connsiteX1" fmla="*/ 140017 w 140017"/>
                    <a:gd name="connsiteY1" fmla="*/ 138112 h 142874"/>
                    <a:gd name="connsiteX2" fmla="*/ 135255 w 140017"/>
                    <a:gd name="connsiteY2" fmla="*/ 142875 h 142874"/>
                    <a:gd name="connsiteX3" fmla="*/ 117157 w 140017"/>
                    <a:gd name="connsiteY3" fmla="*/ 142875 h 142874"/>
                    <a:gd name="connsiteX4" fmla="*/ 112395 w 140017"/>
                    <a:gd name="connsiteY4" fmla="*/ 138112 h 142874"/>
                    <a:gd name="connsiteX5" fmla="*/ 112395 w 140017"/>
                    <a:gd name="connsiteY5" fmla="*/ 46672 h 142874"/>
                    <a:gd name="connsiteX6" fmla="*/ 81915 w 140017"/>
                    <a:gd name="connsiteY6" fmla="*/ 116205 h 142874"/>
                    <a:gd name="connsiteX7" fmla="*/ 76200 w 140017"/>
                    <a:gd name="connsiteY7" fmla="*/ 120015 h 142874"/>
                    <a:gd name="connsiteX8" fmla="*/ 63817 w 140017"/>
                    <a:gd name="connsiteY8" fmla="*/ 120015 h 142874"/>
                    <a:gd name="connsiteX9" fmla="*/ 58103 w 140017"/>
                    <a:gd name="connsiteY9" fmla="*/ 116205 h 142874"/>
                    <a:gd name="connsiteX10" fmla="*/ 27622 w 140017"/>
                    <a:gd name="connsiteY10" fmla="*/ 46672 h 142874"/>
                    <a:gd name="connsiteX11" fmla="*/ 27622 w 140017"/>
                    <a:gd name="connsiteY11" fmla="*/ 138112 h 142874"/>
                    <a:gd name="connsiteX12" fmla="*/ 22860 w 140017"/>
                    <a:gd name="connsiteY12" fmla="*/ 142875 h 142874"/>
                    <a:gd name="connsiteX13" fmla="*/ 4763 w 140017"/>
                    <a:gd name="connsiteY13" fmla="*/ 142875 h 142874"/>
                    <a:gd name="connsiteX14" fmla="*/ 0 w 140017"/>
                    <a:gd name="connsiteY14" fmla="*/ 138112 h 142874"/>
                    <a:gd name="connsiteX15" fmla="*/ 0 w 140017"/>
                    <a:gd name="connsiteY15" fmla="*/ 4763 h 142874"/>
                    <a:gd name="connsiteX16" fmla="*/ 4763 w 140017"/>
                    <a:gd name="connsiteY16" fmla="*/ 0 h 142874"/>
                    <a:gd name="connsiteX17" fmla="*/ 22860 w 140017"/>
                    <a:gd name="connsiteY17" fmla="*/ 0 h 142874"/>
                    <a:gd name="connsiteX18" fmla="*/ 27622 w 140017"/>
                    <a:gd name="connsiteY18" fmla="*/ 0 h 142874"/>
                    <a:gd name="connsiteX19" fmla="*/ 33338 w 140017"/>
                    <a:gd name="connsiteY19" fmla="*/ 3810 h 142874"/>
                    <a:gd name="connsiteX20" fmla="*/ 69532 w 140017"/>
                    <a:gd name="connsiteY20" fmla="*/ 87630 h 142874"/>
                    <a:gd name="connsiteX21" fmla="*/ 105728 w 140017"/>
                    <a:gd name="connsiteY21" fmla="*/ 3810 h 142874"/>
                    <a:gd name="connsiteX22" fmla="*/ 111442 w 140017"/>
                    <a:gd name="connsiteY22" fmla="*/ 0 h 142874"/>
                    <a:gd name="connsiteX23" fmla="*/ 125730 w 140017"/>
                    <a:gd name="connsiteY23" fmla="*/ 0 h 142874"/>
                    <a:gd name="connsiteX24" fmla="*/ 135255 w 140017"/>
                    <a:gd name="connsiteY24" fmla="*/ 0 h 142874"/>
                    <a:gd name="connsiteX25" fmla="*/ 140017 w 140017"/>
                    <a:gd name="connsiteY25" fmla="*/ 4763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0017" h="142874">
                      <a:moveTo>
                        <a:pt x="140017" y="4763"/>
                      </a:moveTo>
                      <a:lnTo>
                        <a:pt x="140017" y="138112"/>
                      </a:lnTo>
                      <a:cubicBezTo>
                        <a:pt x="140017" y="140970"/>
                        <a:pt x="138113" y="142875"/>
                        <a:pt x="135255" y="142875"/>
                      </a:cubicBezTo>
                      <a:lnTo>
                        <a:pt x="117157" y="142875"/>
                      </a:lnTo>
                      <a:cubicBezTo>
                        <a:pt x="114300" y="142875"/>
                        <a:pt x="112395" y="140970"/>
                        <a:pt x="112395" y="138112"/>
                      </a:cubicBezTo>
                      <a:lnTo>
                        <a:pt x="112395" y="46672"/>
                      </a:lnTo>
                      <a:lnTo>
                        <a:pt x="81915" y="116205"/>
                      </a:lnTo>
                      <a:cubicBezTo>
                        <a:pt x="80963" y="119062"/>
                        <a:pt x="79057" y="120015"/>
                        <a:pt x="76200" y="120015"/>
                      </a:cubicBezTo>
                      <a:lnTo>
                        <a:pt x="63817" y="120015"/>
                      </a:lnTo>
                      <a:cubicBezTo>
                        <a:pt x="60960" y="120015"/>
                        <a:pt x="59055" y="119062"/>
                        <a:pt x="58103" y="116205"/>
                      </a:cubicBezTo>
                      <a:lnTo>
                        <a:pt x="27622" y="46672"/>
                      </a:lnTo>
                      <a:lnTo>
                        <a:pt x="27622" y="138112"/>
                      </a:lnTo>
                      <a:cubicBezTo>
                        <a:pt x="27622" y="140970"/>
                        <a:pt x="25717" y="142875"/>
                        <a:pt x="22860" y="142875"/>
                      </a:cubicBezTo>
                      <a:lnTo>
                        <a:pt x="4763" y="142875"/>
                      </a:lnTo>
                      <a:cubicBezTo>
                        <a:pt x="1905" y="142875"/>
                        <a:pt x="0" y="140970"/>
                        <a:pt x="0" y="138112"/>
                      </a:cubicBezTo>
                      <a:lnTo>
                        <a:pt x="0" y="4763"/>
                      </a:lnTo>
                      <a:cubicBezTo>
                        <a:pt x="0" y="1905"/>
                        <a:pt x="1905" y="0"/>
                        <a:pt x="4763" y="0"/>
                      </a:cubicBezTo>
                      <a:lnTo>
                        <a:pt x="22860" y="0"/>
                      </a:lnTo>
                      <a:lnTo>
                        <a:pt x="27622" y="0"/>
                      </a:lnTo>
                      <a:cubicBezTo>
                        <a:pt x="30480" y="0"/>
                        <a:pt x="32385" y="952"/>
                        <a:pt x="33338" y="3810"/>
                      </a:cubicBezTo>
                      <a:lnTo>
                        <a:pt x="69532" y="87630"/>
                      </a:lnTo>
                      <a:lnTo>
                        <a:pt x="105728" y="3810"/>
                      </a:lnTo>
                      <a:cubicBezTo>
                        <a:pt x="106680" y="952"/>
                        <a:pt x="108585" y="0"/>
                        <a:pt x="111442" y="0"/>
                      </a:cubicBezTo>
                      <a:lnTo>
                        <a:pt x="125730" y="0"/>
                      </a:lnTo>
                      <a:lnTo>
                        <a:pt x="135255" y="0"/>
                      </a:lnTo>
                      <a:cubicBezTo>
                        <a:pt x="138113" y="0"/>
                        <a:pt x="140017" y="952"/>
                        <a:pt x="140017"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2" name="Freeform 291">
                  <a:extLst>
                    <a:ext uri="{FF2B5EF4-FFF2-40B4-BE49-F238E27FC236}">
                      <a16:creationId xmlns:a16="http://schemas.microsoft.com/office/drawing/2014/main" id="{851E0959-D729-1914-DFCC-0FFC8FA894BD}"/>
                    </a:ext>
                  </a:extLst>
                </p:cNvPr>
                <p:cNvSpPr/>
                <p:nvPr/>
              </p:nvSpPr>
              <p:spPr>
                <a:xfrm>
                  <a:off x="3349943" y="717233"/>
                  <a:ext cx="101917" cy="142875"/>
                </a:xfrm>
                <a:custGeom>
                  <a:avLst/>
                  <a:gdLst>
                    <a:gd name="connsiteX0" fmla="*/ 101917 w 101917"/>
                    <a:gd name="connsiteY0" fmla="*/ 47625 h 142875"/>
                    <a:gd name="connsiteX1" fmla="*/ 53340 w 101917"/>
                    <a:gd name="connsiteY1" fmla="*/ 95250 h 142875"/>
                    <a:gd name="connsiteX2" fmla="*/ 27622 w 101917"/>
                    <a:gd name="connsiteY2" fmla="*/ 95250 h 142875"/>
                    <a:gd name="connsiteX3" fmla="*/ 27622 w 101917"/>
                    <a:gd name="connsiteY3" fmla="*/ 138113 h 142875"/>
                    <a:gd name="connsiteX4" fmla="*/ 22860 w 101917"/>
                    <a:gd name="connsiteY4" fmla="*/ 142875 h 142875"/>
                    <a:gd name="connsiteX5" fmla="*/ 4763 w 101917"/>
                    <a:gd name="connsiteY5" fmla="*/ 142875 h 142875"/>
                    <a:gd name="connsiteX6" fmla="*/ 0 w 101917"/>
                    <a:gd name="connsiteY6" fmla="*/ 138113 h 142875"/>
                    <a:gd name="connsiteX7" fmla="*/ 0 w 101917"/>
                    <a:gd name="connsiteY7" fmla="*/ 4763 h 142875"/>
                    <a:gd name="connsiteX8" fmla="*/ 4763 w 101917"/>
                    <a:gd name="connsiteY8" fmla="*/ 0 h 142875"/>
                    <a:gd name="connsiteX9" fmla="*/ 27622 w 101917"/>
                    <a:gd name="connsiteY9" fmla="*/ 0 h 142875"/>
                    <a:gd name="connsiteX10" fmla="*/ 53340 w 101917"/>
                    <a:gd name="connsiteY10" fmla="*/ 0 h 142875"/>
                    <a:gd name="connsiteX11" fmla="*/ 101917 w 101917"/>
                    <a:gd name="connsiteY11" fmla="*/ 47625 h 142875"/>
                    <a:gd name="connsiteX12" fmla="*/ 73342 w 101917"/>
                    <a:gd name="connsiteY12" fmla="*/ 47625 h 142875"/>
                    <a:gd name="connsiteX13" fmla="*/ 53340 w 101917"/>
                    <a:gd name="connsiteY13" fmla="*/ 26670 h 142875"/>
                    <a:gd name="connsiteX14" fmla="*/ 27622 w 101917"/>
                    <a:gd name="connsiteY14" fmla="*/ 26670 h 142875"/>
                    <a:gd name="connsiteX15" fmla="*/ 27622 w 101917"/>
                    <a:gd name="connsiteY15" fmla="*/ 68580 h 142875"/>
                    <a:gd name="connsiteX16" fmla="*/ 53340 w 101917"/>
                    <a:gd name="connsiteY16" fmla="*/ 68580 h 142875"/>
                    <a:gd name="connsiteX17" fmla="*/ 73342 w 101917"/>
                    <a:gd name="connsiteY17" fmla="*/ 47625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1917" h="142875">
                      <a:moveTo>
                        <a:pt x="101917" y="47625"/>
                      </a:moveTo>
                      <a:cubicBezTo>
                        <a:pt x="101917" y="74295"/>
                        <a:pt x="80963" y="95250"/>
                        <a:pt x="53340" y="95250"/>
                      </a:cubicBezTo>
                      <a:lnTo>
                        <a:pt x="27622" y="95250"/>
                      </a:ln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lnTo>
                        <a:pt x="27622" y="0"/>
                      </a:lnTo>
                      <a:lnTo>
                        <a:pt x="53340" y="0"/>
                      </a:lnTo>
                      <a:cubicBezTo>
                        <a:pt x="80010" y="953"/>
                        <a:pt x="101917" y="21908"/>
                        <a:pt x="101917" y="47625"/>
                      </a:cubicBezTo>
                      <a:close/>
                      <a:moveTo>
                        <a:pt x="73342" y="47625"/>
                      </a:moveTo>
                      <a:cubicBezTo>
                        <a:pt x="73342" y="36195"/>
                        <a:pt x="64770" y="26670"/>
                        <a:pt x="53340" y="26670"/>
                      </a:cubicBezTo>
                      <a:lnTo>
                        <a:pt x="27622" y="26670"/>
                      </a:lnTo>
                      <a:lnTo>
                        <a:pt x="27622" y="68580"/>
                      </a:lnTo>
                      <a:lnTo>
                        <a:pt x="53340" y="68580"/>
                      </a:lnTo>
                      <a:cubicBezTo>
                        <a:pt x="64770" y="69533"/>
                        <a:pt x="73342" y="60008"/>
                        <a:pt x="73342" y="4762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3" name="Freeform 292">
                  <a:extLst>
                    <a:ext uri="{FF2B5EF4-FFF2-40B4-BE49-F238E27FC236}">
                      <a16:creationId xmlns:a16="http://schemas.microsoft.com/office/drawing/2014/main" id="{48A6F818-AA2B-B9E7-1F12-8B36033CDDB0}"/>
                    </a:ext>
                  </a:extLst>
                </p:cNvPr>
                <p:cNvSpPr/>
                <p:nvPr/>
              </p:nvSpPr>
              <p:spPr>
                <a:xfrm>
                  <a:off x="3480435" y="717233"/>
                  <a:ext cx="84772" cy="142875"/>
                </a:xfrm>
                <a:custGeom>
                  <a:avLst/>
                  <a:gdLst>
                    <a:gd name="connsiteX0" fmla="*/ 84773 w 84772"/>
                    <a:gd name="connsiteY0" fmla="*/ 120967 h 142875"/>
                    <a:gd name="connsiteX1" fmla="*/ 84773 w 84772"/>
                    <a:gd name="connsiteY1" fmla="*/ 138113 h 142875"/>
                    <a:gd name="connsiteX2" fmla="*/ 80010 w 84772"/>
                    <a:gd name="connsiteY2" fmla="*/ 142875 h 142875"/>
                    <a:gd name="connsiteX3" fmla="*/ 9525 w 84772"/>
                    <a:gd name="connsiteY3" fmla="*/ 142875 h 142875"/>
                    <a:gd name="connsiteX4" fmla="*/ 4763 w 84772"/>
                    <a:gd name="connsiteY4" fmla="*/ 142875 h 142875"/>
                    <a:gd name="connsiteX5" fmla="*/ 0 w 84772"/>
                    <a:gd name="connsiteY5" fmla="*/ 138113 h 142875"/>
                    <a:gd name="connsiteX6" fmla="*/ 0 w 84772"/>
                    <a:gd name="connsiteY6" fmla="*/ 4763 h 142875"/>
                    <a:gd name="connsiteX7" fmla="*/ 4763 w 84772"/>
                    <a:gd name="connsiteY7" fmla="*/ 0 h 142875"/>
                    <a:gd name="connsiteX8" fmla="*/ 27623 w 84772"/>
                    <a:gd name="connsiteY8" fmla="*/ 0 h 142875"/>
                    <a:gd name="connsiteX9" fmla="*/ 78105 w 84772"/>
                    <a:gd name="connsiteY9" fmla="*/ 0 h 142875"/>
                    <a:gd name="connsiteX10" fmla="*/ 82868 w 84772"/>
                    <a:gd name="connsiteY10" fmla="*/ 4763 h 142875"/>
                    <a:gd name="connsiteX11" fmla="*/ 82868 w 84772"/>
                    <a:gd name="connsiteY11" fmla="*/ 21908 h 142875"/>
                    <a:gd name="connsiteX12" fmla="*/ 78105 w 84772"/>
                    <a:gd name="connsiteY12" fmla="*/ 26670 h 142875"/>
                    <a:gd name="connsiteX13" fmla="*/ 27623 w 84772"/>
                    <a:gd name="connsiteY13" fmla="*/ 26670 h 142875"/>
                    <a:gd name="connsiteX14" fmla="*/ 27623 w 84772"/>
                    <a:gd name="connsiteY14" fmla="*/ 57150 h 142875"/>
                    <a:gd name="connsiteX15" fmla="*/ 73343 w 84772"/>
                    <a:gd name="connsiteY15" fmla="*/ 57150 h 142875"/>
                    <a:gd name="connsiteX16" fmla="*/ 78105 w 84772"/>
                    <a:gd name="connsiteY16" fmla="*/ 61913 h 142875"/>
                    <a:gd name="connsiteX17" fmla="*/ 78105 w 84772"/>
                    <a:gd name="connsiteY17" fmla="*/ 78105 h 142875"/>
                    <a:gd name="connsiteX18" fmla="*/ 73343 w 84772"/>
                    <a:gd name="connsiteY18" fmla="*/ 82867 h 142875"/>
                    <a:gd name="connsiteX19" fmla="*/ 27623 w 84772"/>
                    <a:gd name="connsiteY19" fmla="*/ 82867 h 142875"/>
                    <a:gd name="connsiteX20" fmla="*/ 27623 w 84772"/>
                    <a:gd name="connsiteY20" fmla="*/ 115253 h 142875"/>
                    <a:gd name="connsiteX21" fmla="*/ 79058 w 84772"/>
                    <a:gd name="connsiteY21" fmla="*/ 115253 h 142875"/>
                    <a:gd name="connsiteX22" fmla="*/ 84773 w 84772"/>
                    <a:gd name="connsiteY22" fmla="*/ 120967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4772" h="142875">
                      <a:moveTo>
                        <a:pt x="84773" y="120967"/>
                      </a:moveTo>
                      <a:lnTo>
                        <a:pt x="84773" y="138113"/>
                      </a:lnTo>
                      <a:cubicBezTo>
                        <a:pt x="84773" y="140970"/>
                        <a:pt x="82868" y="142875"/>
                        <a:pt x="80010" y="142875"/>
                      </a:cubicBezTo>
                      <a:lnTo>
                        <a:pt x="9525" y="142875"/>
                      </a:lnTo>
                      <a:lnTo>
                        <a:pt x="4763" y="142875"/>
                      </a:lnTo>
                      <a:cubicBezTo>
                        <a:pt x="1905" y="142875"/>
                        <a:pt x="0" y="140970"/>
                        <a:pt x="0" y="138113"/>
                      </a:cubicBezTo>
                      <a:lnTo>
                        <a:pt x="0" y="4763"/>
                      </a:lnTo>
                      <a:cubicBezTo>
                        <a:pt x="0" y="1905"/>
                        <a:pt x="1905" y="0"/>
                        <a:pt x="4763" y="0"/>
                      </a:cubicBezTo>
                      <a:lnTo>
                        <a:pt x="27623" y="0"/>
                      </a:lnTo>
                      <a:lnTo>
                        <a:pt x="78105" y="0"/>
                      </a:lnTo>
                      <a:cubicBezTo>
                        <a:pt x="80963" y="0"/>
                        <a:pt x="82868" y="1905"/>
                        <a:pt x="82868" y="4763"/>
                      </a:cubicBezTo>
                      <a:lnTo>
                        <a:pt x="82868" y="21908"/>
                      </a:lnTo>
                      <a:cubicBezTo>
                        <a:pt x="82868" y="24765"/>
                        <a:pt x="80963" y="26670"/>
                        <a:pt x="78105" y="26670"/>
                      </a:cubicBezTo>
                      <a:lnTo>
                        <a:pt x="27623" y="26670"/>
                      </a:lnTo>
                      <a:lnTo>
                        <a:pt x="27623" y="57150"/>
                      </a:lnTo>
                      <a:lnTo>
                        <a:pt x="73343" y="57150"/>
                      </a:lnTo>
                      <a:cubicBezTo>
                        <a:pt x="76200" y="57150"/>
                        <a:pt x="78105" y="59055"/>
                        <a:pt x="78105" y="61913"/>
                      </a:cubicBezTo>
                      <a:lnTo>
                        <a:pt x="78105" y="78105"/>
                      </a:lnTo>
                      <a:cubicBezTo>
                        <a:pt x="78105" y="80963"/>
                        <a:pt x="76200" y="82867"/>
                        <a:pt x="73343" y="82867"/>
                      </a:cubicBezTo>
                      <a:lnTo>
                        <a:pt x="27623" y="82867"/>
                      </a:lnTo>
                      <a:lnTo>
                        <a:pt x="27623" y="115253"/>
                      </a:lnTo>
                      <a:lnTo>
                        <a:pt x="79058" y="115253"/>
                      </a:lnTo>
                      <a:cubicBezTo>
                        <a:pt x="82868" y="116205"/>
                        <a:pt x="84773" y="118110"/>
                        <a:pt x="84773" y="1209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4" name="Freeform 293">
                  <a:extLst>
                    <a:ext uri="{FF2B5EF4-FFF2-40B4-BE49-F238E27FC236}">
                      <a16:creationId xmlns:a16="http://schemas.microsoft.com/office/drawing/2014/main" id="{324FBE2B-E6DD-2430-ECB7-FEC33B13E8B5}"/>
                    </a:ext>
                  </a:extLst>
                </p:cNvPr>
                <p:cNvSpPr/>
                <p:nvPr/>
              </p:nvSpPr>
              <p:spPr>
                <a:xfrm>
                  <a:off x="3585210" y="718186"/>
                  <a:ext cx="96202" cy="142874"/>
                </a:xfrm>
                <a:custGeom>
                  <a:avLst/>
                  <a:gdLst>
                    <a:gd name="connsiteX0" fmla="*/ 96203 w 96202"/>
                    <a:gd name="connsiteY0" fmla="*/ 4763 h 142874"/>
                    <a:gd name="connsiteX1" fmla="*/ 96203 w 96202"/>
                    <a:gd name="connsiteY1" fmla="*/ 21908 h 142874"/>
                    <a:gd name="connsiteX2" fmla="*/ 91440 w 96202"/>
                    <a:gd name="connsiteY2" fmla="*/ 26670 h 142874"/>
                    <a:gd name="connsiteX3" fmla="*/ 61913 w 96202"/>
                    <a:gd name="connsiteY3" fmla="*/ 26670 h 142874"/>
                    <a:gd name="connsiteX4" fmla="*/ 61913 w 96202"/>
                    <a:gd name="connsiteY4" fmla="*/ 138112 h 142874"/>
                    <a:gd name="connsiteX5" fmla="*/ 57150 w 96202"/>
                    <a:gd name="connsiteY5" fmla="*/ 142875 h 142874"/>
                    <a:gd name="connsiteX6" fmla="*/ 39053 w 96202"/>
                    <a:gd name="connsiteY6" fmla="*/ 142875 h 142874"/>
                    <a:gd name="connsiteX7" fmla="*/ 34290 w 96202"/>
                    <a:gd name="connsiteY7" fmla="*/ 138112 h 142874"/>
                    <a:gd name="connsiteX8" fmla="*/ 34290 w 96202"/>
                    <a:gd name="connsiteY8" fmla="*/ 26670 h 142874"/>
                    <a:gd name="connsiteX9" fmla="*/ 4763 w 96202"/>
                    <a:gd name="connsiteY9" fmla="*/ 26670 h 142874"/>
                    <a:gd name="connsiteX10" fmla="*/ 0 w 96202"/>
                    <a:gd name="connsiteY10" fmla="*/ 21908 h 142874"/>
                    <a:gd name="connsiteX11" fmla="*/ 0 w 96202"/>
                    <a:gd name="connsiteY11" fmla="*/ 4763 h 142874"/>
                    <a:gd name="connsiteX12" fmla="*/ 4763 w 96202"/>
                    <a:gd name="connsiteY12" fmla="*/ 0 h 142874"/>
                    <a:gd name="connsiteX13" fmla="*/ 62865 w 96202"/>
                    <a:gd name="connsiteY13" fmla="*/ 0 h 142874"/>
                    <a:gd name="connsiteX14" fmla="*/ 92393 w 96202"/>
                    <a:gd name="connsiteY14" fmla="*/ 0 h 142874"/>
                    <a:gd name="connsiteX15" fmla="*/ 96203 w 96202"/>
                    <a:gd name="connsiteY15" fmla="*/ 4763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42874">
                      <a:moveTo>
                        <a:pt x="96203" y="4763"/>
                      </a:moveTo>
                      <a:lnTo>
                        <a:pt x="96203" y="21908"/>
                      </a:lnTo>
                      <a:cubicBezTo>
                        <a:pt x="96203" y="24765"/>
                        <a:pt x="94298" y="26670"/>
                        <a:pt x="91440" y="26670"/>
                      </a:cubicBezTo>
                      <a:lnTo>
                        <a:pt x="61913" y="26670"/>
                      </a:lnTo>
                      <a:lnTo>
                        <a:pt x="61913" y="138112"/>
                      </a:lnTo>
                      <a:cubicBezTo>
                        <a:pt x="61913" y="140970"/>
                        <a:pt x="60008" y="142875"/>
                        <a:pt x="57150" y="142875"/>
                      </a:cubicBezTo>
                      <a:lnTo>
                        <a:pt x="39053" y="142875"/>
                      </a:lnTo>
                      <a:cubicBezTo>
                        <a:pt x="36195" y="142875"/>
                        <a:pt x="34290" y="140970"/>
                        <a:pt x="34290" y="138112"/>
                      </a:cubicBezTo>
                      <a:lnTo>
                        <a:pt x="34290" y="26670"/>
                      </a:lnTo>
                      <a:lnTo>
                        <a:pt x="4763" y="26670"/>
                      </a:lnTo>
                      <a:cubicBezTo>
                        <a:pt x="1905" y="26670"/>
                        <a:pt x="0" y="24765"/>
                        <a:pt x="0" y="21908"/>
                      </a:cubicBezTo>
                      <a:lnTo>
                        <a:pt x="0" y="4763"/>
                      </a:lnTo>
                      <a:cubicBezTo>
                        <a:pt x="0" y="1905"/>
                        <a:pt x="1905" y="0"/>
                        <a:pt x="4763" y="0"/>
                      </a:cubicBezTo>
                      <a:lnTo>
                        <a:pt x="62865" y="0"/>
                      </a:lnTo>
                      <a:lnTo>
                        <a:pt x="92393" y="0"/>
                      </a:lnTo>
                      <a:cubicBezTo>
                        <a:pt x="94298" y="0"/>
                        <a:pt x="96203" y="952"/>
                        <a:pt x="96203"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5" name="Freeform 294">
                  <a:extLst>
                    <a:ext uri="{FF2B5EF4-FFF2-40B4-BE49-F238E27FC236}">
                      <a16:creationId xmlns:a16="http://schemas.microsoft.com/office/drawing/2014/main" id="{9475AF35-26AF-14E9-AF53-0DFCF8A06791}"/>
                    </a:ext>
                  </a:extLst>
                </p:cNvPr>
                <p:cNvSpPr/>
                <p:nvPr/>
              </p:nvSpPr>
              <p:spPr>
                <a:xfrm>
                  <a:off x="3707130" y="718186"/>
                  <a:ext cx="27622" cy="142874"/>
                </a:xfrm>
                <a:custGeom>
                  <a:avLst/>
                  <a:gdLst>
                    <a:gd name="connsiteX0" fmla="*/ 4763 w 27622"/>
                    <a:gd name="connsiteY0" fmla="*/ 0 h 142874"/>
                    <a:gd name="connsiteX1" fmla="*/ 22860 w 27622"/>
                    <a:gd name="connsiteY1" fmla="*/ 0 h 142874"/>
                    <a:gd name="connsiteX2" fmla="*/ 27622 w 27622"/>
                    <a:gd name="connsiteY2" fmla="*/ 4763 h 142874"/>
                    <a:gd name="connsiteX3" fmla="*/ 27622 w 27622"/>
                    <a:gd name="connsiteY3" fmla="*/ 138112 h 142874"/>
                    <a:gd name="connsiteX4" fmla="*/ 22860 w 27622"/>
                    <a:gd name="connsiteY4" fmla="*/ 142875 h 142874"/>
                    <a:gd name="connsiteX5" fmla="*/ 4763 w 27622"/>
                    <a:gd name="connsiteY5" fmla="*/ 142875 h 142874"/>
                    <a:gd name="connsiteX6" fmla="*/ 0 w 27622"/>
                    <a:gd name="connsiteY6" fmla="*/ 138112 h 142874"/>
                    <a:gd name="connsiteX7" fmla="*/ 0 w 27622"/>
                    <a:gd name="connsiteY7" fmla="*/ 4763 h 142874"/>
                    <a:gd name="connsiteX8" fmla="*/ 4763 w 27622"/>
                    <a:gd name="connsiteY8" fmla="*/ 0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4">
                      <a:moveTo>
                        <a:pt x="4763" y="0"/>
                      </a:moveTo>
                      <a:lnTo>
                        <a:pt x="22860" y="0"/>
                      </a:lnTo>
                      <a:cubicBezTo>
                        <a:pt x="25717" y="0"/>
                        <a:pt x="27622" y="1905"/>
                        <a:pt x="27622" y="4763"/>
                      </a:cubicBezTo>
                      <a:lnTo>
                        <a:pt x="27622" y="138112"/>
                      </a:lnTo>
                      <a:cubicBezTo>
                        <a:pt x="27622" y="140970"/>
                        <a:pt x="25717" y="142875"/>
                        <a:pt x="22860" y="142875"/>
                      </a:cubicBezTo>
                      <a:lnTo>
                        <a:pt x="4763" y="142875"/>
                      </a:lnTo>
                      <a:cubicBezTo>
                        <a:pt x="1905" y="142875"/>
                        <a:pt x="0" y="140970"/>
                        <a:pt x="0" y="138112"/>
                      </a:cubicBezTo>
                      <a:lnTo>
                        <a:pt x="0" y="4763"/>
                      </a:lnTo>
                      <a:cubicBezTo>
                        <a:pt x="0" y="952"/>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6" name="Freeform 295">
                  <a:extLst>
                    <a:ext uri="{FF2B5EF4-FFF2-40B4-BE49-F238E27FC236}">
                      <a16:creationId xmlns:a16="http://schemas.microsoft.com/office/drawing/2014/main" id="{BD6FD518-D9E6-2005-9FD6-B299B7AF6A15}"/>
                    </a:ext>
                  </a:extLst>
                </p:cNvPr>
                <p:cNvSpPr/>
                <p:nvPr/>
              </p:nvSpPr>
              <p:spPr>
                <a:xfrm>
                  <a:off x="3762375" y="718186"/>
                  <a:ext cx="96202" cy="142874"/>
                </a:xfrm>
                <a:custGeom>
                  <a:avLst/>
                  <a:gdLst>
                    <a:gd name="connsiteX0" fmla="*/ 96203 w 96202"/>
                    <a:gd name="connsiteY0" fmla="*/ 4763 h 142874"/>
                    <a:gd name="connsiteX1" fmla="*/ 96203 w 96202"/>
                    <a:gd name="connsiteY1" fmla="*/ 21908 h 142874"/>
                    <a:gd name="connsiteX2" fmla="*/ 91440 w 96202"/>
                    <a:gd name="connsiteY2" fmla="*/ 26670 h 142874"/>
                    <a:gd name="connsiteX3" fmla="*/ 61913 w 96202"/>
                    <a:gd name="connsiteY3" fmla="*/ 26670 h 142874"/>
                    <a:gd name="connsiteX4" fmla="*/ 61913 w 96202"/>
                    <a:gd name="connsiteY4" fmla="*/ 138112 h 142874"/>
                    <a:gd name="connsiteX5" fmla="*/ 57150 w 96202"/>
                    <a:gd name="connsiteY5" fmla="*/ 142875 h 142874"/>
                    <a:gd name="connsiteX6" fmla="*/ 39053 w 96202"/>
                    <a:gd name="connsiteY6" fmla="*/ 142875 h 142874"/>
                    <a:gd name="connsiteX7" fmla="*/ 34290 w 96202"/>
                    <a:gd name="connsiteY7" fmla="*/ 138112 h 142874"/>
                    <a:gd name="connsiteX8" fmla="*/ 34290 w 96202"/>
                    <a:gd name="connsiteY8" fmla="*/ 26670 h 142874"/>
                    <a:gd name="connsiteX9" fmla="*/ 4763 w 96202"/>
                    <a:gd name="connsiteY9" fmla="*/ 26670 h 142874"/>
                    <a:gd name="connsiteX10" fmla="*/ 0 w 96202"/>
                    <a:gd name="connsiteY10" fmla="*/ 21908 h 142874"/>
                    <a:gd name="connsiteX11" fmla="*/ 0 w 96202"/>
                    <a:gd name="connsiteY11" fmla="*/ 4763 h 142874"/>
                    <a:gd name="connsiteX12" fmla="*/ 4763 w 96202"/>
                    <a:gd name="connsiteY12" fmla="*/ 0 h 142874"/>
                    <a:gd name="connsiteX13" fmla="*/ 62865 w 96202"/>
                    <a:gd name="connsiteY13" fmla="*/ 0 h 142874"/>
                    <a:gd name="connsiteX14" fmla="*/ 92393 w 96202"/>
                    <a:gd name="connsiteY14" fmla="*/ 0 h 142874"/>
                    <a:gd name="connsiteX15" fmla="*/ 96203 w 96202"/>
                    <a:gd name="connsiteY15" fmla="*/ 4763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6202" h="142874">
                      <a:moveTo>
                        <a:pt x="96203" y="4763"/>
                      </a:moveTo>
                      <a:lnTo>
                        <a:pt x="96203" y="21908"/>
                      </a:lnTo>
                      <a:cubicBezTo>
                        <a:pt x="96203" y="24765"/>
                        <a:pt x="94297" y="26670"/>
                        <a:pt x="91440" y="26670"/>
                      </a:cubicBezTo>
                      <a:lnTo>
                        <a:pt x="61913" y="26670"/>
                      </a:lnTo>
                      <a:lnTo>
                        <a:pt x="61913" y="138112"/>
                      </a:lnTo>
                      <a:cubicBezTo>
                        <a:pt x="61913" y="140970"/>
                        <a:pt x="60008" y="142875"/>
                        <a:pt x="57150" y="142875"/>
                      </a:cubicBezTo>
                      <a:lnTo>
                        <a:pt x="39053" y="142875"/>
                      </a:lnTo>
                      <a:cubicBezTo>
                        <a:pt x="36195" y="142875"/>
                        <a:pt x="34290" y="140970"/>
                        <a:pt x="34290" y="138112"/>
                      </a:cubicBezTo>
                      <a:lnTo>
                        <a:pt x="34290" y="26670"/>
                      </a:lnTo>
                      <a:lnTo>
                        <a:pt x="4763" y="26670"/>
                      </a:lnTo>
                      <a:cubicBezTo>
                        <a:pt x="1905" y="26670"/>
                        <a:pt x="0" y="24765"/>
                        <a:pt x="0" y="21908"/>
                      </a:cubicBezTo>
                      <a:lnTo>
                        <a:pt x="0" y="4763"/>
                      </a:lnTo>
                      <a:cubicBezTo>
                        <a:pt x="0" y="1905"/>
                        <a:pt x="1905" y="0"/>
                        <a:pt x="4763" y="0"/>
                      </a:cubicBezTo>
                      <a:lnTo>
                        <a:pt x="62865" y="0"/>
                      </a:lnTo>
                      <a:lnTo>
                        <a:pt x="92393" y="0"/>
                      </a:lnTo>
                      <a:cubicBezTo>
                        <a:pt x="94297" y="0"/>
                        <a:pt x="96203" y="952"/>
                        <a:pt x="96203"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7" name="Freeform 296">
                  <a:extLst>
                    <a:ext uri="{FF2B5EF4-FFF2-40B4-BE49-F238E27FC236}">
                      <a16:creationId xmlns:a16="http://schemas.microsoft.com/office/drawing/2014/main" id="{F88A16F0-08CE-4A67-9952-4E83303CACAD}"/>
                    </a:ext>
                  </a:extLst>
                </p:cNvPr>
                <p:cNvSpPr/>
                <p:nvPr/>
              </p:nvSpPr>
              <p:spPr>
                <a:xfrm>
                  <a:off x="3884295" y="718186"/>
                  <a:ext cx="27622" cy="142874"/>
                </a:xfrm>
                <a:custGeom>
                  <a:avLst/>
                  <a:gdLst>
                    <a:gd name="connsiteX0" fmla="*/ 4763 w 27622"/>
                    <a:gd name="connsiteY0" fmla="*/ 0 h 142874"/>
                    <a:gd name="connsiteX1" fmla="*/ 22860 w 27622"/>
                    <a:gd name="connsiteY1" fmla="*/ 0 h 142874"/>
                    <a:gd name="connsiteX2" fmla="*/ 27622 w 27622"/>
                    <a:gd name="connsiteY2" fmla="*/ 4763 h 142874"/>
                    <a:gd name="connsiteX3" fmla="*/ 27622 w 27622"/>
                    <a:gd name="connsiteY3" fmla="*/ 138112 h 142874"/>
                    <a:gd name="connsiteX4" fmla="*/ 22860 w 27622"/>
                    <a:gd name="connsiteY4" fmla="*/ 142875 h 142874"/>
                    <a:gd name="connsiteX5" fmla="*/ 4763 w 27622"/>
                    <a:gd name="connsiteY5" fmla="*/ 142875 h 142874"/>
                    <a:gd name="connsiteX6" fmla="*/ 0 w 27622"/>
                    <a:gd name="connsiteY6" fmla="*/ 138112 h 142874"/>
                    <a:gd name="connsiteX7" fmla="*/ 0 w 27622"/>
                    <a:gd name="connsiteY7" fmla="*/ 4763 h 142874"/>
                    <a:gd name="connsiteX8" fmla="*/ 4763 w 27622"/>
                    <a:gd name="connsiteY8" fmla="*/ 0 h 14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4">
                      <a:moveTo>
                        <a:pt x="4763" y="0"/>
                      </a:moveTo>
                      <a:lnTo>
                        <a:pt x="22860" y="0"/>
                      </a:lnTo>
                      <a:cubicBezTo>
                        <a:pt x="25717" y="0"/>
                        <a:pt x="27622" y="1905"/>
                        <a:pt x="27622" y="4763"/>
                      </a:cubicBezTo>
                      <a:lnTo>
                        <a:pt x="27622" y="138112"/>
                      </a:lnTo>
                      <a:cubicBezTo>
                        <a:pt x="27622" y="140970"/>
                        <a:pt x="25717" y="142875"/>
                        <a:pt x="22860" y="142875"/>
                      </a:cubicBezTo>
                      <a:lnTo>
                        <a:pt x="4763" y="142875"/>
                      </a:lnTo>
                      <a:cubicBezTo>
                        <a:pt x="1905" y="142875"/>
                        <a:pt x="0" y="140970"/>
                        <a:pt x="0" y="138112"/>
                      </a:cubicBezTo>
                      <a:lnTo>
                        <a:pt x="0" y="4763"/>
                      </a:lnTo>
                      <a:cubicBezTo>
                        <a:pt x="0" y="952"/>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8" name="Freeform 297">
                  <a:extLst>
                    <a:ext uri="{FF2B5EF4-FFF2-40B4-BE49-F238E27FC236}">
                      <a16:creationId xmlns:a16="http://schemas.microsoft.com/office/drawing/2014/main" id="{98C723FF-B0DF-B490-ED12-2E7D2CB11BFE}"/>
                    </a:ext>
                  </a:extLst>
                </p:cNvPr>
                <p:cNvSpPr/>
                <p:nvPr/>
              </p:nvSpPr>
              <p:spPr>
                <a:xfrm>
                  <a:off x="3937387" y="717233"/>
                  <a:ext cx="124416" cy="143122"/>
                </a:xfrm>
                <a:custGeom>
                  <a:avLst/>
                  <a:gdLst>
                    <a:gd name="connsiteX0" fmla="*/ 44063 w 124416"/>
                    <a:gd name="connsiteY0" fmla="*/ 139065 h 143122"/>
                    <a:gd name="connsiteX1" fmla="*/ 248 w 124416"/>
                    <a:gd name="connsiteY1" fmla="*/ 5715 h 143122"/>
                    <a:gd name="connsiteX2" fmla="*/ 4058 w 124416"/>
                    <a:gd name="connsiteY2" fmla="*/ 0 h 143122"/>
                    <a:gd name="connsiteX3" fmla="*/ 24060 w 124416"/>
                    <a:gd name="connsiteY3" fmla="*/ 0 h 143122"/>
                    <a:gd name="connsiteX4" fmla="*/ 29775 w 124416"/>
                    <a:gd name="connsiteY4" fmla="*/ 3810 h 143122"/>
                    <a:gd name="connsiteX5" fmla="*/ 62160 w 124416"/>
                    <a:gd name="connsiteY5" fmla="*/ 109538 h 143122"/>
                    <a:gd name="connsiteX6" fmla="*/ 94545 w 124416"/>
                    <a:gd name="connsiteY6" fmla="*/ 3810 h 143122"/>
                    <a:gd name="connsiteX7" fmla="*/ 100260 w 124416"/>
                    <a:gd name="connsiteY7" fmla="*/ 0 h 143122"/>
                    <a:gd name="connsiteX8" fmla="*/ 120263 w 124416"/>
                    <a:gd name="connsiteY8" fmla="*/ 0 h 143122"/>
                    <a:gd name="connsiteX9" fmla="*/ 124073 w 124416"/>
                    <a:gd name="connsiteY9" fmla="*/ 5715 h 143122"/>
                    <a:gd name="connsiteX10" fmla="*/ 80258 w 124416"/>
                    <a:gd name="connsiteY10" fmla="*/ 139065 h 143122"/>
                    <a:gd name="connsiteX11" fmla="*/ 74543 w 124416"/>
                    <a:gd name="connsiteY11" fmla="*/ 142875 h 143122"/>
                    <a:gd name="connsiteX12" fmla="*/ 47873 w 124416"/>
                    <a:gd name="connsiteY12" fmla="*/ 142875 h 143122"/>
                    <a:gd name="connsiteX13" fmla="*/ 44063 w 124416"/>
                    <a:gd name="connsiteY13" fmla="*/ 139065 h 14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4416" h="143122">
                      <a:moveTo>
                        <a:pt x="44063" y="139065"/>
                      </a:moveTo>
                      <a:lnTo>
                        <a:pt x="248" y="5715"/>
                      </a:lnTo>
                      <a:cubicBezTo>
                        <a:pt x="-705" y="2858"/>
                        <a:pt x="1200" y="0"/>
                        <a:pt x="4058" y="0"/>
                      </a:cubicBezTo>
                      <a:lnTo>
                        <a:pt x="24060" y="0"/>
                      </a:lnTo>
                      <a:cubicBezTo>
                        <a:pt x="26918" y="0"/>
                        <a:pt x="28823" y="953"/>
                        <a:pt x="29775" y="3810"/>
                      </a:cubicBezTo>
                      <a:lnTo>
                        <a:pt x="62160" y="109538"/>
                      </a:lnTo>
                      <a:lnTo>
                        <a:pt x="94545" y="3810"/>
                      </a:lnTo>
                      <a:cubicBezTo>
                        <a:pt x="95498" y="953"/>
                        <a:pt x="97403" y="0"/>
                        <a:pt x="100260" y="0"/>
                      </a:cubicBezTo>
                      <a:lnTo>
                        <a:pt x="120263" y="0"/>
                      </a:lnTo>
                      <a:cubicBezTo>
                        <a:pt x="124073" y="0"/>
                        <a:pt x="125025" y="1905"/>
                        <a:pt x="124073" y="5715"/>
                      </a:cubicBezTo>
                      <a:lnTo>
                        <a:pt x="80258" y="139065"/>
                      </a:lnTo>
                      <a:cubicBezTo>
                        <a:pt x="79305" y="141923"/>
                        <a:pt x="77400" y="142875"/>
                        <a:pt x="74543" y="142875"/>
                      </a:cubicBezTo>
                      <a:lnTo>
                        <a:pt x="47873" y="142875"/>
                      </a:lnTo>
                      <a:cubicBezTo>
                        <a:pt x="46920" y="143827"/>
                        <a:pt x="45015" y="141923"/>
                        <a:pt x="44063" y="13906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9" name="Freeform 298">
                  <a:extLst>
                    <a:ext uri="{FF2B5EF4-FFF2-40B4-BE49-F238E27FC236}">
                      <a16:creationId xmlns:a16="http://schemas.microsoft.com/office/drawing/2014/main" id="{713CB6FA-4E26-B594-8BE3-79E781F44ACB}"/>
                    </a:ext>
                  </a:extLst>
                </p:cNvPr>
                <p:cNvSpPr/>
                <p:nvPr/>
              </p:nvSpPr>
              <p:spPr>
                <a:xfrm>
                  <a:off x="4088130" y="717233"/>
                  <a:ext cx="84772" cy="142875"/>
                </a:xfrm>
                <a:custGeom>
                  <a:avLst/>
                  <a:gdLst>
                    <a:gd name="connsiteX0" fmla="*/ 84772 w 84772"/>
                    <a:gd name="connsiteY0" fmla="*/ 120967 h 142875"/>
                    <a:gd name="connsiteX1" fmla="*/ 84772 w 84772"/>
                    <a:gd name="connsiteY1" fmla="*/ 138113 h 142875"/>
                    <a:gd name="connsiteX2" fmla="*/ 80010 w 84772"/>
                    <a:gd name="connsiteY2" fmla="*/ 142875 h 142875"/>
                    <a:gd name="connsiteX3" fmla="*/ 9525 w 84772"/>
                    <a:gd name="connsiteY3" fmla="*/ 142875 h 142875"/>
                    <a:gd name="connsiteX4" fmla="*/ 4763 w 84772"/>
                    <a:gd name="connsiteY4" fmla="*/ 142875 h 142875"/>
                    <a:gd name="connsiteX5" fmla="*/ 0 w 84772"/>
                    <a:gd name="connsiteY5" fmla="*/ 138113 h 142875"/>
                    <a:gd name="connsiteX6" fmla="*/ 0 w 84772"/>
                    <a:gd name="connsiteY6" fmla="*/ 4763 h 142875"/>
                    <a:gd name="connsiteX7" fmla="*/ 4763 w 84772"/>
                    <a:gd name="connsiteY7" fmla="*/ 0 h 142875"/>
                    <a:gd name="connsiteX8" fmla="*/ 27622 w 84772"/>
                    <a:gd name="connsiteY8" fmla="*/ 0 h 142875"/>
                    <a:gd name="connsiteX9" fmla="*/ 78105 w 84772"/>
                    <a:gd name="connsiteY9" fmla="*/ 0 h 142875"/>
                    <a:gd name="connsiteX10" fmla="*/ 82867 w 84772"/>
                    <a:gd name="connsiteY10" fmla="*/ 4763 h 142875"/>
                    <a:gd name="connsiteX11" fmla="*/ 82867 w 84772"/>
                    <a:gd name="connsiteY11" fmla="*/ 21908 h 142875"/>
                    <a:gd name="connsiteX12" fmla="*/ 78105 w 84772"/>
                    <a:gd name="connsiteY12" fmla="*/ 26670 h 142875"/>
                    <a:gd name="connsiteX13" fmla="*/ 27622 w 84772"/>
                    <a:gd name="connsiteY13" fmla="*/ 26670 h 142875"/>
                    <a:gd name="connsiteX14" fmla="*/ 27622 w 84772"/>
                    <a:gd name="connsiteY14" fmla="*/ 57150 h 142875"/>
                    <a:gd name="connsiteX15" fmla="*/ 73342 w 84772"/>
                    <a:gd name="connsiteY15" fmla="*/ 57150 h 142875"/>
                    <a:gd name="connsiteX16" fmla="*/ 78105 w 84772"/>
                    <a:gd name="connsiteY16" fmla="*/ 61913 h 142875"/>
                    <a:gd name="connsiteX17" fmla="*/ 78105 w 84772"/>
                    <a:gd name="connsiteY17" fmla="*/ 78105 h 142875"/>
                    <a:gd name="connsiteX18" fmla="*/ 73342 w 84772"/>
                    <a:gd name="connsiteY18" fmla="*/ 82867 h 142875"/>
                    <a:gd name="connsiteX19" fmla="*/ 27622 w 84772"/>
                    <a:gd name="connsiteY19" fmla="*/ 82867 h 142875"/>
                    <a:gd name="connsiteX20" fmla="*/ 27622 w 84772"/>
                    <a:gd name="connsiteY20" fmla="*/ 115253 h 142875"/>
                    <a:gd name="connsiteX21" fmla="*/ 79057 w 84772"/>
                    <a:gd name="connsiteY21" fmla="*/ 115253 h 142875"/>
                    <a:gd name="connsiteX22" fmla="*/ 84772 w 84772"/>
                    <a:gd name="connsiteY22" fmla="*/ 120967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4772" h="142875">
                      <a:moveTo>
                        <a:pt x="84772" y="120967"/>
                      </a:moveTo>
                      <a:lnTo>
                        <a:pt x="84772" y="138113"/>
                      </a:lnTo>
                      <a:cubicBezTo>
                        <a:pt x="84772" y="140970"/>
                        <a:pt x="82867" y="142875"/>
                        <a:pt x="80010" y="142875"/>
                      </a:cubicBezTo>
                      <a:lnTo>
                        <a:pt x="9525" y="142875"/>
                      </a:lnTo>
                      <a:lnTo>
                        <a:pt x="4763" y="142875"/>
                      </a:lnTo>
                      <a:cubicBezTo>
                        <a:pt x="1905" y="142875"/>
                        <a:pt x="0" y="140970"/>
                        <a:pt x="0" y="138113"/>
                      </a:cubicBezTo>
                      <a:lnTo>
                        <a:pt x="0" y="4763"/>
                      </a:lnTo>
                      <a:cubicBezTo>
                        <a:pt x="0" y="1905"/>
                        <a:pt x="1905" y="0"/>
                        <a:pt x="4763" y="0"/>
                      </a:cubicBezTo>
                      <a:lnTo>
                        <a:pt x="27622" y="0"/>
                      </a:lnTo>
                      <a:lnTo>
                        <a:pt x="78105" y="0"/>
                      </a:lnTo>
                      <a:cubicBezTo>
                        <a:pt x="80963" y="0"/>
                        <a:pt x="82867" y="1905"/>
                        <a:pt x="82867" y="4763"/>
                      </a:cubicBezTo>
                      <a:lnTo>
                        <a:pt x="82867" y="21908"/>
                      </a:lnTo>
                      <a:cubicBezTo>
                        <a:pt x="82867" y="24765"/>
                        <a:pt x="80963" y="26670"/>
                        <a:pt x="78105" y="26670"/>
                      </a:cubicBezTo>
                      <a:lnTo>
                        <a:pt x="27622" y="26670"/>
                      </a:lnTo>
                      <a:lnTo>
                        <a:pt x="27622" y="57150"/>
                      </a:lnTo>
                      <a:lnTo>
                        <a:pt x="73342" y="57150"/>
                      </a:lnTo>
                      <a:cubicBezTo>
                        <a:pt x="76200" y="57150"/>
                        <a:pt x="78105" y="59055"/>
                        <a:pt x="78105" y="61913"/>
                      </a:cubicBezTo>
                      <a:lnTo>
                        <a:pt x="78105" y="78105"/>
                      </a:lnTo>
                      <a:cubicBezTo>
                        <a:pt x="78105" y="80963"/>
                        <a:pt x="76200" y="82867"/>
                        <a:pt x="73342" y="82867"/>
                      </a:cubicBezTo>
                      <a:lnTo>
                        <a:pt x="27622" y="82867"/>
                      </a:lnTo>
                      <a:lnTo>
                        <a:pt x="27622" y="115253"/>
                      </a:lnTo>
                      <a:lnTo>
                        <a:pt x="79057" y="115253"/>
                      </a:lnTo>
                      <a:cubicBezTo>
                        <a:pt x="82867" y="116205"/>
                        <a:pt x="84772" y="118110"/>
                        <a:pt x="84772" y="1209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0" name="Freeform 299">
                  <a:extLst>
                    <a:ext uri="{FF2B5EF4-FFF2-40B4-BE49-F238E27FC236}">
                      <a16:creationId xmlns:a16="http://schemas.microsoft.com/office/drawing/2014/main" id="{A84D0F03-93B8-7912-7AAF-0243130A0D2E}"/>
                    </a:ext>
                  </a:extLst>
                </p:cNvPr>
                <p:cNvSpPr/>
                <p:nvPr/>
              </p:nvSpPr>
              <p:spPr>
                <a:xfrm>
                  <a:off x="3098483" y="917258"/>
                  <a:ext cx="114723" cy="142875"/>
                </a:xfrm>
                <a:custGeom>
                  <a:avLst/>
                  <a:gdLst>
                    <a:gd name="connsiteX0" fmla="*/ 113347 w 114723"/>
                    <a:gd name="connsiteY0" fmla="*/ 137160 h 142875"/>
                    <a:gd name="connsiteX1" fmla="*/ 110490 w 114723"/>
                    <a:gd name="connsiteY1" fmla="*/ 142875 h 142875"/>
                    <a:gd name="connsiteX2" fmla="*/ 88582 w 114723"/>
                    <a:gd name="connsiteY2" fmla="*/ 142875 h 142875"/>
                    <a:gd name="connsiteX3" fmla="*/ 82867 w 114723"/>
                    <a:gd name="connsiteY3" fmla="*/ 140017 h 142875"/>
                    <a:gd name="connsiteX4" fmla="*/ 44767 w 114723"/>
                    <a:gd name="connsiteY4" fmla="*/ 93345 h 142875"/>
                    <a:gd name="connsiteX5" fmla="*/ 27622 w 114723"/>
                    <a:gd name="connsiteY5" fmla="*/ 93345 h 142875"/>
                    <a:gd name="connsiteX6" fmla="*/ 27622 w 114723"/>
                    <a:gd name="connsiteY6" fmla="*/ 138113 h 142875"/>
                    <a:gd name="connsiteX7" fmla="*/ 22860 w 114723"/>
                    <a:gd name="connsiteY7" fmla="*/ 142875 h 142875"/>
                    <a:gd name="connsiteX8" fmla="*/ 4763 w 114723"/>
                    <a:gd name="connsiteY8" fmla="*/ 142875 h 142875"/>
                    <a:gd name="connsiteX9" fmla="*/ 0 w 114723"/>
                    <a:gd name="connsiteY9" fmla="*/ 138113 h 142875"/>
                    <a:gd name="connsiteX10" fmla="*/ 0 w 114723"/>
                    <a:gd name="connsiteY10" fmla="*/ 4763 h 142875"/>
                    <a:gd name="connsiteX11" fmla="*/ 4763 w 114723"/>
                    <a:gd name="connsiteY11" fmla="*/ 0 h 142875"/>
                    <a:gd name="connsiteX12" fmla="*/ 27622 w 114723"/>
                    <a:gd name="connsiteY12" fmla="*/ 0 h 142875"/>
                    <a:gd name="connsiteX13" fmla="*/ 53340 w 114723"/>
                    <a:gd name="connsiteY13" fmla="*/ 0 h 142875"/>
                    <a:gd name="connsiteX14" fmla="*/ 100965 w 114723"/>
                    <a:gd name="connsiteY14" fmla="*/ 47625 h 142875"/>
                    <a:gd name="connsiteX15" fmla="*/ 74295 w 114723"/>
                    <a:gd name="connsiteY15" fmla="*/ 88582 h 142875"/>
                    <a:gd name="connsiteX16" fmla="*/ 113347 w 114723"/>
                    <a:gd name="connsiteY16" fmla="*/ 137160 h 142875"/>
                    <a:gd name="connsiteX17" fmla="*/ 113347 w 114723"/>
                    <a:gd name="connsiteY17" fmla="*/ 137160 h 142875"/>
                    <a:gd name="connsiteX18" fmla="*/ 27622 w 114723"/>
                    <a:gd name="connsiteY18" fmla="*/ 69532 h 142875"/>
                    <a:gd name="connsiteX19" fmla="*/ 53340 w 114723"/>
                    <a:gd name="connsiteY19" fmla="*/ 69532 h 142875"/>
                    <a:gd name="connsiteX20" fmla="*/ 72390 w 114723"/>
                    <a:gd name="connsiteY20" fmla="*/ 48577 h 142875"/>
                    <a:gd name="connsiteX21" fmla="*/ 53340 w 114723"/>
                    <a:gd name="connsiteY21" fmla="*/ 27622 h 142875"/>
                    <a:gd name="connsiteX22" fmla="*/ 27622 w 114723"/>
                    <a:gd name="connsiteY22" fmla="*/ 27622 h 142875"/>
                    <a:gd name="connsiteX23" fmla="*/ 27622 w 114723"/>
                    <a:gd name="connsiteY23" fmla="*/ 69532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4723" h="142875">
                      <a:moveTo>
                        <a:pt x="113347" y="137160"/>
                      </a:moveTo>
                      <a:cubicBezTo>
                        <a:pt x="116205" y="140017"/>
                        <a:pt x="114300" y="142875"/>
                        <a:pt x="110490" y="142875"/>
                      </a:cubicBezTo>
                      <a:lnTo>
                        <a:pt x="88582" y="142875"/>
                      </a:lnTo>
                      <a:cubicBezTo>
                        <a:pt x="85725" y="142875"/>
                        <a:pt x="83820" y="141922"/>
                        <a:pt x="82867" y="140017"/>
                      </a:cubicBezTo>
                      <a:lnTo>
                        <a:pt x="44767" y="93345"/>
                      </a:lnTo>
                      <a:lnTo>
                        <a:pt x="27622" y="93345"/>
                      </a:ln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lnTo>
                        <a:pt x="27622" y="0"/>
                      </a:lnTo>
                      <a:lnTo>
                        <a:pt x="53340" y="0"/>
                      </a:lnTo>
                      <a:cubicBezTo>
                        <a:pt x="80010" y="0"/>
                        <a:pt x="100965" y="20955"/>
                        <a:pt x="100965" y="47625"/>
                      </a:cubicBezTo>
                      <a:cubicBezTo>
                        <a:pt x="100965" y="65722"/>
                        <a:pt x="90488" y="80963"/>
                        <a:pt x="74295" y="88582"/>
                      </a:cubicBezTo>
                      <a:lnTo>
                        <a:pt x="113347" y="137160"/>
                      </a:lnTo>
                      <a:lnTo>
                        <a:pt x="113347" y="137160"/>
                      </a:lnTo>
                      <a:close/>
                      <a:moveTo>
                        <a:pt x="27622" y="69532"/>
                      </a:moveTo>
                      <a:lnTo>
                        <a:pt x="53340" y="69532"/>
                      </a:lnTo>
                      <a:cubicBezTo>
                        <a:pt x="63817" y="69532"/>
                        <a:pt x="72390" y="60007"/>
                        <a:pt x="72390" y="48577"/>
                      </a:cubicBezTo>
                      <a:cubicBezTo>
                        <a:pt x="72390" y="37147"/>
                        <a:pt x="63817" y="27622"/>
                        <a:pt x="53340" y="27622"/>
                      </a:cubicBezTo>
                      <a:lnTo>
                        <a:pt x="27622" y="27622"/>
                      </a:lnTo>
                      <a:lnTo>
                        <a:pt x="27622" y="69532"/>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1" name="Freeform 300">
                  <a:extLst>
                    <a:ext uri="{FF2B5EF4-FFF2-40B4-BE49-F238E27FC236}">
                      <a16:creationId xmlns:a16="http://schemas.microsoft.com/office/drawing/2014/main" id="{AABABFBB-E05D-2AF6-2CAF-918687CFB62A}"/>
                    </a:ext>
                  </a:extLst>
                </p:cNvPr>
                <p:cNvSpPr/>
                <p:nvPr/>
              </p:nvSpPr>
              <p:spPr>
                <a:xfrm>
                  <a:off x="3236595" y="918210"/>
                  <a:ext cx="27622" cy="142875"/>
                </a:xfrm>
                <a:custGeom>
                  <a:avLst/>
                  <a:gdLst>
                    <a:gd name="connsiteX0" fmla="*/ 4763 w 27622"/>
                    <a:gd name="connsiteY0" fmla="*/ 0 h 142875"/>
                    <a:gd name="connsiteX1" fmla="*/ 22860 w 27622"/>
                    <a:gd name="connsiteY1" fmla="*/ 0 h 142875"/>
                    <a:gd name="connsiteX2" fmla="*/ 27622 w 27622"/>
                    <a:gd name="connsiteY2" fmla="*/ 4763 h 142875"/>
                    <a:gd name="connsiteX3" fmla="*/ 27622 w 27622"/>
                    <a:gd name="connsiteY3" fmla="*/ 138113 h 142875"/>
                    <a:gd name="connsiteX4" fmla="*/ 22860 w 27622"/>
                    <a:gd name="connsiteY4" fmla="*/ 142875 h 142875"/>
                    <a:gd name="connsiteX5" fmla="*/ 4763 w 27622"/>
                    <a:gd name="connsiteY5" fmla="*/ 142875 h 142875"/>
                    <a:gd name="connsiteX6" fmla="*/ 0 w 27622"/>
                    <a:gd name="connsiteY6" fmla="*/ 138113 h 142875"/>
                    <a:gd name="connsiteX7" fmla="*/ 0 w 27622"/>
                    <a:gd name="connsiteY7" fmla="*/ 4763 h 142875"/>
                    <a:gd name="connsiteX8" fmla="*/ 4763 w 27622"/>
                    <a:gd name="connsiteY8" fmla="*/ 0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622" h="142875">
                      <a:moveTo>
                        <a:pt x="4763" y="0"/>
                      </a:moveTo>
                      <a:lnTo>
                        <a:pt x="22860" y="0"/>
                      </a:lnTo>
                      <a:cubicBezTo>
                        <a:pt x="25717" y="0"/>
                        <a:pt x="27622" y="1905"/>
                        <a:pt x="27622" y="4763"/>
                      </a:cubicBezTo>
                      <a:lnTo>
                        <a:pt x="27622" y="138113"/>
                      </a:lnTo>
                      <a:cubicBezTo>
                        <a:pt x="27622" y="140970"/>
                        <a:pt x="25717" y="142875"/>
                        <a:pt x="22860" y="142875"/>
                      </a:cubicBezTo>
                      <a:lnTo>
                        <a:pt x="4763" y="142875"/>
                      </a:lnTo>
                      <a:cubicBezTo>
                        <a:pt x="1905" y="142875"/>
                        <a:pt x="0" y="140970"/>
                        <a:pt x="0" y="138113"/>
                      </a:cubicBezTo>
                      <a:lnTo>
                        <a:pt x="0" y="4763"/>
                      </a:lnTo>
                      <a:cubicBezTo>
                        <a:pt x="0" y="953"/>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2" name="Freeform 301">
                  <a:extLst>
                    <a:ext uri="{FF2B5EF4-FFF2-40B4-BE49-F238E27FC236}">
                      <a16:creationId xmlns:a16="http://schemas.microsoft.com/office/drawing/2014/main" id="{56491F17-EAF1-7C9C-30E9-953DEC843BFE}"/>
                    </a:ext>
                  </a:extLst>
                </p:cNvPr>
                <p:cNvSpPr/>
                <p:nvPr/>
              </p:nvSpPr>
              <p:spPr>
                <a:xfrm>
                  <a:off x="3289687" y="917258"/>
                  <a:ext cx="124416" cy="143122"/>
                </a:xfrm>
                <a:custGeom>
                  <a:avLst/>
                  <a:gdLst>
                    <a:gd name="connsiteX0" fmla="*/ 44063 w 124416"/>
                    <a:gd name="connsiteY0" fmla="*/ 139065 h 143122"/>
                    <a:gd name="connsiteX1" fmla="*/ 248 w 124416"/>
                    <a:gd name="connsiteY1" fmla="*/ 5715 h 143122"/>
                    <a:gd name="connsiteX2" fmla="*/ 4058 w 124416"/>
                    <a:gd name="connsiteY2" fmla="*/ 0 h 143122"/>
                    <a:gd name="connsiteX3" fmla="*/ 24060 w 124416"/>
                    <a:gd name="connsiteY3" fmla="*/ 0 h 143122"/>
                    <a:gd name="connsiteX4" fmla="*/ 29775 w 124416"/>
                    <a:gd name="connsiteY4" fmla="*/ 3810 h 143122"/>
                    <a:gd name="connsiteX5" fmla="*/ 62160 w 124416"/>
                    <a:gd name="connsiteY5" fmla="*/ 109538 h 143122"/>
                    <a:gd name="connsiteX6" fmla="*/ 94545 w 124416"/>
                    <a:gd name="connsiteY6" fmla="*/ 3810 h 143122"/>
                    <a:gd name="connsiteX7" fmla="*/ 100260 w 124416"/>
                    <a:gd name="connsiteY7" fmla="*/ 0 h 143122"/>
                    <a:gd name="connsiteX8" fmla="*/ 120263 w 124416"/>
                    <a:gd name="connsiteY8" fmla="*/ 0 h 143122"/>
                    <a:gd name="connsiteX9" fmla="*/ 124073 w 124416"/>
                    <a:gd name="connsiteY9" fmla="*/ 5715 h 143122"/>
                    <a:gd name="connsiteX10" fmla="*/ 80258 w 124416"/>
                    <a:gd name="connsiteY10" fmla="*/ 139065 h 143122"/>
                    <a:gd name="connsiteX11" fmla="*/ 74543 w 124416"/>
                    <a:gd name="connsiteY11" fmla="*/ 142875 h 143122"/>
                    <a:gd name="connsiteX12" fmla="*/ 47873 w 124416"/>
                    <a:gd name="connsiteY12" fmla="*/ 142875 h 143122"/>
                    <a:gd name="connsiteX13" fmla="*/ 44063 w 124416"/>
                    <a:gd name="connsiteY13" fmla="*/ 139065 h 143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4416" h="143122">
                      <a:moveTo>
                        <a:pt x="44063" y="139065"/>
                      </a:moveTo>
                      <a:lnTo>
                        <a:pt x="248" y="5715"/>
                      </a:lnTo>
                      <a:cubicBezTo>
                        <a:pt x="-705" y="2857"/>
                        <a:pt x="1200" y="0"/>
                        <a:pt x="4058" y="0"/>
                      </a:cubicBezTo>
                      <a:lnTo>
                        <a:pt x="24060" y="0"/>
                      </a:lnTo>
                      <a:cubicBezTo>
                        <a:pt x="26918" y="0"/>
                        <a:pt x="28823" y="952"/>
                        <a:pt x="29775" y="3810"/>
                      </a:cubicBezTo>
                      <a:lnTo>
                        <a:pt x="62160" y="109538"/>
                      </a:lnTo>
                      <a:lnTo>
                        <a:pt x="94545" y="3810"/>
                      </a:lnTo>
                      <a:cubicBezTo>
                        <a:pt x="95498" y="952"/>
                        <a:pt x="97403" y="0"/>
                        <a:pt x="100260" y="0"/>
                      </a:cubicBezTo>
                      <a:lnTo>
                        <a:pt x="120263" y="0"/>
                      </a:lnTo>
                      <a:cubicBezTo>
                        <a:pt x="124073" y="0"/>
                        <a:pt x="125025" y="1905"/>
                        <a:pt x="124073" y="5715"/>
                      </a:cubicBezTo>
                      <a:lnTo>
                        <a:pt x="80258" y="139065"/>
                      </a:lnTo>
                      <a:cubicBezTo>
                        <a:pt x="79305" y="141922"/>
                        <a:pt x="77400" y="142875"/>
                        <a:pt x="74543" y="142875"/>
                      </a:cubicBezTo>
                      <a:lnTo>
                        <a:pt x="47873" y="142875"/>
                      </a:lnTo>
                      <a:cubicBezTo>
                        <a:pt x="46920" y="143827"/>
                        <a:pt x="45015" y="141922"/>
                        <a:pt x="44063" y="13906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3" name="Freeform 302">
                  <a:extLst>
                    <a:ext uri="{FF2B5EF4-FFF2-40B4-BE49-F238E27FC236}">
                      <a16:creationId xmlns:a16="http://schemas.microsoft.com/office/drawing/2014/main" id="{332AE1E1-52DF-AFC7-BF11-3A97B647CF58}"/>
                    </a:ext>
                  </a:extLst>
                </p:cNvPr>
                <p:cNvSpPr/>
                <p:nvPr/>
              </p:nvSpPr>
              <p:spPr>
                <a:xfrm>
                  <a:off x="3421989" y="918210"/>
                  <a:ext cx="129883" cy="142875"/>
                </a:xfrm>
                <a:custGeom>
                  <a:avLst/>
                  <a:gdLst>
                    <a:gd name="connsiteX0" fmla="*/ 124169 w 129883"/>
                    <a:gd name="connsiteY0" fmla="*/ 142875 h 142875"/>
                    <a:gd name="connsiteX1" fmla="*/ 103213 w 129883"/>
                    <a:gd name="connsiteY1" fmla="*/ 142875 h 142875"/>
                    <a:gd name="connsiteX2" fmla="*/ 97498 w 129883"/>
                    <a:gd name="connsiteY2" fmla="*/ 139065 h 142875"/>
                    <a:gd name="connsiteX3" fmla="*/ 90831 w 129883"/>
                    <a:gd name="connsiteY3" fmla="*/ 117158 h 142875"/>
                    <a:gd name="connsiteX4" fmla="*/ 36538 w 129883"/>
                    <a:gd name="connsiteY4" fmla="*/ 117158 h 142875"/>
                    <a:gd name="connsiteX5" fmla="*/ 29871 w 129883"/>
                    <a:gd name="connsiteY5" fmla="*/ 139065 h 142875"/>
                    <a:gd name="connsiteX6" fmla="*/ 24156 w 129883"/>
                    <a:gd name="connsiteY6" fmla="*/ 142875 h 142875"/>
                    <a:gd name="connsiteX7" fmla="*/ 4154 w 129883"/>
                    <a:gd name="connsiteY7" fmla="*/ 142875 h 142875"/>
                    <a:gd name="connsiteX8" fmla="*/ 344 w 129883"/>
                    <a:gd name="connsiteY8" fmla="*/ 137160 h 142875"/>
                    <a:gd name="connsiteX9" fmla="*/ 46063 w 129883"/>
                    <a:gd name="connsiteY9" fmla="*/ 3810 h 142875"/>
                    <a:gd name="connsiteX10" fmla="*/ 51779 w 129883"/>
                    <a:gd name="connsiteY10" fmla="*/ 0 h 142875"/>
                    <a:gd name="connsiteX11" fmla="*/ 78448 w 129883"/>
                    <a:gd name="connsiteY11" fmla="*/ 0 h 142875"/>
                    <a:gd name="connsiteX12" fmla="*/ 84163 w 129883"/>
                    <a:gd name="connsiteY12" fmla="*/ 3810 h 142875"/>
                    <a:gd name="connsiteX13" fmla="*/ 129883 w 129883"/>
                    <a:gd name="connsiteY13" fmla="*/ 137160 h 142875"/>
                    <a:gd name="connsiteX14" fmla="*/ 124169 w 129883"/>
                    <a:gd name="connsiteY14" fmla="*/ 142875 h 142875"/>
                    <a:gd name="connsiteX15" fmla="*/ 83211 w 129883"/>
                    <a:gd name="connsiteY15" fmla="*/ 90488 h 142875"/>
                    <a:gd name="connsiteX16" fmla="*/ 64161 w 129883"/>
                    <a:gd name="connsiteY16" fmla="*/ 30480 h 142875"/>
                    <a:gd name="connsiteX17" fmla="*/ 45111 w 129883"/>
                    <a:gd name="connsiteY17" fmla="*/ 90488 h 142875"/>
                    <a:gd name="connsiteX18" fmla="*/ 83211 w 129883"/>
                    <a:gd name="connsiteY18" fmla="*/ 90488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9883" h="142875">
                      <a:moveTo>
                        <a:pt x="124169" y="142875"/>
                      </a:moveTo>
                      <a:lnTo>
                        <a:pt x="103213" y="142875"/>
                      </a:lnTo>
                      <a:cubicBezTo>
                        <a:pt x="100356" y="142875"/>
                        <a:pt x="98451" y="141923"/>
                        <a:pt x="97498" y="139065"/>
                      </a:cubicBezTo>
                      <a:lnTo>
                        <a:pt x="90831" y="117158"/>
                      </a:lnTo>
                      <a:lnTo>
                        <a:pt x="36538" y="117158"/>
                      </a:lnTo>
                      <a:lnTo>
                        <a:pt x="29871" y="139065"/>
                      </a:lnTo>
                      <a:cubicBezTo>
                        <a:pt x="28919" y="141923"/>
                        <a:pt x="27013" y="142875"/>
                        <a:pt x="24156" y="142875"/>
                      </a:cubicBezTo>
                      <a:lnTo>
                        <a:pt x="4154" y="142875"/>
                      </a:lnTo>
                      <a:cubicBezTo>
                        <a:pt x="344" y="142875"/>
                        <a:pt x="-609" y="140970"/>
                        <a:pt x="344" y="137160"/>
                      </a:cubicBezTo>
                      <a:lnTo>
                        <a:pt x="46063" y="3810"/>
                      </a:lnTo>
                      <a:cubicBezTo>
                        <a:pt x="47016" y="953"/>
                        <a:pt x="48921" y="0"/>
                        <a:pt x="51779" y="0"/>
                      </a:cubicBezTo>
                      <a:lnTo>
                        <a:pt x="78448" y="0"/>
                      </a:lnTo>
                      <a:cubicBezTo>
                        <a:pt x="81306" y="0"/>
                        <a:pt x="83211" y="953"/>
                        <a:pt x="84163" y="3810"/>
                      </a:cubicBezTo>
                      <a:lnTo>
                        <a:pt x="129883" y="137160"/>
                      </a:lnTo>
                      <a:cubicBezTo>
                        <a:pt x="128931" y="140018"/>
                        <a:pt x="127979" y="142875"/>
                        <a:pt x="124169" y="142875"/>
                      </a:cubicBezTo>
                      <a:close/>
                      <a:moveTo>
                        <a:pt x="83211" y="90488"/>
                      </a:moveTo>
                      <a:lnTo>
                        <a:pt x="64161" y="30480"/>
                      </a:lnTo>
                      <a:lnTo>
                        <a:pt x="45111" y="90488"/>
                      </a:lnTo>
                      <a:lnTo>
                        <a:pt x="83211" y="90488"/>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4" name="Freeform 303">
                  <a:extLst>
                    <a:ext uri="{FF2B5EF4-FFF2-40B4-BE49-F238E27FC236}">
                      <a16:creationId xmlns:a16="http://schemas.microsoft.com/office/drawing/2014/main" id="{E7AF0EB0-6A5B-9F0D-96AB-19C564C9EF67}"/>
                    </a:ext>
                  </a:extLst>
                </p:cNvPr>
                <p:cNvSpPr/>
                <p:nvPr/>
              </p:nvSpPr>
              <p:spPr>
                <a:xfrm>
                  <a:off x="3575685" y="917258"/>
                  <a:ext cx="80962" cy="142875"/>
                </a:xfrm>
                <a:custGeom>
                  <a:avLst/>
                  <a:gdLst>
                    <a:gd name="connsiteX0" fmla="*/ 80963 w 80962"/>
                    <a:gd name="connsiteY0" fmla="*/ 120967 h 142875"/>
                    <a:gd name="connsiteX1" fmla="*/ 80963 w 80962"/>
                    <a:gd name="connsiteY1" fmla="*/ 138113 h 142875"/>
                    <a:gd name="connsiteX2" fmla="*/ 76200 w 80962"/>
                    <a:gd name="connsiteY2" fmla="*/ 142875 h 142875"/>
                    <a:gd name="connsiteX3" fmla="*/ 14288 w 80962"/>
                    <a:gd name="connsiteY3" fmla="*/ 142875 h 142875"/>
                    <a:gd name="connsiteX4" fmla="*/ 4763 w 80962"/>
                    <a:gd name="connsiteY4" fmla="*/ 142875 h 142875"/>
                    <a:gd name="connsiteX5" fmla="*/ 0 w 80962"/>
                    <a:gd name="connsiteY5" fmla="*/ 138113 h 142875"/>
                    <a:gd name="connsiteX6" fmla="*/ 0 w 80962"/>
                    <a:gd name="connsiteY6" fmla="*/ 4763 h 142875"/>
                    <a:gd name="connsiteX7" fmla="*/ 4763 w 80962"/>
                    <a:gd name="connsiteY7" fmla="*/ 0 h 142875"/>
                    <a:gd name="connsiteX8" fmla="*/ 22860 w 80962"/>
                    <a:gd name="connsiteY8" fmla="*/ 0 h 142875"/>
                    <a:gd name="connsiteX9" fmla="*/ 27623 w 80962"/>
                    <a:gd name="connsiteY9" fmla="*/ 4763 h 142875"/>
                    <a:gd name="connsiteX10" fmla="*/ 27623 w 80962"/>
                    <a:gd name="connsiteY10" fmla="*/ 116205 h 142875"/>
                    <a:gd name="connsiteX11" fmla="*/ 76200 w 80962"/>
                    <a:gd name="connsiteY11" fmla="*/ 116205 h 142875"/>
                    <a:gd name="connsiteX12" fmla="*/ 80963 w 80962"/>
                    <a:gd name="connsiteY12" fmla="*/ 120967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962" h="142875">
                      <a:moveTo>
                        <a:pt x="80963" y="120967"/>
                      </a:moveTo>
                      <a:lnTo>
                        <a:pt x="80963" y="138113"/>
                      </a:lnTo>
                      <a:cubicBezTo>
                        <a:pt x="80963" y="140970"/>
                        <a:pt x="79058" y="142875"/>
                        <a:pt x="76200" y="142875"/>
                      </a:cubicBezTo>
                      <a:lnTo>
                        <a:pt x="14288" y="142875"/>
                      </a:lnTo>
                      <a:lnTo>
                        <a:pt x="4763" y="142875"/>
                      </a:lnTo>
                      <a:cubicBezTo>
                        <a:pt x="1905" y="142875"/>
                        <a:pt x="0" y="140970"/>
                        <a:pt x="0" y="138113"/>
                      </a:cubicBezTo>
                      <a:lnTo>
                        <a:pt x="0" y="4763"/>
                      </a:lnTo>
                      <a:cubicBezTo>
                        <a:pt x="0" y="1905"/>
                        <a:pt x="1905" y="0"/>
                        <a:pt x="4763" y="0"/>
                      </a:cubicBezTo>
                      <a:lnTo>
                        <a:pt x="22860" y="0"/>
                      </a:lnTo>
                      <a:cubicBezTo>
                        <a:pt x="25718" y="0"/>
                        <a:pt x="27623" y="1905"/>
                        <a:pt x="27623" y="4763"/>
                      </a:cubicBezTo>
                      <a:lnTo>
                        <a:pt x="27623" y="116205"/>
                      </a:lnTo>
                      <a:lnTo>
                        <a:pt x="76200" y="116205"/>
                      </a:lnTo>
                      <a:cubicBezTo>
                        <a:pt x="80010" y="116205"/>
                        <a:pt x="80963" y="118110"/>
                        <a:pt x="80963" y="12096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5" name="Freeform 304">
                  <a:extLst>
                    <a:ext uri="{FF2B5EF4-FFF2-40B4-BE49-F238E27FC236}">
                      <a16:creationId xmlns:a16="http://schemas.microsoft.com/office/drawing/2014/main" id="{25A78DEB-F31D-AED1-2EA7-6F409EAB99ED}"/>
                    </a:ext>
                  </a:extLst>
                </p:cNvPr>
                <p:cNvSpPr/>
                <p:nvPr/>
              </p:nvSpPr>
              <p:spPr>
                <a:xfrm>
                  <a:off x="3684270" y="917258"/>
                  <a:ext cx="113770" cy="142875"/>
                </a:xfrm>
                <a:custGeom>
                  <a:avLst/>
                  <a:gdLst>
                    <a:gd name="connsiteX0" fmla="*/ 112395 w 113770"/>
                    <a:gd name="connsiteY0" fmla="*/ 137160 h 142875"/>
                    <a:gd name="connsiteX1" fmla="*/ 109538 w 113770"/>
                    <a:gd name="connsiteY1" fmla="*/ 142875 h 142875"/>
                    <a:gd name="connsiteX2" fmla="*/ 88582 w 113770"/>
                    <a:gd name="connsiteY2" fmla="*/ 142875 h 142875"/>
                    <a:gd name="connsiteX3" fmla="*/ 82867 w 113770"/>
                    <a:gd name="connsiteY3" fmla="*/ 140017 h 142875"/>
                    <a:gd name="connsiteX4" fmla="*/ 44767 w 113770"/>
                    <a:gd name="connsiteY4" fmla="*/ 93345 h 142875"/>
                    <a:gd name="connsiteX5" fmla="*/ 27622 w 113770"/>
                    <a:gd name="connsiteY5" fmla="*/ 93345 h 142875"/>
                    <a:gd name="connsiteX6" fmla="*/ 27622 w 113770"/>
                    <a:gd name="connsiteY6" fmla="*/ 138113 h 142875"/>
                    <a:gd name="connsiteX7" fmla="*/ 22860 w 113770"/>
                    <a:gd name="connsiteY7" fmla="*/ 142875 h 142875"/>
                    <a:gd name="connsiteX8" fmla="*/ 4763 w 113770"/>
                    <a:gd name="connsiteY8" fmla="*/ 142875 h 142875"/>
                    <a:gd name="connsiteX9" fmla="*/ 0 w 113770"/>
                    <a:gd name="connsiteY9" fmla="*/ 138113 h 142875"/>
                    <a:gd name="connsiteX10" fmla="*/ 0 w 113770"/>
                    <a:gd name="connsiteY10" fmla="*/ 4763 h 142875"/>
                    <a:gd name="connsiteX11" fmla="*/ 4763 w 113770"/>
                    <a:gd name="connsiteY11" fmla="*/ 0 h 142875"/>
                    <a:gd name="connsiteX12" fmla="*/ 27622 w 113770"/>
                    <a:gd name="connsiteY12" fmla="*/ 0 h 142875"/>
                    <a:gd name="connsiteX13" fmla="*/ 53340 w 113770"/>
                    <a:gd name="connsiteY13" fmla="*/ 0 h 142875"/>
                    <a:gd name="connsiteX14" fmla="*/ 100965 w 113770"/>
                    <a:gd name="connsiteY14" fmla="*/ 47625 h 142875"/>
                    <a:gd name="connsiteX15" fmla="*/ 74295 w 113770"/>
                    <a:gd name="connsiteY15" fmla="*/ 88582 h 142875"/>
                    <a:gd name="connsiteX16" fmla="*/ 112395 w 113770"/>
                    <a:gd name="connsiteY16" fmla="*/ 137160 h 142875"/>
                    <a:gd name="connsiteX17" fmla="*/ 112395 w 113770"/>
                    <a:gd name="connsiteY17" fmla="*/ 137160 h 142875"/>
                    <a:gd name="connsiteX18" fmla="*/ 26670 w 113770"/>
                    <a:gd name="connsiteY18" fmla="*/ 69532 h 142875"/>
                    <a:gd name="connsiteX19" fmla="*/ 52388 w 113770"/>
                    <a:gd name="connsiteY19" fmla="*/ 69532 h 142875"/>
                    <a:gd name="connsiteX20" fmla="*/ 71438 w 113770"/>
                    <a:gd name="connsiteY20" fmla="*/ 48577 h 142875"/>
                    <a:gd name="connsiteX21" fmla="*/ 52388 w 113770"/>
                    <a:gd name="connsiteY21" fmla="*/ 27622 h 142875"/>
                    <a:gd name="connsiteX22" fmla="*/ 26670 w 113770"/>
                    <a:gd name="connsiteY22" fmla="*/ 27622 h 142875"/>
                    <a:gd name="connsiteX23" fmla="*/ 26670 w 113770"/>
                    <a:gd name="connsiteY23" fmla="*/ 69532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3770" h="142875">
                      <a:moveTo>
                        <a:pt x="112395" y="137160"/>
                      </a:moveTo>
                      <a:cubicBezTo>
                        <a:pt x="115252" y="140017"/>
                        <a:pt x="113347" y="142875"/>
                        <a:pt x="109538" y="142875"/>
                      </a:cubicBezTo>
                      <a:lnTo>
                        <a:pt x="88582" y="142875"/>
                      </a:lnTo>
                      <a:cubicBezTo>
                        <a:pt x="85725" y="142875"/>
                        <a:pt x="83820" y="141922"/>
                        <a:pt x="82867" y="140017"/>
                      </a:cubicBezTo>
                      <a:lnTo>
                        <a:pt x="44767" y="93345"/>
                      </a:lnTo>
                      <a:lnTo>
                        <a:pt x="27622" y="93345"/>
                      </a:lnTo>
                      <a:lnTo>
                        <a:pt x="27622" y="138113"/>
                      </a:lnTo>
                      <a:cubicBezTo>
                        <a:pt x="27622" y="140970"/>
                        <a:pt x="25717" y="142875"/>
                        <a:pt x="22860" y="142875"/>
                      </a:cubicBezTo>
                      <a:lnTo>
                        <a:pt x="4763" y="142875"/>
                      </a:lnTo>
                      <a:cubicBezTo>
                        <a:pt x="1905" y="142875"/>
                        <a:pt x="0" y="140970"/>
                        <a:pt x="0" y="138113"/>
                      </a:cubicBezTo>
                      <a:lnTo>
                        <a:pt x="0" y="4763"/>
                      </a:lnTo>
                      <a:cubicBezTo>
                        <a:pt x="0" y="1905"/>
                        <a:pt x="1905" y="0"/>
                        <a:pt x="4763" y="0"/>
                      </a:cubicBezTo>
                      <a:lnTo>
                        <a:pt x="27622" y="0"/>
                      </a:lnTo>
                      <a:lnTo>
                        <a:pt x="53340" y="0"/>
                      </a:lnTo>
                      <a:cubicBezTo>
                        <a:pt x="80010" y="0"/>
                        <a:pt x="100965" y="20955"/>
                        <a:pt x="100965" y="47625"/>
                      </a:cubicBezTo>
                      <a:cubicBezTo>
                        <a:pt x="100965" y="65722"/>
                        <a:pt x="90488" y="80963"/>
                        <a:pt x="74295" y="88582"/>
                      </a:cubicBezTo>
                      <a:lnTo>
                        <a:pt x="112395" y="137160"/>
                      </a:lnTo>
                      <a:lnTo>
                        <a:pt x="112395" y="137160"/>
                      </a:lnTo>
                      <a:close/>
                      <a:moveTo>
                        <a:pt x="26670" y="69532"/>
                      </a:moveTo>
                      <a:lnTo>
                        <a:pt x="52388" y="69532"/>
                      </a:lnTo>
                      <a:cubicBezTo>
                        <a:pt x="62865" y="69532"/>
                        <a:pt x="71438" y="60007"/>
                        <a:pt x="71438" y="48577"/>
                      </a:cubicBezTo>
                      <a:cubicBezTo>
                        <a:pt x="71438" y="37147"/>
                        <a:pt x="62865" y="27622"/>
                        <a:pt x="52388" y="27622"/>
                      </a:cubicBezTo>
                      <a:lnTo>
                        <a:pt x="26670" y="27622"/>
                      </a:lnTo>
                      <a:lnTo>
                        <a:pt x="26670" y="69532"/>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6" name="Freeform 305">
                  <a:extLst>
                    <a:ext uri="{FF2B5EF4-FFF2-40B4-BE49-F238E27FC236}">
                      <a16:creationId xmlns:a16="http://schemas.microsoft.com/office/drawing/2014/main" id="{E2FD0462-1F7A-E91F-DD6A-A67C2276683E}"/>
                    </a:ext>
                  </a:extLst>
                </p:cNvPr>
                <p:cNvSpPr/>
                <p:nvPr/>
              </p:nvSpPr>
              <p:spPr>
                <a:xfrm>
                  <a:off x="3799708" y="917258"/>
                  <a:ext cx="117395" cy="142875"/>
                </a:xfrm>
                <a:custGeom>
                  <a:avLst/>
                  <a:gdLst>
                    <a:gd name="connsiteX0" fmla="*/ 113162 w 117395"/>
                    <a:gd name="connsiteY0" fmla="*/ 952 h 142875"/>
                    <a:gd name="connsiteX1" fmla="*/ 116019 w 117395"/>
                    <a:gd name="connsiteY1" fmla="*/ 6667 h 142875"/>
                    <a:gd name="connsiteX2" fmla="*/ 72204 w 117395"/>
                    <a:gd name="connsiteY2" fmla="*/ 80010 h 142875"/>
                    <a:gd name="connsiteX3" fmla="*/ 72204 w 117395"/>
                    <a:gd name="connsiteY3" fmla="*/ 138113 h 142875"/>
                    <a:gd name="connsiteX4" fmla="*/ 67442 w 117395"/>
                    <a:gd name="connsiteY4" fmla="*/ 142875 h 142875"/>
                    <a:gd name="connsiteX5" fmla="*/ 49344 w 117395"/>
                    <a:gd name="connsiteY5" fmla="*/ 142875 h 142875"/>
                    <a:gd name="connsiteX6" fmla="*/ 44582 w 117395"/>
                    <a:gd name="connsiteY6" fmla="*/ 138113 h 142875"/>
                    <a:gd name="connsiteX7" fmla="*/ 44582 w 117395"/>
                    <a:gd name="connsiteY7" fmla="*/ 79057 h 142875"/>
                    <a:gd name="connsiteX8" fmla="*/ 767 w 117395"/>
                    <a:gd name="connsiteY8" fmla="*/ 5715 h 142875"/>
                    <a:gd name="connsiteX9" fmla="*/ 3624 w 117395"/>
                    <a:gd name="connsiteY9" fmla="*/ 0 h 142875"/>
                    <a:gd name="connsiteX10" fmla="*/ 24579 w 117395"/>
                    <a:gd name="connsiteY10" fmla="*/ 0 h 142875"/>
                    <a:gd name="connsiteX11" fmla="*/ 30294 w 117395"/>
                    <a:gd name="connsiteY11" fmla="*/ 3810 h 142875"/>
                    <a:gd name="connsiteX12" fmla="*/ 57917 w 117395"/>
                    <a:gd name="connsiteY12" fmla="*/ 52388 h 142875"/>
                    <a:gd name="connsiteX13" fmla="*/ 85539 w 117395"/>
                    <a:gd name="connsiteY13" fmla="*/ 3810 h 142875"/>
                    <a:gd name="connsiteX14" fmla="*/ 91254 w 117395"/>
                    <a:gd name="connsiteY14" fmla="*/ 0 h 142875"/>
                    <a:gd name="connsiteX15" fmla="*/ 113162 w 117395"/>
                    <a:gd name="connsiteY15" fmla="*/ 0 h 142875"/>
                    <a:gd name="connsiteX16" fmla="*/ 113162 w 117395"/>
                    <a:gd name="connsiteY16" fmla="*/ 952 h 14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7395" h="142875">
                      <a:moveTo>
                        <a:pt x="113162" y="952"/>
                      </a:moveTo>
                      <a:cubicBezTo>
                        <a:pt x="116972" y="952"/>
                        <a:pt x="118877" y="3810"/>
                        <a:pt x="116019" y="6667"/>
                      </a:cubicBezTo>
                      <a:lnTo>
                        <a:pt x="72204" y="80010"/>
                      </a:lnTo>
                      <a:lnTo>
                        <a:pt x="72204" y="138113"/>
                      </a:lnTo>
                      <a:cubicBezTo>
                        <a:pt x="72204" y="140970"/>
                        <a:pt x="70299" y="142875"/>
                        <a:pt x="67442" y="142875"/>
                      </a:cubicBezTo>
                      <a:lnTo>
                        <a:pt x="49344" y="142875"/>
                      </a:lnTo>
                      <a:cubicBezTo>
                        <a:pt x="46487" y="142875"/>
                        <a:pt x="44582" y="140970"/>
                        <a:pt x="44582" y="138113"/>
                      </a:cubicBezTo>
                      <a:lnTo>
                        <a:pt x="44582" y="79057"/>
                      </a:lnTo>
                      <a:lnTo>
                        <a:pt x="767" y="5715"/>
                      </a:lnTo>
                      <a:cubicBezTo>
                        <a:pt x="-1138" y="1905"/>
                        <a:pt x="767" y="0"/>
                        <a:pt x="3624" y="0"/>
                      </a:cubicBezTo>
                      <a:lnTo>
                        <a:pt x="24579" y="0"/>
                      </a:lnTo>
                      <a:cubicBezTo>
                        <a:pt x="27437" y="0"/>
                        <a:pt x="29342" y="952"/>
                        <a:pt x="30294" y="3810"/>
                      </a:cubicBezTo>
                      <a:lnTo>
                        <a:pt x="57917" y="52388"/>
                      </a:lnTo>
                      <a:lnTo>
                        <a:pt x="85539" y="3810"/>
                      </a:lnTo>
                      <a:cubicBezTo>
                        <a:pt x="86492" y="1905"/>
                        <a:pt x="88397" y="0"/>
                        <a:pt x="91254" y="0"/>
                      </a:cubicBezTo>
                      <a:lnTo>
                        <a:pt x="113162" y="0"/>
                      </a:lnTo>
                      <a:lnTo>
                        <a:pt x="113162" y="952"/>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20" name="Graphic 696">
                <a:extLst>
                  <a:ext uri="{FF2B5EF4-FFF2-40B4-BE49-F238E27FC236}">
                    <a16:creationId xmlns:a16="http://schemas.microsoft.com/office/drawing/2014/main" id="{F909750D-FD60-26C9-27D3-3366D5ACFCF6}"/>
                  </a:ext>
                </a:extLst>
              </p:cNvPr>
              <p:cNvGrpSpPr/>
              <p:nvPr/>
            </p:nvGrpSpPr>
            <p:grpSpPr>
              <a:xfrm>
                <a:off x="3256597" y="1213485"/>
                <a:ext cx="490537" cy="154305"/>
                <a:chOff x="3256597" y="1213485"/>
                <a:chExt cx="490537" cy="154305"/>
              </a:xfrm>
              <a:solidFill>
                <a:srgbClr val="FFFFFF"/>
              </a:solidFill>
            </p:grpSpPr>
            <p:sp>
              <p:nvSpPr>
                <p:cNvPr id="281" name="Freeform 280">
                  <a:extLst>
                    <a:ext uri="{FF2B5EF4-FFF2-40B4-BE49-F238E27FC236}">
                      <a16:creationId xmlns:a16="http://schemas.microsoft.com/office/drawing/2014/main" id="{68551C01-9B7F-40BA-89B1-1D17300D6B39}"/>
                    </a:ext>
                  </a:extLst>
                </p:cNvPr>
                <p:cNvSpPr/>
                <p:nvPr/>
              </p:nvSpPr>
              <p:spPr>
                <a:xfrm>
                  <a:off x="3256597" y="1250633"/>
                  <a:ext cx="69532" cy="96202"/>
                </a:xfrm>
                <a:custGeom>
                  <a:avLst/>
                  <a:gdLst>
                    <a:gd name="connsiteX0" fmla="*/ 56198 w 69532"/>
                    <a:gd name="connsiteY0" fmla="*/ 83820 h 96202"/>
                    <a:gd name="connsiteX1" fmla="*/ 60008 w 69532"/>
                    <a:gd name="connsiteY1" fmla="*/ 88582 h 96202"/>
                    <a:gd name="connsiteX2" fmla="*/ 67628 w 69532"/>
                    <a:gd name="connsiteY2" fmla="*/ 85725 h 96202"/>
                    <a:gd name="connsiteX3" fmla="*/ 68580 w 69532"/>
                    <a:gd name="connsiteY3" fmla="*/ 84772 h 96202"/>
                    <a:gd name="connsiteX4" fmla="*/ 69533 w 69532"/>
                    <a:gd name="connsiteY4" fmla="*/ 85725 h 96202"/>
                    <a:gd name="connsiteX5" fmla="*/ 56198 w 69532"/>
                    <a:gd name="connsiteY5" fmla="*/ 96202 h 96202"/>
                    <a:gd name="connsiteX6" fmla="*/ 40958 w 69532"/>
                    <a:gd name="connsiteY6" fmla="*/ 89535 h 96202"/>
                    <a:gd name="connsiteX7" fmla="*/ 22860 w 69532"/>
                    <a:gd name="connsiteY7" fmla="*/ 96202 h 96202"/>
                    <a:gd name="connsiteX8" fmla="*/ 0 w 69532"/>
                    <a:gd name="connsiteY8" fmla="*/ 67627 h 96202"/>
                    <a:gd name="connsiteX9" fmla="*/ 33338 w 69532"/>
                    <a:gd name="connsiteY9" fmla="*/ 27622 h 96202"/>
                    <a:gd name="connsiteX10" fmla="*/ 38100 w 69532"/>
                    <a:gd name="connsiteY10" fmla="*/ 16192 h 96202"/>
                    <a:gd name="connsiteX11" fmla="*/ 26670 w 69532"/>
                    <a:gd name="connsiteY11" fmla="*/ 6667 h 96202"/>
                    <a:gd name="connsiteX12" fmla="*/ 3810 w 69532"/>
                    <a:gd name="connsiteY12" fmla="*/ 14288 h 96202"/>
                    <a:gd name="connsiteX13" fmla="*/ 1905 w 69532"/>
                    <a:gd name="connsiteY13" fmla="*/ 15240 h 96202"/>
                    <a:gd name="connsiteX14" fmla="*/ 953 w 69532"/>
                    <a:gd name="connsiteY14" fmla="*/ 14288 h 96202"/>
                    <a:gd name="connsiteX15" fmla="*/ 30480 w 69532"/>
                    <a:gd name="connsiteY15" fmla="*/ 0 h 96202"/>
                    <a:gd name="connsiteX16" fmla="*/ 56198 w 69532"/>
                    <a:gd name="connsiteY16" fmla="*/ 21907 h 96202"/>
                    <a:gd name="connsiteX17" fmla="*/ 56198 w 69532"/>
                    <a:gd name="connsiteY17" fmla="*/ 83820 h 96202"/>
                    <a:gd name="connsiteX18" fmla="*/ 37148 w 69532"/>
                    <a:gd name="connsiteY18" fmla="*/ 31432 h 96202"/>
                    <a:gd name="connsiteX19" fmla="*/ 37148 w 69532"/>
                    <a:gd name="connsiteY19" fmla="*/ 31432 h 96202"/>
                    <a:gd name="connsiteX20" fmla="*/ 18098 w 69532"/>
                    <a:gd name="connsiteY20" fmla="*/ 63817 h 96202"/>
                    <a:gd name="connsiteX21" fmla="*/ 26670 w 69532"/>
                    <a:gd name="connsiteY21" fmla="*/ 87630 h 96202"/>
                    <a:gd name="connsiteX22" fmla="*/ 37148 w 69532"/>
                    <a:gd name="connsiteY22" fmla="*/ 77152 h 96202"/>
                    <a:gd name="connsiteX23" fmla="*/ 37148 w 69532"/>
                    <a:gd name="connsiteY23" fmla="*/ 31432 h 9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9532" h="96202">
                      <a:moveTo>
                        <a:pt x="56198" y="83820"/>
                      </a:moveTo>
                      <a:cubicBezTo>
                        <a:pt x="56198" y="85725"/>
                        <a:pt x="57150" y="88582"/>
                        <a:pt x="60008" y="88582"/>
                      </a:cubicBezTo>
                      <a:cubicBezTo>
                        <a:pt x="62865" y="88582"/>
                        <a:pt x="65723" y="87630"/>
                        <a:pt x="67628" y="85725"/>
                      </a:cubicBezTo>
                      <a:cubicBezTo>
                        <a:pt x="68580" y="85725"/>
                        <a:pt x="68580" y="84772"/>
                        <a:pt x="68580" y="84772"/>
                      </a:cubicBezTo>
                      <a:cubicBezTo>
                        <a:pt x="69533" y="84772"/>
                        <a:pt x="69533" y="84772"/>
                        <a:pt x="69533" y="85725"/>
                      </a:cubicBezTo>
                      <a:cubicBezTo>
                        <a:pt x="68580" y="90488"/>
                        <a:pt x="62865" y="96202"/>
                        <a:pt x="56198" y="96202"/>
                      </a:cubicBezTo>
                      <a:cubicBezTo>
                        <a:pt x="47625" y="96202"/>
                        <a:pt x="43815" y="92392"/>
                        <a:pt x="40958" y="89535"/>
                      </a:cubicBezTo>
                      <a:cubicBezTo>
                        <a:pt x="37148" y="92392"/>
                        <a:pt x="29528" y="96202"/>
                        <a:pt x="22860" y="96202"/>
                      </a:cubicBezTo>
                      <a:cubicBezTo>
                        <a:pt x="12383" y="96202"/>
                        <a:pt x="0" y="91440"/>
                        <a:pt x="0" y="67627"/>
                      </a:cubicBezTo>
                      <a:cubicBezTo>
                        <a:pt x="0" y="47625"/>
                        <a:pt x="4763" y="42863"/>
                        <a:pt x="33338" y="27622"/>
                      </a:cubicBezTo>
                      <a:cubicBezTo>
                        <a:pt x="38100" y="24765"/>
                        <a:pt x="38100" y="22860"/>
                        <a:pt x="38100" y="16192"/>
                      </a:cubicBezTo>
                      <a:cubicBezTo>
                        <a:pt x="38100" y="8572"/>
                        <a:pt x="35243" y="6667"/>
                        <a:pt x="26670" y="6667"/>
                      </a:cubicBezTo>
                      <a:cubicBezTo>
                        <a:pt x="19050" y="6667"/>
                        <a:pt x="7620" y="10477"/>
                        <a:pt x="3810" y="14288"/>
                      </a:cubicBezTo>
                      <a:cubicBezTo>
                        <a:pt x="2858" y="14288"/>
                        <a:pt x="2858" y="15240"/>
                        <a:pt x="1905" y="15240"/>
                      </a:cubicBezTo>
                      <a:cubicBezTo>
                        <a:pt x="953" y="15240"/>
                        <a:pt x="953" y="15240"/>
                        <a:pt x="953" y="14288"/>
                      </a:cubicBezTo>
                      <a:cubicBezTo>
                        <a:pt x="953" y="12382"/>
                        <a:pt x="16193" y="0"/>
                        <a:pt x="30480" y="0"/>
                      </a:cubicBezTo>
                      <a:cubicBezTo>
                        <a:pt x="40005" y="0"/>
                        <a:pt x="56198" y="3810"/>
                        <a:pt x="56198" y="21907"/>
                      </a:cubicBezTo>
                      <a:lnTo>
                        <a:pt x="56198" y="83820"/>
                      </a:lnTo>
                      <a:close/>
                      <a:moveTo>
                        <a:pt x="37148" y="31432"/>
                      </a:moveTo>
                      <a:lnTo>
                        <a:pt x="37148" y="31432"/>
                      </a:lnTo>
                      <a:cubicBezTo>
                        <a:pt x="21908" y="40005"/>
                        <a:pt x="18098" y="45720"/>
                        <a:pt x="18098" y="63817"/>
                      </a:cubicBezTo>
                      <a:cubicBezTo>
                        <a:pt x="18098" y="83820"/>
                        <a:pt x="20955" y="87630"/>
                        <a:pt x="26670" y="87630"/>
                      </a:cubicBezTo>
                      <a:cubicBezTo>
                        <a:pt x="32385" y="87630"/>
                        <a:pt x="37148" y="81915"/>
                        <a:pt x="37148" y="77152"/>
                      </a:cubicBezTo>
                      <a:lnTo>
                        <a:pt x="37148" y="31432"/>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2" name="Freeform 281">
                  <a:extLst>
                    <a:ext uri="{FF2B5EF4-FFF2-40B4-BE49-F238E27FC236}">
                      <a16:creationId xmlns:a16="http://schemas.microsoft.com/office/drawing/2014/main" id="{D9085133-D0E3-00DB-D95A-7F49BF1D7D65}"/>
                    </a:ext>
                  </a:extLst>
                </p:cNvPr>
                <p:cNvSpPr/>
                <p:nvPr/>
              </p:nvSpPr>
              <p:spPr>
                <a:xfrm>
                  <a:off x="3328035" y="1248728"/>
                  <a:ext cx="78105" cy="98107"/>
                </a:xfrm>
                <a:custGeom>
                  <a:avLst/>
                  <a:gdLst>
                    <a:gd name="connsiteX0" fmla="*/ 26670 w 78105"/>
                    <a:gd name="connsiteY0" fmla="*/ 5715 h 98107"/>
                    <a:gd name="connsiteX1" fmla="*/ 26670 w 78105"/>
                    <a:gd name="connsiteY1" fmla="*/ 5715 h 98107"/>
                    <a:gd name="connsiteX2" fmla="*/ 45720 w 78105"/>
                    <a:gd name="connsiteY2" fmla="*/ 0 h 98107"/>
                    <a:gd name="connsiteX3" fmla="*/ 67628 w 78105"/>
                    <a:gd name="connsiteY3" fmla="*/ 18097 h 98107"/>
                    <a:gd name="connsiteX4" fmla="*/ 67628 w 78105"/>
                    <a:gd name="connsiteY4" fmla="*/ 88582 h 98107"/>
                    <a:gd name="connsiteX5" fmla="*/ 68580 w 78105"/>
                    <a:gd name="connsiteY5" fmla="*/ 90488 h 98107"/>
                    <a:gd name="connsiteX6" fmla="*/ 77153 w 78105"/>
                    <a:gd name="connsiteY6" fmla="*/ 96203 h 98107"/>
                    <a:gd name="connsiteX7" fmla="*/ 78105 w 78105"/>
                    <a:gd name="connsiteY7" fmla="*/ 97155 h 98107"/>
                    <a:gd name="connsiteX8" fmla="*/ 76200 w 78105"/>
                    <a:gd name="connsiteY8" fmla="*/ 98107 h 98107"/>
                    <a:gd name="connsiteX9" fmla="*/ 41910 w 78105"/>
                    <a:gd name="connsiteY9" fmla="*/ 98107 h 98107"/>
                    <a:gd name="connsiteX10" fmla="*/ 40005 w 78105"/>
                    <a:gd name="connsiteY10" fmla="*/ 97155 h 98107"/>
                    <a:gd name="connsiteX11" fmla="*/ 40958 w 78105"/>
                    <a:gd name="connsiteY11" fmla="*/ 96203 h 98107"/>
                    <a:gd name="connsiteX12" fmla="*/ 49530 w 78105"/>
                    <a:gd name="connsiteY12" fmla="*/ 90488 h 98107"/>
                    <a:gd name="connsiteX13" fmla="*/ 50483 w 78105"/>
                    <a:gd name="connsiteY13" fmla="*/ 88582 h 98107"/>
                    <a:gd name="connsiteX14" fmla="*/ 50483 w 78105"/>
                    <a:gd name="connsiteY14" fmla="*/ 18097 h 98107"/>
                    <a:gd name="connsiteX15" fmla="*/ 41910 w 78105"/>
                    <a:gd name="connsiteY15" fmla="*/ 7620 h 98107"/>
                    <a:gd name="connsiteX16" fmla="*/ 28575 w 78105"/>
                    <a:gd name="connsiteY16" fmla="*/ 22860 h 98107"/>
                    <a:gd name="connsiteX17" fmla="*/ 28575 w 78105"/>
                    <a:gd name="connsiteY17" fmla="*/ 88582 h 98107"/>
                    <a:gd name="connsiteX18" fmla="*/ 28575 w 78105"/>
                    <a:gd name="connsiteY18" fmla="*/ 90488 h 98107"/>
                    <a:gd name="connsiteX19" fmla="*/ 37148 w 78105"/>
                    <a:gd name="connsiteY19" fmla="*/ 96203 h 98107"/>
                    <a:gd name="connsiteX20" fmla="*/ 38100 w 78105"/>
                    <a:gd name="connsiteY20" fmla="*/ 97155 h 98107"/>
                    <a:gd name="connsiteX21" fmla="*/ 36195 w 78105"/>
                    <a:gd name="connsiteY21" fmla="*/ 98107 h 98107"/>
                    <a:gd name="connsiteX22" fmla="*/ 1905 w 78105"/>
                    <a:gd name="connsiteY22" fmla="*/ 98107 h 98107"/>
                    <a:gd name="connsiteX23" fmla="*/ 0 w 78105"/>
                    <a:gd name="connsiteY23" fmla="*/ 97155 h 98107"/>
                    <a:gd name="connsiteX24" fmla="*/ 953 w 78105"/>
                    <a:gd name="connsiteY24" fmla="*/ 96203 h 98107"/>
                    <a:gd name="connsiteX25" fmla="*/ 9525 w 78105"/>
                    <a:gd name="connsiteY25" fmla="*/ 90488 h 98107"/>
                    <a:gd name="connsiteX26" fmla="*/ 10478 w 78105"/>
                    <a:gd name="connsiteY26" fmla="*/ 88582 h 98107"/>
                    <a:gd name="connsiteX27" fmla="*/ 10478 w 78105"/>
                    <a:gd name="connsiteY27" fmla="*/ 8572 h 98107"/>
                    <a:gd name="connsiteX28" fmla="*/ 9525 w 78105"/>
                    <a:gd name="connsiteY28" fmla="*/ 7620 h 98107"/>
                    <a:gd name="connsiteX29" fmla="*/ 1905 w 78105"/>
                    <a:gd name="connsiteY29" fmla="*/ 2857 h 98107"/>
                    <a:gd name="connsiteX30" fmla="*/ 953 w 78105"/>
                    <a:gd name="connsiteY30" fmla="*/ 1905 h 98107"/>
                    <a:gd name="connsiteX31" fmla="*/ 2858 w 78105"/>
                    <a:gd name="connsiteY31" fmla="*/ 953 h 98107"/>
                    <a:gd name="connsiteX32" fmla="*/ 27623 w 78105"/>
                    <a:gd name="connsiteY32" fmla="*/ 953 h 98107"/>
                    <a:gd name="connsiteX33" fmla="*/ 28575 w 78105"/>
                    <a:gd name="connsiteY33" fmla="*/ 1905 h 98107"/>
                    <a:gd name="connsiteX34" fmla="*/ 28575 w 78105"/>
                    <a:gd name="connsiteY34" fmla="*/ 5715 h 9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8105" h="98107">
                      <a:moveTo>
                        <a:pt x="26670" y="5715"/>
                      </a:moveTo>
                      <a:lnTo>
                        <a:pt x="26670" y="5715"/>
                      </a:lnTo>
                      <a:cubicBezTo>
                        <a:pt x="31433" y="1905"/>
                        <a:pt x="36195" y="0"/>
                        <a:pt x="45720" y="0"/>
                      </a:cubicBezTo>
                      <a:cubicBezTo>
                        <a:pt x="59055" y="0"/>
                        <a:pt x="67628" y="5715"/>
                        <a:pt x="67628" y="18097"/>
                      </a:cubicBezTo>
                      <a:lnTo>
                        <a:pt x="67628" y="88582"/>
                      </a:lnTo>
                      <a:cubicBezTo>
                        <a:pt x="67628" y="89535"/>
                        <a:pt x="67628" y="89535"/>
                        <a:pt x="68580" y="90488"/>
                      </a:cubicBezTo>
                      <a:lnTo>
                        <a:pt x="77153" y="96203"/>
                      </a:lnTo>
                      <a:cubicBezTo>
                        <a:pt x="78105" y="96203"/>
                        <a:pt x="78105" y="97155"/>
                        <a:pt x="78105" y="97155"/>
                      </a:cubicBezTo>
                      <a:cubicBezTo>
                        <a:pt x="78105" y="98107"/>
                        <a:pt x="77153" y="98107"/>
                        <a:pt x="76200" y="98107"/>
                      </a:cubicBezTo>
                      <a:lnTo>
                        <a:pt x="41910" y="98107"/>
                      </a:lnTo>
                      <a:cubicBezTo>
                        <a:pt x="40958" y="98107"/>
                        <a:pt x="40005" y="98107"/>
                        <a:pt x="40005" y="97155"/>
                      </a:cubicBezTo>
                      <a:cubicBezTo>
                        <a:pt x="40005" y="97155"/>
                        <a:pt x="40958" y="96203"/>
                        <a:pt x="40958" y="96203"/>
                      </a:cubicBezTo>
                      <a:lnTo>
                        <a:pt x="49530" y="90488"/>
                      </a:lnTo>
                      <a:cubicBezTo>
                        <a:pt x="50483" y="90488"/>
                        <a:pt x="50483" y="89535"/>
                        <a:pt x="50483" y="88582"/>
                      </a:cubicBezTo>
                      <a:lnTo>
                        <a:pt x="50483" y="18097"/>
                      </a:lnTo>
                      <a:cubicBezTo>
                        <a:pt x="50483" y="11430"/>
                        <a:pt x="47625" y="7620"/>
                        <a:pt x="41910" y="7620"/>
                      </a:cubicBezTo>
                      <a:cubicBezTo>
                        <a:pt x="35243" y="7620"/>
                        <a:pt x="28575" y="13335"/>
                        <a:pt x="28575" y="22860"/>
                      </a:cubicBezTo>
                      <a:lnTo>
                        <a:pt x="28575" y="88582"/>
                      </a:lnTo>
                      <a:cubicBezTo>
                        <a:pt x="28575" y="89535"/>
                        <a:pt x="28575" y="89535"/>
                        <a:pt x="28575" y="90488"/>
                      </a:cubicBezTo>
                      <a:lnTo>
                        <a:pt x="37148" y="96203"/>
                      </a:lnTo>
                      <a:cubicBezTo>
                        <a:pt x="38100" y="96203"/>
                        <a:pt x="38100" y="97155"/>
                        <a:pt x="38100" y="97155"/>
                      </a:cubicBezTo>
                      <a:cubicBezTo>
                        <a:pt x="38100" y="98107"/>
                        <a:pt x="37148" y="98107"/>
                        <a:pt x="36195" y="98107"/>
                      </a:cubicBezTo>
                      <a:lnTo>
                        <a:pt x="1905" y="98107"/>
                      </a:lnTo>
                      <a:cubicBezTo>
                        <a:pt x="953" y="98107"/>
                        <a:pt x="0" y="98107"/>
                        <a:pt x="0" y="97155"/>
                      </a:cubicBezTo>
                      <a:cubicBezTo>
                        <a:pt x="0" y="97155"/>
                        <a:pt x="0" y="96203"/>
                        <a:pt x="953" y="96203"/>
                      </a:cubicBezTo>
                      <a:lnTo>
                        <a:pt x="9525" y="90488"/>
                      </a:lnTo>
                      <a:cubicBezTo>
                        <a:pt x="10478" y="90488"/>
                        <a:pt x="10478" y="89535"/>
                        <a:pt x="10478" y="88582"/>
                      </a:cubicBezTo>
                      <a:lnTo>
                        <a:pt x="10478" y="8572"/>
                      </a:lnTo>
                      <a:cubicBezTo>
                        <a:pt x="10478" y="7620"/>
                        <a:pt x="10478" y="7620"/>
                        <a:pt x="9525" y="7620"/>
                      </a:cubicBezTo>
                      <a:lnTo>
                        <a:pt x="1905" y="2857"/>
                      </a:lnTo>
                      <a:cubicBezTo>
                        <a:pt x="953" y="1905"/>
                        <a:pt x="953" y="1905"/>
                        <a:pt x="953" y="1905"/>
                      </a:cubicBezTo>
                      <a:cubicBezTo>
                        <a:pt x="953" y="953"/>
                        <a:pt x="1905" y="953"/>
                        <a:pt x="2858" y="953"/>
                      </a:cubicBezTo>
                      <a:lnTo>
                        <a:pt x="27623" y="953"/>
                      </a:lnTo>
                      <a:cubicBezTo>
                        <a:pt x="28575" y="953"/>
                        <a:pt x="28575" y="953"/>
                        <a:pt x="28575" y="1905"/>
                      </a:cubicBezTo>
                      <a:lnTo>
                        <a:pt x="28575" y="5715"/>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3" name="Freeform 282">
                  <a:extLst>
                    <a:ext uri="{FF2B5EF4-FFF2-40B4-BE49-F238E27FC236}">
                      <a16:creationId xmlns:a16="http://schemas.microsoft.com/office/drawing/2014/main" id="{51B4C3DD-198D-E896-22F4-BA86936466D8}"/>
                    </a:ext>
                  </a:extLst>
                </p:cNvPr>
                <p:cNvSpPr/>
                <p:nvPr/>
              </p:nvSpPr>
              <p:spPr>
                <a:xfrm>
                  <a:off x="3412808" y="1250633"/>
                  <a:ext cx="69532" cy="96202"/>
                </a:xfrm>
                <a:custGeom>
                  <a:avLst/>
                  <a:gdLst>
                    <a:gd name="connsiteX0" fmla="*/ 56197 w 69532"/>
                    <a:gd name="connsiteY0" fmla="*/ 83820 h 96202"/>
                    <a:gd name="connsiteX1" fmla="*/ 60007 w 69532"/>
                    <a:gd name="connsiteY1" fmla="*/ 88582 h 96202"/>
                    <a:gd name="connsiteX2" fmla="*/ 67627 w 69532"/>
                    <a:gd name="connsiteY2" fmla="*/ 85725 h 96202"/>
                    <a:gd name="connsiteX3" fmla="*/ 68580 w 69532"/>
                    <a:gd name="connsiteY3" fmla="*/ 84772 h 96202"/>
                    <a:gd name="connsiteX4" fmla="*/ 69532 w 69532"/>
                    <a:gd name="connsiteY4" fmla="*/ 85725 h 96202"/>
                    <a:gd name="connsiteX5" fmla="*/ 56197 w 69532"/>
                    <a:gd name="connsiteY5" fmla="*/ 96202 h 96202"/>
                    <a:gd name="connsiteX6" fmla="*/ 40957 w 69532"/>
                    <a:gd name="connsiteY6" fmla="*/ 89535 h 96202"/>
                    <a:gd name="connsiteX7" fmla="*/ 22860 w 69532"/>
                    <a:gd name="connsiteY7" fmla="*/ 96202 h 96202"/>
                    <a:gd name="connsiteX8" fmla="*/ 0 w 69532"/>
                    <a:gd name="connsiteY8" fmla="*/ 67627 h 96202"/>
                    <a:gd name="connsiteX9" fmla="*/ 33338 w 69532"/>
                    <a:gd name="connsiteY9" fmla="*/ 27622 h 96202"/>
                    <a:gd name="connsiteX10" fmla="*/ 38100 w 69532"/>
                    <a:gd name="connsiteY10" fmla="*/ 16192 h 96202"/>
                    <a:gd name="connsiteX11" fmla="*/ 26670 w 69532"/>
                    <a:gd name="connsiteY11" fmla="*/ 6667 h 96202"/>
                    <a:gd name="connsiteX12" fmla="*/ 3810 w 69532"/>
                    <a:gd name="connsiteY12" fmla="*/ 14288 h 96202"/>
                    <a:gd name="connsiteX13" fmla="*/ 1905 w 69532"/>
                    <a:gd name="connsiteY13" fmla="*/ 15240 h 96202"/>
                    <a:gd name="connsiteX14" fmla="*/ 952 w 69532"/>
                    <a:gd name="connsiteY14" fmla="*/ 14288 h 96202"/>
                    <a:gd name="connsiteX15" fmla="*/ 30480 w 69532"/>
                    <a:gd name="connsiteY15" fmla="*/ 0 h 96202"/>
                    <a:gd name="connsiteX16" fmla="*/ 56197 w 69532"/>
                    <a:gd name="connsiteY16" fmla="*/ 21907 h 96202"/>
                    <a:gd name="connsiteX17" fmla="*/ 56197 w 69532"/>
                    <a:gd name="connsiteY17" fmla="*/ 83820 h 96202"/>
                    <a:gd name="connsiteX18" fmla="*/ 38100 w 69532"/>
                    <a:gd name="connsiteY18" fmla="*/ 31432 h 96202"/>
                    <a:gd name="connsiteX19" fmla="*/ 38100 w 69532"/>
                    <a:gd name="connsiteY19" fmla="*/ 31432 h 96202"/>
                    <a:gd name="connsiteX20" fmla="*/ 19050 w 69532"/>
                    <a:gd name="connsiteY20" fmla="*/ 63817 h 96202"/>
                    <a:gd name="connsiteX21" fmla="*/ 27622 w 69532"/>
                    <a:gd name="connsiteY21" fmla="*/ 87630 h 96202"/>
                    <a:gd name="connsiteX22" fmla="*/ 38100 w 69532"/>
                    <a:gd name="connsiteY22" fmla="*/ 77152 h 96202"/>
                    <a:gd name="connsiteX23" fmla="*/ 38100 w 69532"/>
                    <a:gd name="connsiteY23" fmla="*/ 31432 h 9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9532" h="96202">
                      <a:moveTo>
                        <a:pt x="56197" y="83820"/>
                      </a:moveTo>
                      <a:cubicBezTo>
                        <a:pt x="56197" y="85725"/>
                        <a:pt x="57150" y="88582"/>
                        <a:pt x="60007" y="88582"/>
                      </a:cubicBezTo>
                      <a:cubicBezTo>
                        <a:pt x="62865" y="88582"/>
                        <a:pt x="65722" y="87630"/>
                        <a:pt x="67627" y="85725"/>
                      </a:cubicBezTo>
                      <a:cubicBezTo>
                        <a:pt x="68580" y="85725"/>
                        <a:pt x="68580" y="84772"/>
                        <a:pt x="68580" y="84772"/>
                      </a:cubicBezTo>
                      <a:cubicBezTo>
                        <a:pt x="69532" y="84772"/>
                        <a:pt x="69532" y="84772"/>
                        <a:pt x="69532" y="85725"/>
                      </a:cubicBezTo>
                      <a:cubicBezTo>
                        <a:pt x="68580" y="90488"/>
                        <a:pt x="62865" y="96202"/>
                        <a:pt x="56197" y="96202"/>
                      </a:cubicBezTo>
                      <a:cubicBezTo>
                        <a:pt x="47625" y="96202"/>
                        <a:pt x="43815" y="92392"/>
                        <a:pt x="40957" y="89535"/>
                      </a:cubicBezTo>
                      <a:cubicBezTo>
                        <a:pt x="37147" y="92392"/>
                        <a:pt x="29527" y="96202"/>
                        <a:pt x="22860" y="96202"/>
                      </a:cubicBezTo>
                      <a:cubicBezTo>
                        <a:pt x="12382" y="96202"/>
                        <a:pt x="0" y="91440"/>
                        <a:pt x="0" y="67627"/>
                      </a:cubicBezTo>
                      <a:cubicBezTo>
                        <a:pt x="0" y="47625"/>
                        <a:pt x="4763" y="42863"/>
                        <a:pt x="33338" y="27622"/>
                      </a:cubicBezTo>
                      <a:cubicBezTo>
                        <a:pt x="38100" y="24765"/>
                        <a:pt x="38100" y="22860"/>
                        <a:pt x="38100" y="16192"/>
                      </a:cubicBezTo>
                      <a:cubicBezTo>
                        <a:pt x="38100" y="8572"/>
                        <a:pt x="35242" y="6667"/>
                        <a:pt x="26670" y="6667"/>
                      </a:cubicBezTo>
                      <a:cubicBezTo>
                        <a:pt x="19050" y="6667"/>
                        <a:pt x="7620" y="10477"/>
                        <a:pt x="3810" y="14288"/>
                      </a:cubicBezTo>
                      <a:cubicBezTo>
                        <a:pt x="2857" y="14288"/>
                        <a:pt x="2857" y="15240"/>
                        <a:pt x="1905" y="15240"/>
                      </a:cubicBezTo>
                      <a:cubicBezTo>
                        <a:pt x="952" y="15240"/>
                        <a:pt x="952" y="15240"/>
                        <a:pt x="952" y="14288"/>
                      </a:cubicBezTo>
                      <a:cubicBezTo>
                        <a:pt x="952" y="12382"/>
                        <a:pt x="16192" y="0"/>
                        <a:pt x="30480" y="0"/>
                      </a:cubicBezTo>
                      <a:cubicBezTo>
                        <a:pt x="40005" y="0"/>
                        <a:pt x="56197" y="3810"/>
                        <a:pt x="56197" y="21907"/>
                      </a:cubicBezTo>
                      <a:lnTo>
                        <a:pt x="56197" y="83820"/>
                      </a:lnTo>
                      <a:close/>
                      <a:moveTo>
                        <a:pt x="38100" y="31432"/>
                      </a:moveTo>
                      <a:lnTo>
                        <a:pt x="38100" y="31432"/>
                      </a:lnTo>
                      <a:cubicBezTo>
                        <a:pt x="22860" y="40005"/>
                        <a:pt x="19050" y="45720"/>
                        <a:pt x="19050" y="63817"/>
                      </a:cubicBezTo>
                      <a:cubicBezTo>
                        <a:pt x="19050" y="83820"/>
                        <a:pt x="21907" y="87630"/>
                        <a:pt x="27622" y="87630"/>
                      </a:cubicBezTo>
                      <a:cubicBezTo>
                        <a:pt x="33338" y="87630"/>
                        <a:pt x="38100" y="81915"/>
                        <a:pt x="38100" y="77152"/>
                      </a:cubicBezTo>
                      <a:lnTo>
                        <a:pt x="38100" y="31432"/>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4" name="Freeform 283">
                  <a:extLst>
                    <a:ext uri="{FF2B5EF4-FFF2-40B4-BE49-F238E27FC236}">
                      <a16:creationId xmlns:a16="http://schemas.microsoft.com/office/drawing/2014/main" id="{B121B194-4AEF-FB5A-2F99-D5506F02EE9C}"/>
                    </a:ext>
                  </a:extLst>
                </p:cNvPr>
                <p:cNvSpPr/>
                <p:nvPr/>
              </p:nvSpPr>
              <p:spPr>
                <a:xfrm>
                  <a:off x="3484245" y="1214438"/>
                  <a:ext cx="38100" cy="131445"/>
                </a:xfrm>
                <a:custGeom>
                  <a:avLst/>
                  <a:gdLst>
                    <a:gd name="connsiteX0" fmla="*/ 27622 w 38100"/>
                    <a:gd name="connsiteY0" fmla="*/ 121920 h 131445"/>
                    <a:gd name="connsiteX1" fmla="*/ 28575 w 38100"/>
                    <a:gd name="connsiteY1" fmla="*/ 123825 h 131445"/>
                    <a:gd name="connsiteX2" fmla="*/ 37147 w 38100"/>
                    <a:gd name="connsiteY2" fmla="*/ 129540 h 131445"/>
                    <a:gd name="connsiteX3" fmla="*/ 38100 w 38100"/>
                    <a:gd name="connsiteY3" fmla="*/ 130493 h 131445"/>
                    <a:gd name="connsiteX4" fmla="*/ 36195 w 38100"/>
                    <a:gd name="connsiteY4" fmla="*/ 131445 h 131445"/>
                    <a:gd name="connsiteX5" fmla="*/ 1905 w 38100"/>
                    <a:gd name="connsiteY5" fmla="*/ 131445 h 131445"/>
                    <a:gd name="connsiteX6" fmla="*/ 0 w 38100"/>
                    <a:gd name="connsiteY6" fmla="*/ 130493 h 131445"/>
                    <a:gd name="connsiteX7" fmla="*/ 952 w 38100"/>
                    <a:gd name="connsiteY7" fmla="*/ 129540 h 131445"/>
                    <a:gd name="connsiteX8" fmla="*/ 9525 w 38100"/>
                    <a:gd name="connsiteY8" fmla="*/ 123825 h 131445"/>
                    <a:gd name="connsiteX9" fmla="*/ 10477 w 38100"/>
                    <a:gd name="connsiteY9" fmla="*/ 121920 h 131445"/>
                    <a:gd name="connsiteX10" fmla="*/ 10477 w 38100"/>
                    <a:gd name="connsiteY10" fmla="*/ 7620 h 131445"/>
                    <a:gd name="connsiteX11" fmla="*/ 9525 w 38100"/>
                    <a:gd name="connsiteY11" fmla="*/ 6668 h 131445"/>
                    <a:gd name="connsiteX12" fmla="*/ 1905 w 38100"/>
                    <a:gd name="connsiteY12" fmla="*/ 1905 h 131445"/>
                    <a:gd name="connsiteX13" fmla="*/ 952 w 38100"/>
                    <a:gd name="connsiteY13" fmla="*/ 953 h 131445"/>
                    <a:gd name="connsiteX14" fmla="*/ 2857 w 38100"/>
                    <a:gd name="connsiteY14" fmla="*/ 0 h 131445"/>
                    <a:gd name="connsiteX15" fmla="*/ 27622 w 38100"/>
                    <a:gd name="connsiteY15" fmla="*/ 0 h 131445"/>
                    <a:gd name="connsiteX16" fmla="*/ 28575 w 38100"/>
                    <a:gd name="connsiteY16" fmla="*/ 953 h 131445"/>
                    <a:gd name="connsiteX17" fmla="*/ 28575 w 38100"/>
                    <a:gd name="connsiteY17" fmla="*/ 121920 h 13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8100" h="131445">
                      <a:moveTo>
                        <a:pt x="27622" y="121920"/>
                      </a:moveTo>
                      <a:cubicBezTo>
                        <a:pt x="27622" y="122872"/>
                        <a:pt x="27622" y="122872"/>
                        <a:pt x="28575" y="123825"/>
                      </a:cubicBezTo>
                      <a:lnTo>
                        <a:pt x="37147" y="129540"/>
                      </a:lnTo>
                      <a:cubicBezTo>
                        <a:pt x="38100" y="129540"/>
                        <a:pt x="38100" y="130493"/>
                        <a:pt x="38100" y="130493"/>
                      </a:cubicBezTo>
                      <a:cubicBezTo>
                        <a:pt x="38100" y="131445"/>
                        <a:pt x="37147" y="131445"/>
                        <a:pt x="36195" y="131445"/>
                      </a:cubicBezTo>
                      <a:lnTo>
                        <a:pt x="1905" y="131445"/>
                      </a:lnTo>
                      <a:cubicBezTo>
                        <a:pt x="952" y="131445"/>
                        <a:pt x="0" y="131445"/>
                        <a:pt x="0" y="130493"/>
                      </a:cubicBezTo>
                      <a:cubicBezTo>
                        <a:pt x="0" y="130493"/>
                        <a:pt x="952" y="129540"/>
                        <a:pt x="952" y="129540"/>
                      </a:cubicBezTo>
                      <a:lnTo>
                        <a:pt x="9525" y="123825"/>
                      </a:lnTo>
                      <a:cubicBezTo>
                        <a:pt x="10477" y="123825"/>
                        <a:pt x="10477" y="122872"/>
                        <a:pt x="10477" y="121920"/>
                      </a:cubicBezTo>
                      <a:lnTo>
                        <a:pt x="10477" y="7620"/>
                      </a:lnTo>
                      <a:cubicBezTo>
                        <a:pt x="10477" y="6668"/>
                        <a:pt x="10477" y="6668"/>
                        <a:pt x="9525" y="6668"/>
                      </a:cubicBezTo>
                      <a:lnTo>
                        <a:pt x="1905" y="1905"/>
                      </a:lnTo>
                      <a:cubicBezTo>
                        <a:pt x="952" y="1905"/>
                        <a:pt x="952" y="953"/>
                        <a:pt x="952" y="953"/>
                      </a:cubicBezTo>
                      <a:cubicBezTo>
                        <a:pt x="952" y="0"/>
                        <a:pt x="1905" y="0"/>
                        <a:pt x="2857" y="0"/>
                      </a:cubicBezTo>
                      <a:lnTo>
                        <a:pt x="27622" y="0"/>
                      </a:lnTo>
                      <a:cubicBezTo>
                        <a:pt x="28575" y="0"/>
                        <a:pt x="28575" y="0"/>
                        <a:pt x="28575" y="953"/>
                      </a:cubicBezTo>
                      <a:lnTo>
                        <a:pt x="28575" y="121920"/>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5" name="Freeform 284">
                  <a:extLst>
                    <a:ext uri="{FF2B5EF4-FFF2-40B4-BE49-F238E27FC236}">
                      <a16:creationId xmlns:a16="http://schemas.microsoft.com/office/drawing/2014/main" id="{11074C2B-1A54-0B10-662B-A148F114EA81}"/>
                    </a:ext>
                  </a:extLst>
                </p:cNvPr>
                <p:cNvSpPr/>
                <p:nvPr/>
              </p:nvSpPr>
              <p:spPr>
                <a:xfrm>
                  <a:off x="3527108" y="1246823"/>
                  <a:ext cx="64769" cy="120967"/>
                </a:xfrm>
                <a:custGeom>
                  <a:avLst/>
                  <a:gdLst>
                    <a:gd name="connsiteX0" fmla="*/ 27622 w 64769"/>
                    <a:gd name="connsiteY0" fmla="*/ 953 h 120967"/>
                    <a:gd name="connsiteX1" fmla="*/ 29527 w 64769"/>
                    <a:gd name="connsiteY1" fmla="*/ 1905 h 120967"/>
                    <a:gd name="connsiteX2" fmla="*/ 28575 w 64769"/>
                    <a:gd name="connsiteY2" fmla="*/ 2858 h 120967"/>
                    <a:gd name="connsiteX3" fmla="*/ 23813 w 64769"/>
                    <a:gd name="connsiteY3" fmla="*/ 7620 h 120967"/>
                    <a:gd name="connsiteX4" fmla="*/ 22860 w 64769"/>
                    <a:gd name="connsiteY4" fmla="*/ 11430 h 120967"/>
                    <a:gd name="connsiteX5" fmla="*/ 32385 w 64769"/>
                    <a:gd name="connsiteY5" fmla="*/ 62865 h 120967"/>
                    <a:gd name="connsiteX6" fmla="*/ 33338 w 64769"/>
                    <a:gd name="connsiteY6" fmla="*/ 62865 h 120967"/>
                    <a:gd name="connsiteX7" fmla="*/ 40957 w 64769"/>
                    <a:gd name="connsiteY7" fmla="*/ 11430 h 120967"/>
                    <a:gd name="connsiteX8" fmla="*/ 40005 w 64769"/>
                    <a:gd name="connsiteY8" fmla="*/ 7620 h 120967"/>
                    <a:gd name="connsiteX9" fmla="*/ 34290 w 64769"/>
                    <a:gd name="connsiteY9" fmla="*/ 2858 h 120967"/>
                    <a:gd name="connsiteX10" fmla="*/ 33338 w 64769"/>
                    <a:gd name="connsiteY10" fmla="*/ 1905 h 120967"/>
                    <a:gd name="connsiteX11" fmla="*/ 35242 w 64769"/>
                    <a:gd name="connsiteY11" fmla="*/ 953 h 120967"/>
                    <a:gd name="connsiteX12" fmla="*/ 62865 w 64769"/>
                    <a:gd name="connsiteY12" fmla="*/ 953 h 120967"/>
                    <a:gd name="connsiteX13" fmla="*/ 64770 w 64769"/>
                    <a:gd name="connsiteY13" fmla="*/ 1905 h 120967"/>
                    <a:gd name="connsiteX14" fmla="*/ 63817 w 64769"/>
                    <a:gd name="connsiteY14" fmla="*/ 2858 h 120967"/>
                    <a:gd name="connsiteX15" fmla="*/ 57150 w 64769"/>
                    <a:gd name="connsiteY15" fmla="*/ 6668 h 120967"/>
                    <a:gd name="connsiteX16" fmla="*/ 55245 w 64769"/>
                    <a:gd name="connsiteY16" fmla="*/ 9525 h 120967"/>
                    <a:gd name="connsiteX17" fmla="*/ 38100 w 64769"/>
                    <a:gd name="connsiteY17" fmla="*/ 104775 h 120967"/>
                    <a:gd name="connsiteX18" fmla="*/ 20955 w 64769"/>
                    <a:gd name="connsiteY18" fmla="*/ 120968 h 120967"/>
                    <a:gd name="connsiteX19" fmla="*/ 1905 w 64769"/>
                    <a:gd name="connsiteY19" fmla="*/ 103823 h 120967"/>
                    <a:gd name="connsiteX20" fmla="*/ 2857 w 64769"/>
                    <a:gd name="connsiteY20" fmla="*/ 102870 h 120967"/>
                    <a:gd name="connsiteX21" fmla="*/ 4763 w 64769"/>
                    <a:gd name="connsiteY21" fmla="*/ 103823 h 120967"/>
                    <a:gd name="connsiteX22" fmla="*/ 17145 w 64769"/>
                    <a:gd name="connsiteY22" fmla="*/ 113348 h 120967"/>
                    <a:gd name="connsiteX23" fmla="*/ 25717 w 64769"/>
                    <a:gd name="connsiteY23" fmla="*/ 102870 h 120967"/>
                    <a:gd name="connsiteX24" fmla="*/ 23813 w 64769"/>
                    <a:gd name="connsiteY24" fmla="*/ 87630 h 120967"/>
                    <a:gd name="connsiteX25" fmla="*/ 8572 w 64769"/>
                    <a:gd name="connsiteY25" fmla="*/ 9525 h 120967"/>
                    <a:gd name="connsiteX26" fmla="*/ 6667 w 64769"/>
                    <a:gd name="connsiteY26" fmla="*/ 6668 h 120967"/>
                    <a:gd name="connsiteX27" fmla="*/ 952 w 64769"/>
                    <a:gd name="connsiteY27" fmla="*/ 1905 h 120967"/>
                    <a:gd name="connsiteX28" fmla="*/ 0 w 64769"/>
                    <a:gd name="connsiteY28" fmla="*/ 953 h 120967"/>
                    <a:gd name="connsiteX29" fmla="*/ 1905 w 64769"/>
                    <a:gd name="connsiteY29" fmla="*/ 0 h 120967"/>
                    <a:gd name="connsiteX30" fmla="*/ 27622 w 64769"/>
                    <a:gd name="connsiteY30" fmla="*/ 0 h 12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4769" h="120967">
                      <a:moveTo>
                        <a:pt x="27622" y="953"/>
                      </a:moveTo>
                      <a:cubicBezTo>
                        <a:pt x="28575" y="953"/>
                        <a:pt x="29527" y="953"/>
                        <a:pt x="29527" y="1905"/>
                      </a:cubicBezTo>
                      <a:cubicBezTo>
                        <a:pt x="29527" y="1905"/>
                        <a:pt x="29527" y="2858"/>
                        <a:pt x="28575" y="2858"/>
                      </a:cubicBezTo>
                      <a:lnTo>
                        <a:pt x="23813" y="7620"/>
                      </a:lnTo>
                      <a:cubicBezTo>
                        <a:pt x="22860" y="8573"/>
                        <a:pt x="22860" y="9525"/>
                        <a:pt x="22860" y="11430"/>
                      </a:cubicBezTo>
                      <a:lnTo>
                        <a:pt x="32385" y="62865"/>
                      </a:lnTo>
                      <a:lnTo>
                        <a:pt x="33338" y="62865"/>
                      </a:lnTo>
                      <a:lnTo>
                        <a:pt x="40957" y="11430"/>
                      </a:lnTo>
                      <a:cubicBezTo>
                        <a:pt x="40957" y="10478"/>
                        <a:pt x="40957" y="8573"/>
                        <a:pt x="40005" y="7620"/>
                      </a:cubicBezTo>
                      <a:lnTo>
                        <a:pt x="34290" y="2858"/>
                      </a:lnTo>
                      <a:cubicBezTo>
                        <a:pt x="33338" y="2858"/>
                        <a:pt x="33338" y="1905"/>
                        <a:pt x="33338" y="1905"/>
                      </a:cubicBezTo>
                      <a:cubicBezTo>
                        <a:pt x="33338" y="953"/>
                        <a:pt x="34290" y="953"/>
                        <a:pt x="35242" y="953"/>
                      </a:cubicBezTo>
                      <a:lnTo>
                        <a:pt x="62865" y="953"/>
                      </a:lnTo>
                      <a:cubicBezTo>
                        <a:pt x="63817" y="953"/>
                        <a:pt x="64770" y="953"/>
                        <a:pt x="64770" y="1905"/>
                      </a:cubicBezTo>
                      <a:cubicBezTo>
                        <a:pt x="64770" y="1905"/>
                        <a:pt x="64770" y="2858"/>
                        <a:pt x="63817" y="2858"/>
                      </a:cubicBezTo>
                      <a:lnTo>
                        <a:pt x="57150" y="6668"/>
                      </a:lnTo>
                      <a:cubicBezTo>
                        <a:pt x="56197" y="7620"/>
                        <a:pt x="55245" y="8573"/>
                        <a:pt x="55245" y="9525"/>
                      </a:cubicBezTo>
                      <a:lnTo>
                        <a:pt x="38100" y="104775"/>
                      </a:lnTo>
                      <a:cubicBezTo>
                        <a:pt x="36195" y="116205"/>
                        <a:pt x="28575" y="120968"/>
                        <a:pt x="20955" y="120968"/>
                      </a:cubicBezTo>
                      <a:cubicBezTo>
                        <a:pt x="7620" y="120968"/>
                        <a:pt x="1905" y="109538"/>
                        <a:pt x="1905" y="103823"/>
                      </a:cubicBezTo>
                      <a:cubicBezTo>
                        <a:pt x="1905" y="102870"/>
                        <a:pt x="1905" y="102870"/>
                        <a:pt x="2857" y="102870"/>
                      </a:cubicBezTo>
                      <a:cubicBezTo>
                        <a:pt x="3810" y="102870"/>
                        <a:pt x="4763" y="103823"/>
                        <a:pt x="4763" y="103823"/>
                      </a:cubicBezTo>
                      <a:cubicBezTo>
                        <a:pt x="8572" y="108585"/>
                        <a:pt x="11430" y="113348"/>
                        <a:pt x="17145" y="113348"/>
                      </a:cubicBezTo>
                      <a:cubicBezTo>
                        <a:pt x="22860" y="113348"/>
                        <a:pt x="25717" y="109538"/>
                        <a:pt x="25717" y="102870"/>
                      </a:cubicBezTo>
                      <a:cubicBezTo>
                        <a:pt x="25717" y="99060"/>
                        <a:pt x="24765" y="92393"/>
                        <a:pt x="23813" y="87630"/>
                      </a:cubicBezTo>
                      <a:lnTo>
                        <a:pt x="8572" y="9525"/>
                      </a:lnTo>
                      <a:cubicBezTo>
                        <a:pt x="8572" y="8573"/>
                        <a:pt x="7620" y="7620"/>
                        <a:pt x="6667" y="6668"/>
                      </a:cubicBezTo>
                      <a:lnTo>
                        <a:pt x="952" y="1905"/>
                      </a:lnTo>
                      <a:cubicBezTo>
                        <a:pt x="0" y="953"/>
                        <a:pt x="0" y="953"/>
                        <a:pt x="0" y="953"/>
                      </a:cubicBezTo>
                      <a:cubicBezTo>
                        <a:pt x="0" y="0"/>
                        <a:pt x="952" y="0"/>
                        <a:pt x="1905" y="0"/>
                      </a:cubicBezTo>
                      <a:lnTo>
                        <a:pt x="27622" y="0"/>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6" name="Freeform 285">
                  <a:extLst>
                    <a:ext uri="{FF2B5EF4-FFF2-40B4-BE49-F238E27FC236}">
                      <a16:creationId xmlns:a16="http://schemas.microsoft.com/office/drawing/2014/main" id="{B8769ED6-DE4B-1673-911D-317B626479EA}"/>
                    </a:ext>
                  </a:extLst>
                </p:cNvPr>
                <p:cNvSpPr/>
                <p:nvPr/>
              </p:nvSpPr>
              <p:spPr>
                <a:xfrm>
                  <a:off x="3594735" y="1247775"/>
                  <a:ext cx="49530" cy="97155"/>
                </a:xfrm>
                <a:custGeom>
                  <a:avLst/>
                  <a:gdLst>
                    <a:gd name="connsiteX0" fmla="*/ 46673 w 49530"/>
                    <a:gd name="connsiteY0" fmla="*/ 35243 h 97155"/>
                    <a:gd name="connsiteX1" fmla="*/ 44768 w 49530"/>
                    <a:gd name="connsiteY1" fmla="*/ 36195 h 97155"/>
                    <a:gd name="connsiteX2" fmla="*/ 42863 w 49530"/>
                    <a:gd name="connsiteY2" fmla="*/ 34290 h 97155"/>
                    <a:gd name="connsiteX3" fmla="*/ 35243 w 49530"/>
                    <a:gd name="connsiteY3" fmla="*/ 16193 h 97155"/>
                    <a:gd name="connsiteX4" fmla="*/ 22860 w 49530"/>
                    <a:gd name="connsiteY4" fmla="*/ 7620 h 97155"/>
                    <a:gd name="connsiteX5" fmla="*/ 16193 w 49530"/>
                    <a:gd name="connsiteY5" fmla="*/ 17145 h 97155"/>
                    <a:gd name="connsiteX6" fmla="*/ 32385 w 49530"/>
                    <a:gd name="connsiteY6" fmla="*/ 45720 h 97155"/>
                    <a:gd name="connsiteX7" fmla="*/ 49530 w 49530"/>
                    <a:gd name="connsiteY7" fmla="*/ 80010 h 97155"/>
                    <a:gd name="connsiteX8" fmla="*/ 26670 w 49530"/>
                    <a:gd name="connsiteY8" fmla="*/ 97155 h 97155"/>
                    <a:gd name="connsiteX9" fmla="*/ 11430 w 49530"/>
                    <a:gd name="connsiteY9" fmla="*/ 91440 h 97155"/>
                    <a:gd name="connsiteX10" fmla="*/ 4763 w 49530"/>
                    <a:gd name="connsiteY10" fmla="*/ 96203 h 97155"/>
                    <a:gd name="connsiteX11" fmla="*/ 1905 w 49530"/>
                    <a:gd name="connsiteY11" fmla="*/ 97155 h 97155"/>
                    <a:gd name="connsiteX12" fmla="*/ 953 w 49530"/>
                    <a:gd name="connsiteY12" fmla="*/ 96203 h 97155"/>
                    <a:gd name="connsiteX13" fmla="*/ 953 w 49530"/>
                    <a:gd name="connsiteY13" fmla="*/ 62865 h 97155"/>
                    <a:gd name="connsiteX14" fmla="*/ 1905 w 49530"/>
                    <a:gd name="connsiteY14" fmla="*/ 61913 h 97155"/>
                    <a:gd name="connsiteX15" fmla="*/ 3810 w 49530"/>
                    <a:gd name="connsiteY15" fmla="*/ 63818 h 97155"/>
                    <a:gd name="connsiteX16" fmla="*/ 23813 w 49530"/>
                    <a:gd name="connsiteY16" fmla="*/ 90488 h 97155"/>
                    <a:gd name="connsiteX17" fmla="*/ 32385 w 49530"/>
                    <a:gd name="connsiteY17" fmla="*/ 82868 h 97155"/>
                    <a:gd name="connsiteX18" fmla="*/ 15240 w 49530"/>
                    <a:gd name="connsiteY18" fmla="*/ 51435 h 97155"/>
                    <a:gd name="connsiteX19" fmla="*/ 0 w 49530"/>
                    <a:gd name="connsiteY19" fmla="*/ 19050 h 97155"/>
                    <a:gd name="connsiteX20" fmla="*/ 20003 w 49530"/>
                    <a:gd name="connsiteY20" fmla="*/ 0 h 97155"/>
                    <a:gd name="connsiteX21" fmla="*/ 35243 w 49530"/>
                    <a:gd name="connsiteY21" fmla="*/ 5715 h 97155"/>
                    <a:gd name="connsiteX22" fmla="*/ 42863 w 49530"/>
                    <a:gd name="connsiteY22" fmla="*/ 953 h 97155"/>
                    <a:gd name="connsiteX23" fmla="*/ 44768 w 49530"/>
                    <a:gd name="connsiteY23" fmla="*/ 0 h 97155"/>
                    <a:gd name="connsiteX24" fmla="*/ 45720 w 49530"/>
                    <a:gd name="connsiteY24" fmla="*/ 1905 h 97155"/>
                    <a:gd name="connsiteX25" fmla="*/ 45720 w 49530"/>
                    <a:gd name="connsiteY25" fmla="*/ 35243 h 9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9530" h="97155">
                      <a:moveTo>
                        <a:pt x="46673" y="35243"/>
                      </a:moveTo>
                      <a:cubicBezTo>
                        <a:pt x="46673" y="36195"/>
                        <a:pt x="45720" y="36195"/>
                        <a:pt x="44768" y="36195"/>
                      </a:cubicBezTo>
                      <a:cubicBezTo>
                        <a:pt x="43815" y="36195"/>
                        <a:pt x="43815" y="35243"/>
                        <a:pt x="42863" y="34290"/>
                      </a:cubicBezTo>
                      <a:cubicBezTo>
                        <a:pt x="40958" y="28575"/>
                        <a:pt x="39053" y="23813"/>
                        <a:pt x="35243" y="16193"/>
                      </a:cubicBezTo>
                      <a:cubicBezTo>
                        <a:pt x="31433" y="10478"/>
                        <a:pt x="28575" y="7620"/>
                        <a:pt x="22860" y="7620"/>
                      </a:cubicBezTo>
                      <a:cubicBezTo>
                        <a:pt x="17145" y="7620"/>
                        <a:pt x="16193" y="11430"/>
                        <a:pt x="16193" y="17145"/>
                      </a:cubicBezTo>
                      <a:cubicBezTo>
                        <a:pt x="16193" y="24765"/>
                        <a:pt x="21908" y="34290"/>
                        <a:pt x="32385" y="45720"/>
                      </a:cubicBezTo>
                      <a:cubicBezTo>
                        <a:pt x="41910" y="56197"/>
                        <a:pt x="49530" y="68580"/>
                        <a:pt x="49530" y="80010"/>
                      </a:cubicBezTo>
                      <a:cubicBezTo>
                        <a:pt x="49530" y="90488"/>
                        <a:pt x="38100" y="97155"/>
                        <a:pt x="26670" y="97155"/>
                      </a:cubicBezTo>
                      <a:cubicBezTo>
                        <a:pt x="19050" y="97155"/>
                        <a:pt x="15240" y="95250"/>
                        <a:pt x="11430" y="91440"/>
                      </a:cubicBezTo>
                      <a:lnTo>
                        <a:pt x="4763" y="96203"/>
                      </a:lnTo>
                      <a:cubicBezTo>
                        <a:pt x="3810" y="96203"/>
                        <a:pt x="2858" y="97155"/>
                        <a:pt x="1905" y="97155"/>
                      </a:cubicBezTo>
                      <a:cubicBezTo>
                        <a:pt x="953" y="97155"/>
                        <a:pt x="953" y="96203"/>
                        <a:pt x="953" y="96203"/>
                      </a:cubicBezTo>
                      <a:lnTo>
                        <a:pt x="953" y="62865"/>
                      </a:lnTo>
                      <a:cubicBezTo>
                        <a:pt x="953" y="61913"/>
                        <a:pt x="953" y="61913"/>
                        <a:pt x="1905" y="61913"/>
                      </a:cubicBezTo>
                      <a:cubicBezTo>
                        <a:pt x="2858" y="61913"/>
                        <a:pt x="2858" y="62865"/>
                        <a:pt x="3810" y="63818"/>
                      </a:cubicBezTo>
                      <a:cubicBezTo>
                        <a:pt x="7620" y="78105"/>
                        <a:pt x="14288" y="90488"/>
                        <a:pt x="23813" y="90488"/>
                      </a:cubicBezTo>
                      <a:cubicBezTo>
                        <a:pt x="29528" y="90488"/>
                        <a:pt x="32385" y="87630"/>
                        <a:pt x="32385" y="82868"/>
                      </a:cubicBezTo>
                      <a:cubicBezTo>
                        <a:pt x="32385" y="72390"/>
                        <a:pt x="23813" y="60008"/>
                        <a:pt x="15240" y="51435"/>
                      </a:cubicBezTo>
                      <a:cubicBezTo>
                        <a:pt x="5715" y="40958"/>
                        <a:pt x="0" y="29528"/>
                        <a:pt x="0" y="19050"/>
                      </a:cubicBezTo>
                      <a:cubicBezTo>
                        <a:pt x="0" y="7620"/>
                        <a:pt x="10478" y="0"/>
                        <a:pt x="20003" y="0"/>
                      </a:cubicBezTo>
                      <a:cubicBezTo>
                        <a:pt x="26670" y="0"/>
                        <a:pt x="31433" y="1905"/>
                        <a:pt x="35243" y="5715"/>
                      </a:cubicBezTo>
                      <a:lnTo>
                        <a:pt x="42863" y="953"/>
                      </a:lnTo>
                      <a:cubicBezTo>
                        <a:pt x="43815" y="953"/>
                        <a:pt x="43815" y="0"/>
                        <a:pt x="44768" y="0"/>
                      </a:cubicBezTo>
                      <a:cubicBezTo>
                        <a:pt x="45720" y="0"/>
                        <a:pt x="45720" y="953"/>
                        <a:pt x="45720" y="1905"/>
                      </a:cubicBezTo>
                      <a:lnTo>
                        <a:pt x="45720" y="3524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7" name="Freeform 286">
                  <a:extLst>
                    <a:ext uri="{FF2B5EF4-FFF2-40B4-BE49-F238E27FC236}">
                      <a16:creationId xmlns:a16="http://schemas.microsoft.com/office/drawing/2014/main" id="{EE8C640E-6729-366E-48D9-19886B504690}"/>
                    </a:ext>
                  </a:extLst>
                </p:cNvPr>
                <p:cNvSpPr/>
                <p:nvPr/>
              </p:nvSpPr>
              <p:spPr>
                <a:xfrm>
                  <a:off x="3652837" y="1213485"/>
                  <a:ext cx="38100" cy="132397"/>
                </a:xfrm>
                <a:custGeom>
                  <a:avLst/>
                  <a:gdLst>
                    <a:gd name="connsiteX0" fmla="*/ 9525 w 38100"/>
                    <a:gd name="connsiteY0" fmla="*/ 42863 h 132397"/>
                    <a:gd name="connsiteX1" fmla="*/ 8572 w 38100"/>
                    <a:gd name="connsiteY1" fmla="*/ 41910 h 132397"/>
                    <a:gd name="connsiteX2" fmla="*/ 953 w 38100"/>
                    <a:gd name="connsiteY2" fmla="*/ 37148 h 132397"/>
                    <a:gd name="connsiteX3" fmla="*/ 0 w 38100"/>
                    <a:gd name="connsiteY3" fmla="*/ 36195 h 132397"/>
                    <a:gd name="connsiteX4" fmla="*/ 1905 w 38100"/>
                    <a:gd name="connsiteY4" fmla="*/ 35243 h 132397"/>
                    <a:gd name="connsiteX5" fmla="*/ 26670 w 38100"/>
                    <a:gd name="connsiteY5" fmla="*/ 35243 h 132397"/>
                    <a:gd name="connsiteX6" fmla="*/ 27622 w 38100"/>
                    <a:gd name="connsiteY6" fmla="*/ 36195 h 132397"/>
                    <a:gd name="connsiteX7" fmla="*/ 27622 w 38100"/>
                    <a:gd name="connsiteY7" fmla="*/ 122873 h 132397"/>
                    <a:gd name="connsiteX8" fmla="*/ 28575 w 38100"/>
                    <a:gd name="connsiteY8" fmla="*/ 124778 h 132397"/>
                    <a:gd name="connsiteX9" fmla="*/ 37147 w 38100"/>
                    <a:gd name="connsiteY9" fmla="*/ 130493 h 132397"/>
                    <a:gd name="connsiteX10" fmla="*/ 38100 w 38100"/>
                    <a:gd name="connsiteY10" fmla="*/ 131445 h 132397"/>
                    <a:gd name="connsiteX11" fmla="*/ 36195 w 38100"/>
                    <a:gd name="connsiteY11" fmla="*/ 132398 h 132397"/>
                    <a:gd name="connsiteX12" fmla="*/ 1905 w 38100"/>
                    <a:gd name="connsiteY12" fmla="*/ 132398 h 132397"/>
                    <a:gd name="connsiteX13" fmla="*/ 0 w 38100"/>
                    <a:gd name="connsiteY13" fmla="*/ 131445 h 132397"/>
                    <a:gd name="connsiteX14" fmla="*/ 953 w 38100"/>
                    <a:gd name="connsiteY14" fmla="*/ 130493 h 132397"/>
                    <a:gd name="connsiteX15" fmla="*/ 9525 w 38100"/>
                    <a:gd name="connsiteY15" fmla="*/ 124778 h 132397"/>
                    <a:gd name="connsiteX16" fmla="*/ 10478 w 38100"/>
                    <a:gd name="connsiteY16" fmla="*/ 122873 h 132397"/>
                    <a:gd name="connsiteX17" fmla="*/ 10478 w 38100"/>
                    <a:gd name="connsiteY17" fmla="*/ 42863 h 132397"/>
                    <a:gd name="connsiteX18" fmla="*/ 27622 w 38100"/>
                    <a:gd name="connsiteY18" fmla="*/ 9525 h 132397"/>
                    <a:gd name="connsiteX19" fmla="*/ 18097 w 38100"/>
                    <a:gd name="connsiteY19" fmla="*/ 19050 h 132397"/>
                    <a:gd name="connsiteX20" fmla="*/ 8572 w 38100"/>
                    <a:gd name="connsiteY20" fmla="*/ 9525 h 132397"/>
                    <a:gd name="connsiteX21" fmla="*/ 18097 w 38100"/>
                    <a:gd name="connsiteY21" fmla="*/ 0 h 132397"/>
                    <a:gd name="connsiteX22" fmla="*/ 27622 w 38100"/>
                    <a:gd name="connsiteY22" fmla="*/ 9525 h 132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100" h="132397">
                      <a:moveTo>
                        <a:pt x="9525" y="42863"/>
                      </a:moveTo>
                      <a:cubicBezTo>
                        <a:pt x="9525" y="41910"/>
                        <a:pt x="9525" y="41910"/>
                        <a:pt x="8572" y="41910"/>
                      </a:cubicBezTo>
                      <a:lnTo>
                        <a:pt x="953" y="37148"/>
                      </a:lnTo>
                      <a:cubicBezTo>
                        <a:pt x="0" y="36195"/>
                        <a:pt x="0" y="36195"/>
                        <a:pt x="0" y="36195"/>
                      </a:cubicBezTo>
                      <a:cubicBezTo>
                        <a:pt x="0" y="35243"/>
                        <a:pt x="953" y="35243"/>
                        <a:pt x="1905" y="35243"/>
                      </a:cubicBezTo>
                      <a:lnTo>
                        <a:pt x="26670" y="35243"/>
                      </a:lnTo>
                      <a:cubicBezTo>
                        <a:pt x="27622" y="35243"/>
                        <a:pt x="27622" y="35243"/>
                        <a:pt x="27622" y="36195"/>
                      </a:cubicBezTo>
                      <a:lnTo>
                        <a:pt x="27622" y="122873"/>
                      </a:lnTo>
                      <a:cubicBezTo>
                        <a:pt x="27622" y="123825"/>
                        <a:pt x="27622" y="123825"/>
                        <a:pt x="28575" y="124778"/>
                      </a:cubicBezTo>
                      <a:lnTo>
                        <a:pt x="37147" y="130493"/>
                      </a:lnTo>
                      <a:cubicBezTo>
                        <a:pt x="38100" y="130493"/>
                        <a:pt x="38100" y="131445"/>
                        <a:pt x="38100" y="131445"/>
                      </a:cubicBezTo>
                      <a:cubicBezTo>
                        <a:pt x="38100" y="132398"/>
                        <a:pt x="37147" y="132398"/>
                        <a:pt x="36195" y="132398"/>
                      </a:cubicBezTo>
                      <a:lnTo>
                        <a:pt x="1905" y="132398"/>
                      </a:lnTo>
                      <a:cubicBezTo>
                        <a:pt x="953" y="132398"/>
                        <a:pt x="0" y="132398"/>
                        <a:pt x="0" y="131445"/>
                      </a:cubicBezTo>
                      <a:cubicBezTo>
                        <a:pt x="0" y="131445"/>
                        <a:pt x="953" y="130493"/>
                        <a:pt x="953" y="130493"/>
                      </a:cubicBezTo>
                      <a:lnTo>
                        <a:pt x="9525" y="124778"/>
                      </a:lnTo>
                      <a:cubicBezTo>
                        <a:pt x="10478" y="124778"/>
                        <a:pt x="10478" y="123825"/>
                        <a:pt x="10478" y="122873"/>
                      </a:cubicBezTo>
                      <a:lnTo>
                        <a:pt x="10478" y="42863"/>
                      </a:lnTo>
                      <a:close/>
                      <a:moveTo>
                        <a:pt x="27622" y="9525"/>
                      </a:moveTo>
                      <a:cubicBezTo>
                        <a:pt x="27622" y="14288"/>
                        <a:pt x="23813" y="19050"/>
                        <a:pt x="18097" y="19050"/>
                      </a:cubicBezTo>
                      <a:cubicBezTo>
                        <a:pt x="12383" y="19050"/>
                        <a:pt x="8572" y="14288"/>
                        <a:pt x="8572" y="9525"/>
                      </a:cubicBezTo>
                      <a:cubicBezTo>
                        <a:pt x="8572" y="4763"/>
                        <a:pt x="12383" y="0"/>
                        <a:pt x="18097" y="0"/>
                      </a:cubicBezTo>
                      <a:cubicBezTo>
                        <a:pt x="23813" y="953"/>
                        <a:pt x="27622" y="4763"/>
                        <a:pt x="27622" y="9525"/>
                      </a:cubicBez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8" name="Freeform 287">
                  <a:extLst>
                    <a:ext uri="{FF2B5EF4-FFF2-40B4-BE49-F238E27FC236}">
                      <a16:creationId xmlns:a16="http://schemas.microsoft.com/office/drawing/2014/main" id="{C4427326-88C2-6788-1548-08E74A211E53}"/>
                    </a:ext>
                  </a:extLst>
                </p:cNvPr>
                <p:cNvSpPr/>
                <p:nvPr/>
              </p:nvSpPr>
              <p:spPr>
                <a:xfrm>
                  <a:off x="3697605" y="1247775"/>
                  <a:ext cx="49529" cy="97155"/>
                </a:xfrm>
                <a:custGeom>
                  <a:avLst/>
                  <a:gdLst>
                    <a:gd name="connsiteX0" fmla="*/ 46672 w 49529"/>
                    <a:gd name="connsiteY0" fmla="*/ 35243 h 97155"/>
                    <a:gd name="connsiteX1" fmla="*/ 44767 w 49529"/>
                    <a:gd name="connsiteY1" fmla="*/ 36195 h 97155"/>
                    <a:gd name="connsiteX2" fmla="*/ 42863 w 49529"/>
                    <a:gd name="connsiteY2" fmla="*/ 34290 h 97155"/>
                    <a:gd name="connsiteX3" fmla="*/ 35242 w 49529"/>
                    <a:gd name="connsiteY3" fmla="*/ 16193 h 97155"/>
                    <a:gd name="connsiteX4" fmla="*/ 22860 w 49529"/>
                    <a:gd name="connsiteY4" fmla="*/ 7620 h 97155"/>
                    <a:gd name="connsiteX5" fmla="*/ 16192 w 49529"/>
                    <a:gd name="connsiteY5" fmla="*/ 17145 h 97155"/>
                    <a:gd name="connsiteX6" fmla="*/ 32385 w 49529"/>
                    <a:gd name="connsiteY6" fmla="*/ 45720 h 97155"/>
                    <a:gd name="connsiteX7" fmla="*/ 49530 w 49529"/>
                    <a:gd name="connsiteY7" fmla="*/ 80010 h 97155"/>
                    <a:gd name="connsiteX8" fmla="*/ 26670 w 49529"/>
                    <a:gd name="connsiteY8" fmla="*/ 97155 h 97155"/>
                    <a:gd name="connsiteX9" fmla="*/ 11430 w 49529"/>
                    <a:gd name="connsiteY9" fmla="*/ 91440 h 97155"/>
                    <a:gd name="connsiteX10" fmla="*/ 4763 w 49529"/>
                    <a:gd name="connsiteY10" fmla="*/ 96203 h 97155"/>
                    <a:gd name="connsiteX11" fmla="*/ 1905 w 49529"/>
                    <a:gd name="connsiteY11" fmla="*/ 97155 h 97155"/>
                    <a:gd name="connsiteX12" fmla="*/ 953 w 49529"/>
                    <a:gd name="connsiteY12" fmla="*/ 96203 h 97155"/>
                    <a:gd name="connsiteX13" fmla="*/ 953 w 49529"/>
                    <a:gd name="connsiteY13" fmla="*/ 62865 h 97155"/>
                    <a:gd name="connsiteX14" fmla="*/ 1905 w 49529"/>
                    <a:gd name="connsiteY14" fmla="*/ 61913 h 97155"/>
                    <a:gd name="connsiteX15" fmla="*/ 3810 w 49529"/>
                    <a:gd name="connsiteY15" fmla="*/ 63818 h 97155"/>
                    <a:gd name="connsiteX16" fmla="*/ 23813 w 49529"/>
                    <a:gd name="connsiteY16" fmla="*/ 90488 h 97155"/>
                    <a:gd name="connsiteX17" fmla="*/ 32385 w 49529"/>
                    <a:gd name="connsiteY17" fmla="*/ 82868 h 97155"/>
                    <a:gd name="connsiteX18" fmla="*/ 15240 w 49529"/>
                    <a:gd name="connsiteY18" fmla="*/ 51435 h 97155"/>
                    <a:gd name="connsiteX19" fmla="*/ 0 w 49529"/>
                    <a:gd name="connsiteY19" fmla="*/ 19050 h 97155"/>
                    <a:gd name="connsiteX20" fmla="*/ 20003 w 49529"/>
                    <a:gd name="connsiteY20" fmla="*/ 0 h 97155"/>
                    <a:gd name="connsiteX21" fmla="*/ 35242 w 49529"/>
                    <a:gd name="connsiteY21" fmla="*/ 5715 h 97155"/>
                    <a:gd name="connsiteX22" fmla="*/ 42863 w 49529"/>
                    <a:gd name="connsiteY22" fmla="*/ 953 h 97155"/>
                    <a:gd name="connsiteX23" fmla="*/ 44767 w 49529"/>
                    <a:gd name="connsiteY23" fmla="*/ 0 h 97155"/>
                    <a:gd name="connsiteX24" fmla="*/ 45720 w 49529"/>
                    <a:gd name="connsiteY24" fmla="*/ 1905 h 97155"/>
                    <a:gd name="connsiteX25" fmla="*/ 45720 w 49529"/>
                    <a:gd name="connsiteY25" fmla="*/ 35243 h 97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9529" h="97155">
                      <a:moveTo>
                        <a:pt x="46672" y="35243"/>
                      </a:moveTo>
                      <a:cubicBezTo>
                        <a:pt x="46672" y="36195"/>
                        <a:pt x="45720" y="36195"/>
                        <a:pt x="44767" y="36195"/>
                      </a:cubicBezTo>
                      <a:cubicBezTo>
                        <a:pt x="43815" y="36195"/>
                        <a:pt x="43815" y="35243"/>
                        <a:pt x="42863" y="34290"/>
                      </a:cubicBezTo>
                      <a:cubicBezTo>
                        <a:pt x="40957" y="28575"/>
                        <a:pt x="39053" y="23813"/>
                        <a:pt x="35242" y="16193"/>
                      </a:cubicBezTo>
                      <a:cubicBezTo>
                        <a:pt x="31432" y="10478"/>
                        <a:pt x="28575" y="7620"/>
                        <a:pt x="22860" y="7620"/>
                      </a:cubicBezTo>
                      <a:cubicBezTo>
                        <a:pt x="17145" y="7620"/>
                        <a:pt x="16192" y="11430"/>
                        <a:pt x="16192" y="17145"/>
                      </a:cubicBezTo>
                      <a:cubicBezTo>
                        <a:pt x="16192" y="24765"/>
                        <a:pt x="21907" y="34290"/>
                        <a:pt x="32385" y="45720"/>
                      </a:cubicBezTo>
                      <a:cubicBezTo>
                        <a:pt x="41910" y="56197"/>
                        <a:pt x="49530" y="68580"/>
                        <a:pt x="49530" y="80010"/>
                      </a:cubicBezTo>
                      <a:cubicBezTo>
                        <a:pt x="49530" y="90488"/>
                        <a:pt x="38100" y="97155"/>
                        <a:pt x="26670" y="97155"/>
                      </a:cubicBezTo>
                      <a:cubicBezTo>
                        <a:pt x="19050" y="97155"/>
                        <a:pt x="15240" y="95250"/>
                        <a:pt x="11430" y="91440"/>
                      </a:cubicBezTo>
                      <a:lnTo>
                        <a:pt x="4763" y="96203"/>
                      </a:lnTo>
                      <a:cubicBezTo>
                        <a:pt x="3810" y="96203"/>
                        <a:pt x="2857" y="97155"/>
                        <a:pt x="1905" y="97155"/>
                      </a:cubicBezTo>
                      <a:cubicBezTo>
                        <a:pt x="953" y="97155"/>
                        <a:pt x="953" y="96203"/>
                        <a:pt x="953" y="96203"/>
                      </a:cubicBezTo>
                      <a:lnTo>
                        <a:pt x="953" y="62865"/>
                      </a:lnTo>
                      <a:cubicBezTo>
                        <a:pt x="953" y="61913"/>
                        <a:pt x="953" y="61913"/>
                        <a:pt x="1905" y="61913"/>
                      </a:cubicBezTo>
                      <a:cubicBezTo>
                        <a:pt x="2857" y="61913"/>
                        <a:pt x="2857" y="62865"/>
                        <a:pt x="3810" y="63818"/>
                      </a:cubicBezTo>
                      <a:cubicBezTo>
                        <a:pt x="7620" y="78105"/>
                        <a:pt x="14288" y="90488"/>
                        <a:pt x="23813" y="90488"/>
                      </a:cubicBezTo>
                      <a:cubicBezTo>
                        <a:pt x="29528" y="90488"/>
                        <a:pt x="32385" y="87630"/>
                        <a:pt x="32385" y="82868"/>
                      </a:cubicBezTo>
                      <a:cubicBezTo>
                        <a:pt x="32385" y="72390"/>
                        <a:pt x="23813" y="60008"/>
                        <a:pt x="15240" y="51435"/>
                      </a:cubicBezTo>
                      <a:cubicBezTo>
                        <a:pt x="5715" y="40958"/>
                        <a:pt x="0" y="29528"/>
                        <a:pt x="0" y="19050"/>
                      </a:cubicBezTo>
                      <a:cubicBezTo>
                        <a:pt x="0" y="7620"/>
                        <a:pt x="10478" y="0"/>
                        <a:pt x="20003" y="0"/>
                      </a:cubicBezTo>
                      <a:cubicBezTo>
                        <a:pt x="26670" y="0"/>
                        <a:pt x="31432" y="1905"/>
                        <a:pt x="35242" y="5715"/>
                      </a:cubicBezTo>
                      <a:lnTo>
                        <a:pt x="42863" y="953"/>
                      </a:lnTo>
                      <a:cubicBezTo>
                        <a:pt x="43815" y="953"/>
                        <a:pt x="43815" y="0"/>
                        <a:pt x="44767" y="0"/>
                      </a:cubicBezTo>
                      <a:cubicBezTo>
                        <a:pt x="45720" y="0"/>
                        <a:pt x="45720" y="953"/>
                        <a:pt x="45720" y="1905"/>
                      </a:cubicBezTo>
                      <a:lnTo>
                        <a:pt x="45720" y="3524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21" name="Freeform 20">
                <a:extLst>
                  <a:ext uri="{FF2B5EF4-FFF2-40B4-BE49-F238E27FC236}">
                    <a16:creationId xmlns:a16="http://schemas.microsoft.com/office/drawing/2014/main" id="{19B1C3C3-1284-C09F-96E2-8DA89A26EFF2}"/>
                  </a:ext>
                </a:extLst>
              </p:cNvPr>
              <p:cNvSpPr/>
              <p:nvPr/>
            </p:nvSpPr>
            <p:spPr>
              <a:xfrm>
                <a:off x="976313" y="1370648"/>
                <a:ext cx="2077402" cy="28575"/>
              </a:xfrm>
              <a:custGeom>
                <a:avLst/>
                <a:gdLst>
                  <a:gd name="connsiteX0" fmla="*/ 0 w 2077402"/>
                  <a:gd name="connsiteY0" fmla="*/ 0 h 28575"/>
                  <a:gd name="connsiteX1" fmla="*/ 2077403 w 2077402"/>
                  <a:gd name="connsiteY1" fmla="*/ 0 h 28575"/>
                  <a:gd name="connsiteX2" fmla="*/ 2077403 w 2077402"/>
                  <a:gd name="connsiteY2" fmla="*/ 28575 h 28575"/>
                  <a:gd name="connsiteX3" fmla="*/ 0 w 207740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077402" h="28575">
                    <a:moveTo>
                      <a:pt x="0" y="0"/>
                    </a:moveTo>
                    <a:lnTo>
                      <a:pt x="2077403" y="0"/>
                    </a:lnTo>
                    <a:lnTo>
                      <a:pt x="2077403" y="28575"/>
                    </a:lnTo>
                    <a:lnTo>
                      <a:pt x="0" y="28575"/>
                    </a:ln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 name="Freeform 21">
                <a:extLst>
                  <a:ext uri="{FF2B5EF4-FFF2-40B4-BE49-F238E27FC236}">
                    <a16:creationId xmlns:a16="http://schemas.microsoft.com/office/drawing/2014/main" id="{9D9BEF6E-D71F-C7DE-8D3E-FDD0BE13858A}"/>
                  </a:ext>
                </a:extLst>
              </p:cNvPr>
              <p:cNvSpPr/>
              <p:nvPr/>
            </p:nvSpPr>
            <p:spPr>
              <a:xfrm>
                <a:off x="3006090" y="1337311"/>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7"/>
                      <a:pt x="73927" y="95250"/>
                      <a:pt x="47625" y="95250"/>
                    </a:cubicBezTo>
                    <a:cubicBezTo>
                      <a:pt x="21323" y="95250"/>
                      <a:pt x="0" y="73927"/>
                      <a:pt x="0" y="47625"/>
                    </a:cubicBezTo>
                    <a:cubicBezTo>
                      <a:pt x="0" y="21322"/>
                      <a:pt x="21323" y="0"/>
                      <a:pt x="47625" y="0"/>
                    </a:cubicBezTo>
                    <a:cubicBezTo>
                      <a:pt x="73927" y="0"/>
                      <a:pt x="95250" y="21322"/>
                      <a:pt x="95250" y="47625"/>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3" name="Freeform 22">
                <a:extLst>
                  <a:ext uri="{FF2B5EF4-FFF2-40B4-BE49-F238E27FC236}">
                    <a16:creationId xmlns:a16="http://schemas.microsoft.com/office/drawing/2014/main" id="{6D13C090-8A54-1874-6F49-6EC68F8872B2}"/>
                  </a:ext>
                </a:extLst>
              </p:cNvPr>
              <p:cNvSpPr/>
              <p:nvPr/>
            </p:nvSpPr>
            <p:spPr>
              <a:xfrm>
                <a:off x="0" y="830581"/>
                <a:ext cx="2574607" cy="302894"/>
              </a:xfrm>
              <a:custGeom>
                <a:avLst/>
                <a:gdLst>
                  <a:gd name="connsiteX0" fmla="*/ 47625 w 2574607"/>
                  <a:gd name="connsiteY0" fmla="*/ 302895 h 302894"/>
                  <a:gd name="connsiteX1" fmla="*/ 2336483 w 2574607"/>
                  <a:gd name="connsiteY1" fmla="*/ 302895 h 302894"/>
                  <a:gd name="connsiteX2" fmla="*/ 2574608 w 2574607"/>
                  <a:gd name="connsiteY2" fmla="*/ 151447 h 302894"/>
                  <a:gd name="connsiteX3" fmla="*/ 2336483 w 2574607"/>
                  <a:gd name="connsiteY3" fmla="*/ 0 h 302894"/>
                  <a:gd name="connsiteX4" fmla="*/ 47625 w 2574607"/>
                  <a:gd name="connsiteY4" fmla="*/ 0 h 302894"/>
                  <a:gd name="connsiteX5" fmla="*/ 0 w 2574607"/>
                  <a:gd name="connsiteY5" fmla="*/ 47625 h 302894"/>
                  <a:gd name="connsiteX6" fmla="*/ 0 w 2574607"/>
                  <a:gd name="connsiteY6" fmla="*/ 151447 h 302894"/>
                  <a:gd name="connsiteX7" fmla="*/ 0 w 2574607"/>
                  <a:gd name="connsiteY7" fmla="*/ 255270 h 302894"/>
                  <a:gd name="connsiteX8" fmla="*/ 47625 w 2574607"/>
                  <a:gd name="connsiteY8" fmla="*/ 302895 h 30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4607" h="302894">
                    <a:moveTo>
                      <a:pt x="47625" y="302895"/>
                    </a:moveTo>
                    <a:lnTo>
                      <a:pt x="2336483" y="302895"/>
                    </a:lnTo>
                    <a:lnTo>
                      <a:pt x="2574608" y="151447"/>
                    </a:lnTo>
                    <a:lnTo>
                      <a:pt x="2336483" y="0"/>
                    </a:lnTo>
                    <a:lnTo>
                      <a:pt x="47625" y="0"/>
                    </a:lnTo>
                    <a:cubicBezTo>
                      <a:pt x="20955" y="0"/>
                      <a:pt x="0" y="20955"/>
                      <a:pt x="0" y="47625"/>
                    </a:cubicBezTo>
                    <a:lnTo>
                      <a:pt x="0" y="151447"/>
                    </a:lnTo>
                    <a:lnTo>
                      <a:pt x="0" y="255270"/>
                    </a:lnTo>
                    <a:cubicBezTo>
                      <a:pt x="0" y="281940"/>
                      <a:pt x="21907" y="302895"/>
                      <a:pt x="47625" y="302895"/>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 name="Freeform 23">
                <a:extLst>
                  <a:ext uri="{FF2B5EF4-FFF2-40B4-BE49-F238E27FC236}">
                    <a16:creationId xmlns:a16="http://schemas.microsoft.com/office/drawing/2014/main" id="{34863CAD-ACD5-ECA7-A386-350C768FEFF5}"/>
                  </a:ext>
                </a:extLst>
              </p:cNvPr>
              <p:cNvSpPr/>
              <p:nvPr/>
            </p:nvSpPr>
            <p:spPr>
              <a:xfrm>
                <a:off x="684848" y="969646"/>
                <a:ext cx="2077402" cy="28575"/>
              </a:xfrm>
              <a:custGeom>
                <a:avLst/>
                <a:gdLst>
                  <a:gd name="connsiteX0" fmla="*/ 0 w 2077402"/>
                  <a:gd name="connsiteY0" fmla="*/ 0 h 28575"/>
                  <a:gd name="connsiteX1" fmla="*/ 2077403 w 2077402"/>
                  <a:gd name="connsiteY1" fmla="*/ 0 h 28575"/>
                  <a:gd name="connsiteX2" fmla="*/ 2077403 w 2077402"/>
                  <a:gd name="connsiteY2" fmla="*/ 28575 h 28575"/>
                  <a:gd name="connsiteX3" fmla="*/ 0 w 207740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077402" h="28575">
                    <a:moveTo>
                      <a:pt x="0" y="0"/>
                    </a:moveTo>
                    <a:lnTo>
                      <a:pt x="2077403" y="0"/>
                    </a:lnTo>
                    <a:lnTo>
                      <a:pt x="2077403" y="28575"/>
                    </a:lnTo>
                    <a:lnTo>
                      <a:pt x="0" y="28575"/>
                    </a:ln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 name="Freeform 24">
                <a:extLst>
                  <a:ext uri="{FF2B5EF4-FFF2-40B4-BE49-F238E27FC236}">
                    <a16:creationId xmlns:a16="http://schemas.microsoft.com/office/drawing/2014/main" id="{9D01E91B-2DB5-3B70-9AD6-73C88AD89A55}"/>
                  </a:ext>
                </a:extLst>
              </p:cNvPr>
              <p:cNvSpPr/>
              <p:nvPr/>
            </p:nvSpPr>
            <p:spPr>
              <a:xfrm>
                <a:off x="2714625" y="936308"/>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3"/>
                      <a:pt x="21322" y="0"/>
                      <a:pt x="47625" y="0"/>
                    </a:cubicBezTo>
                    <a:cubicBezTo>
                      <a:pt x="73927" y="0"/>
                      <a:pt x="95250" y="21323"/>
                      <a:pt x="95250" y="47625"/>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 name="Freeform 25">
                <a:extLst>
                  <a:ext uri="{FF2B5EF4-FFF2-40B4-BE49-F238E27FC236}">
                    <a16:creationId xmlns:a16="http://schemas.microsoft.com/office/drawing/2014/main" id="{D95E0895-014A-A204-5B4B-98E4B84F1B2A}"/>
                  </a:ext>
                </a:extLst>
              </p:cNvPr>
              <p:cNvSpPr/>
              <p:nvPr/>
            </p:nvSpPr>
            <p:spPr>
              <a:xfrm>
                <a:off x="0" y="429578"/>
                <a:ext cx="2574607" cy="302895"/>
              </a:xfrm>
              <a:custGeom>
                <a:avLst/>
                <a:gdLst>
                  <a:gd name="connsiteX0" fmla="*/ 47625 w 2574607"/>
                  <a:gd name="connsiteY0" fmla="*/ 302895 h 302895"/>
                  <a:gd name="connsiteX1" fmla="*/ 2336483 w 2574607"/>
                  <a:gd name="connsiteY1" fmla="*/ 302895 h 302895"/>
                  <a:gd name="connsiteX2" fmla="*/ 2574608 w 2574607"/>
                  <a:gd name="connsiteY2" fmla="*/ 151447 h 302895"/>
                  <a:gd name="connsiteX3" fmla="*/ 2336483 w 2574607"/>
                  <a:gd name="connsiteY3" fmla="*/ 0 h 302895"/>
                  <a:gd name="connsiteX4" fmla="*/ 47625 w 2574607"/>
                  <a:gd name="connsiteY4" fmla="*/ 0 h 302895"/>
                  <a:gd name="connsiteX5" fmla="*/ 0 w 2574607"/>
                  <a:gd name="connsiteY5" fmla="*/ 47625 h 302895"/>
                  <a:gd name="connsiteX6" fmla="*/ 0 w 2574607"/>
                  <a:gd name="connsiteY6" fmla="*/ 151447 h 302895"/>
                  <a:gd name="connsiteX7" fmla="*/ 0 w 2574607"/>
                  <a:gd name="connsiteY7" fmla="*/ 255270 h 302895"/>
                  <a:gd name="connsiteX8" fmla="*/ 47625 w 2574607"/>
                  <a:gd name="connsiteY8" fmla="*/ 302895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4607" h="302895">
                    <a:moveTo>
                      <a:pt x="47625" y="302895"/>
                    </a:moveTo>
                    <a:lnTo>
                      <a:pt x="2336483" y="302895"/>
                    </a:lnTo>
                    <a:lnTo>
                      <a:pt x="2574608" y="151447"/>
                    </a:lnTo>
                    <a:lnTo>
                      <a:pt x="2336483" y="0"/>
                    </a:lnTo>
                    <a:lnTo>
                      <a:pt x="47625" y="0"/>
                    </a:lnTo>
                    <a:cubicBezTo>
                      <a:pt x="20955" y="0"/>
                      <a:pt x="0" y="20955"/>
                      <a:pt x="0" y="47625"/>
                    </a:cubicBezTo>
                    <a:lnTo>
                      <a:pt x="0" y="151447"/>
                    </a:lnTo>
                    <a:lnTo>
                      <a:pt x="0" y="255270"/>
                    </a:lnTo>
                    <a:cubicBezTo>
                      <a:pt x="0" y="280988"/>
                      <a:pt x="21907" y="302895"/>
                      <a:pt x="47625" y="30289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Freeform 26">
                <a:extLst>
                  <a:ext uri="{FF2B5EF4-FFF2-40B4-BE49-F238E27FC236}">
                    <a16:creationId xmlns:a16="http://schemas.microsoft.com/office/drawing/2014/main" id="{1A051BD2-6B98-FADA-1EF2-A69BF46ED807}"/>
                  </a:ext>
                </a:extLst>
              </p:cNvPr>
              <p:cNvSpPr/>
              <p:nvPr/>
            </p:nvSpPr>
            <p:spPr>
              <a:xfrm>
                <a:off x="684848" y="567691"/>
                <a:ext cx="2077402" cy="28575"/>
              </a:xfrm>
              <a:custGeom>
                <a:avLst/>
                <a:gdLst>
                  <a:gd name="connsiteX0" fmla="*/ 0 w 2077402"/>
                  <a:gd name="connsiteY0" fmla="*/ 0 h 28575"/>
                  <a:gd name="connsiteX1" fmla="*/ 2077403 w 2077402"/>
                  <a:gd name="connsiteY1" fmla="*/ 0 h 28575"/>
                  <a:gd name="connsiteX2" fmla="*/ 2077403 w 2077402"/>
                  <a:gd name="connsiteY2" fmla="*/ 28575 h 28575"/>
                  <a:gd name="connsiteX3" fmla="*/ 0 w 207740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077402" h="28575">
                    <a:moveTo>
                      <a:pt x="0" y="0"/>
                    </a:moveTo>
                    <a:lnTo>
                      <a:pt x="2077403" y="0"/>
                    </a:lnTo>
                    <a:lnTo>
                      <a:pt x="2077403" y="28575"/>
                    </a:lnTo>
                    <a:lnTo>
                      <a:pt x="0" y="28575"/>
                    </a:ln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 name="Freeform 27">
                <a:extLst>
                  <a:ext uri="{FF2B5EF4-FFF2-40B4-BE49-F238E27FC236}">
                    <a16:creationId xmlns:a16="http://schemas.microsoft.com/office/drawing/2014/main" id="{B26D586F-E256-5160-85DC-E5A8FDDCB875}"/>
                  </a:ext>
                </a:extLst>
              </p:cNvPr>
              <p:cNvSpPr/>
              <p:nvPr/>
            </p:nvSpPr>
            <p:spPr>
              <a:xfrm>
                <a:off x="2714625" y="534353"/>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2" y="95250"/>
                      <a:pt x="0" y="73928"/>
                      <a:pt x="0" y="47625"/>
                    </a:cubicBezTo>
                    <a:cubicBezTo>
                      <a:pt x="0" y="21322"/>
                      <a:pt x="21322" y="0"/>
                      <a:pt x="47625" y="0"/>
                    </a:cubicBezTo>
                    <a:cubicBezTo>
                      <a:pt x="73927" y="0"/>
                      <a:pt x="95250" y="21322"/>
                      <a:pt x="95250" y="4762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9" name="Freeform 28">
                <a:extLst>
                  <a:ext uri="{FF2B5EF4-FFF2-40B4-BE49-F238E27FC236}">
                    <a16:creationId xmlns:a16="http://schemas.microsoft.com/office/drawing/2014/main" id="{77831751-C5B5-E567-577E-87F76BAAD099}"/>
                  </a:ext>
                </a:extLst>
              </p:cNvPr>
              <p:cNvSpPr/>
              <p:nvPr/>
            </p:nvSpPr>
            <p:spPr>
              <a:xfrm>
                <a:off x="976313" y="165736"/>
                <a:ext cx="2077402" cy="28575"/>
              </a:xfrm>
              <a:custGeom>
                <a:avLst/>
                <a:gdLst>
                  <a:gd name="connsiteX0" fmla="*/ 0 w 2077402"/>
                  <a:gd name="connsiteY0" fmla="*/ 0 h 28575"/>
                  <a:gd name="connsiteX1" fmla="*/ 2077403 w 2077402"/>
                  <a:gd name="connsiteY1" fmla="*/ 0 h 28575"/>
                  <a:gd name="connsiteX2" fmla="*/ 2077403 w 2077402"/>
                  <a:gd name="connsiteY2" fmla="*/ 28575 h 28575"/>
                  <a:gd name="connsiteX3" fmla="*/ 0 w 2077402"/>
                  <a:gd name="connsiteY3" fmla="*/ 28575 h 28575"/>
                </a:gdLst>
                <a:ahLst/>
                <a:cxnLst>
                  <a:cxn ang="0">
                    <a:pos x="connsiteX0" y="connsiteY0"/>
                  </a:cxn>
                  <a:cxn ang="0">
                    <a:pos x="connsiteX1" y="connsiteY1"/>
                  </a:cxn>
                  <a:cxn ang="0">
                    <a:pos x="connsiteX2" y="connsiteY2"/>
                  </a:cxn>
                  <a:cxn ang="0">
                    <a:pos x="connsiteX3" y="connsiteY3"/>
                  </a:cxn>
                </a:cxnLst>
                <a:rect l="l" t="t" r="r" b="b"/>
                <a:pathLst>
                  <a:path w="2077402" h="28575">
                    <a:moveTo>
                      <a:pt x="0" y="0"/>
                    </a:moveTo>
                    <a:lnTo>
                      <a:pt x="2077403" y="0"/>
                    </a:lnTo>
                    <a:lnTo>
                      <a:pt x="2077403" y="28575"/>
                    </a:lnTo>
                    <a:lnTo>
                      <a:pt x="0" y="28575"/>
                    </a:lnTo>
                    <a:close/>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0" name="Freeform 29">
                <a:extLst>
                  <a:ext uri="{FF2B5EF4-FFF2-40B4-BE49-F238E27FC236}">
                    <a16:creationId xmlns:a16="http://schemas.microsoft.com/office/drawing/2014/main" id="{1D96FD53-68C3-6015-3DA4-178A9DD73C45}"/>
                  </a:ext>
                </a:extLst>
              </p:cNvPr>
              <p:cNvSpPr/>
              <p:nvPr/>
            </p:nvSpPr>
            <p:spPr>
              <a:xfrm>
                <a:off x="3006090" y="132398"/>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7" y="95250"/>
                      <a:pt x="47625" y="95250"/>
                    </a:cubicBezTo>
                    <a:cubicBezTo>
                      <a:pt x="21323" y="95250"/>
                      <a:pt x="0" y="73928"/>
                      <a:pt x="0" y="47625"/>
                    </a:cubicBezTo>
                    <a:cubicBezTo>
                      <a:pt x="0" y="21322"/>
                      <a:pt x="21323" y="0"/>
                      <a:pt x="47625" y="0"/>
                    </a:cubicBezTo>
                    <a:cubicBezTo>
                      <a:pt x="73927" y="0"/>
                      <a:pt x="95250" y="21322"/>
                      <a:pt x="95250" y="47625"/>
                    </a:cubicBezTo>
                    <a:close/>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31" name="Graphic 696">
                <a:extLst>
                  <a:ext uri="{FF2B5EF4-FFF2-40B4-BE49-F238E27FC236}">
                    <a16:creationId xmlns:a16="http://schemas.microsoft.com/office/drawing/2014/main" id="{76602EFD-7997-D9DB-CAEB-F279A8AA6629}"/>
                  </a:ext>
                </a:extLst>
              </p:cNvPr>
              <p:cNvGrpSpPr/>
              <p:nvPr/>
            </p:nvGrpSpPr>
            <p:grpSpPr>
              <a:xfrm>
                <a:off x="366713" y="1325881"/>
                <a:ext cx="1963102" cy="139065"/>
                <a:chOff x="366713" y="1325881"/>
                <a:chExt cx="1963102" cy="139065"/>
              </a:xfrm>
            </p:grpSpPr>
            <p:sp>
              <p:nvSpPr>
                <p:cNvPr id="265" name="Freeform 264">
                  <a:extLst>
                    <a:ext uri="{FF2B5EF4-FFF2-40B4-BE49-F238E27FC236}">
                      <a16:creationId xmlns:a16="http://schemas.microsoft.com/office/drawing/2014/main" id="{F1BB0473-2E36-B149-29E7-D2F1D0A827D0}"/>
                    </a:ext>
                  </a:extLst>
                </p:cNvPr>
                <p:cNvSpPr/>
                <p:nvPr/>
              </p:nvSpPr>
              <p:spPr>
                <a:xfrm>
                  <a:off x="366713" y="1328738"/>
                  <a:ext cx="95250" cy="134302"/>
                </a:xfrm>
                <a:custGeom>
                  <a:avLst/>
                  <a:gdLst>
                    <a:gd name="connsiteX0" fmla="*/ 95250 w 95250"/>
                    <a:gd name="connsiteY0" fmla="*/ 44768 h 134302"/>
                    <a:gd name="connsiteX1" fmla="*/ 50482 w 95250"/>
                    <a:gd name="connsiteY1" fmla="*/ 89535 h 134302"/>
                    <a:gd name="connsiteX2" fmla="*/ 26670 w 95250"/>
                    <a:gd name="connsiteY2" fmla="*/ 89535 h 134302"/>
                    <a:gd name="connsiteX3" fmla="*/ 26670 w 95250"/>
                    <a:gd name="connsiteY3" fmla="*/ 129540 h 134302"/>
                    <a:gd name="connsiteX4" fmla="*/ 21907 w 95250"/>
                    <a:gd name="connsiteY4" fmla="*/ 134303 h 134302"/>
                    <a:gd name="connsiteX5" fmla="*/ 4763 w 95250"/>
                    <a:gd name="connsiteY5" fmla="*/ 134303 h 134302"/>
                    <a:gd name="connsiteX6" fmla="*/ 0 w 95250"/>
                    <a:gd name="connsiteY6" fmla="*/ 129540 h 134302"/>
                    <a:gd name="connsiteX7" fmla="*/ 0 w 95250"/>
                    <a:gd name="connsiteY7" fmla="*/ 4763 h 134302"/>
                    <a:gd name="connsiteX8" fmla="*/ 4763 w 95250"/>
                    <a:gd name="connsiteY8" fmla="*/ 0 h 134302"/>
                    <a:gd name="connsiteX9" fmla="*/ 26670 w 95250"/>
                    <a:gd name="connsiteY9" fmla="*/ 0 h 134302"/>
                    <a:gd name="connsiteX10" fmla="*/ 50482 w 95250"/>
                    <a:gd name="connsiteY10" fmla="*/ 0 h 134302"/>
                    <a:gd name="connsiteX11" fmla="*/ 95250 w 95250"/>
                    <a:gd name="connsiteY11" fmla="*/ 44768 h 134302"/>
                    <a:gd name="connsiteX12" fmla="*/ 68580 w 95250"/>
                    <a:gd name="connsiteY12" fmla="*/ 44768 h 134302"/>
                    <a:gd name="connsiteX13" fmla="*/ 49530 w 95250"/>
                    <a:gd name="connsiteY13" fmla="*/ 24765 h 134302"/>
                    <a:gd name="connsiteX14" fmla="*/ 25717 w 95250"/>
                    <a:gd name="connsiteY14" fmla="*/ 24765 h 134302"/>
                    <a:gd name="connsiteX15" fmla="*/ 25717 w 95250"/>
                    <a:gd name="connsiteY15" fmla="*/ 63818 h 134302"/>
                    <a:gd name="connsiteX16" fmla="*/ 49530 w 95250"/>
                    <a:gd name="connsiteY16" fmla="*/ 63818 h 134302"/>
                    <a:gd name="connsiteX17" fmla="*/ 68580 w 95250"/>
                    <a:gd name="connsiteY17" fmla="*/ 44768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5250" h="134302">
                      <a:moveTo>
                        <a:pt x="95250" y="44768"/>
                      </a:moveTo>
                      <a:cubicBezTo>
                        <a:pt x="95250" y="69533"/>
                        <a:pt x="75248" y="89535"/>
                        <a:pt x="50482" y="89535"/>
                      </a:cubicBezTo>
                      <a:lnTo>
                        <a:pt x="26670" y="89535"/>
                      </a:lnTo>
                      <a:lnTo>
                        <a:pt x="26670" y="129540"/>
                      </a:lnTo>
                      <a:cubicBezTo>
                        <a:pt x="26670" y="132397"/>
                        <a:pt x="24765" y="134303"/>
                        <a:pt x="21907" y="134303"/>
                      </a:cubicBezTo>
                      <a:lnTo>
                        <a:pt x="4763" y="134303"/>
                      </a:lnTo>
                      <a:cubicBezTo>
                        <a:pt x="1905" y="134303"/>
                        <a:pt x="0" y="132397"/>
                        <a:pt x="0" y="129540"/>
                      </a:cubicBezTo>
                      <a:lnTo>
                        <a:pt x="0" y="4763"/>
                      </a:lnTo>
                      <a:cubicBezTo>
                        <a:pt x="0" y="1905"/>
                        <a:pt x="1905" y="0"/>
                        <a:pt x="4763" y="0"/>
                      </a:cubicBezTo>
                      <a:lnTo>
                        <a:pt x="26670" y="0"/>
                      </a:lnTo>
                      <a:lnTo>
                        <a:pt x="50482" y="0"/>
                      </a:lnTo>
                      <a:cubicBezTo>
                        <a:pt x="75248" y="0"/>
                        <a:pt x="95250" y="20003"/>
                        <a:pt x="95250" y="44768"/>
                      </a:cubicBezTo>
                      <a:close/>
                      <a:moveTo>
                        <a:pt x="68580" y="44768"/>
                      </a:moveTo>
                      <a:cubicBezTo>
                        <a:pt x="68580" y="33338"/>
                        <a:pt x="60007" y="24765"/>
                        <a:pt x="49530" y="24765"/>
                      </a:cubicBezTo>
                      <a:lnTo>
                        <a:pt x="25717" y="24765"/>
                      </a:lnTo>
                      <a:lnTo>
                        <a:pt x="25717" y="63818"/>
                      </a:lnTo>
                      <a:lnTo>
                        <a:pt x="49530" y="63818"/>
                      </a:lnTo>
                      <a:cubicBezTo>
                        <a:pt x="60960" y="63818"/>
                        <a:pt x="68580" y="55245"/>
                        <a:pt x="68580" y="44768"/>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6" name="Freeform 265">
                  <a:extLst>
                    <a:ext uri="{FF2B5EF4-FFF2-40B4-BE49-F238E27FC236}">
                      <a16:creationId xmlns:a16="http://schemas.microsoft.com/office/drawing/2014/main" id="{1460E1AE-2548-4232-53AD-DB92C64CBCA6}"/>
                    </a:ext>
                  </a:extLst>
                </p:cNvPr>
                <p:cNvSpPr/>
                <p:nvPr/>
              </p:nvSpPr>
              <p:spPr>
                <a:xfrm>
                  <a:off x="482917" y="1325881"/>
                  <a:ext cx="139064" cy="139065"/>
                </a:xfrm>
                <a:custGeom>
                  <a:avLst/>
                  <a:gdLst>
                    <a:gd name="connsiteX0" fmla="*/ 0 w 139064"/>
                    <a:gd name="connsiteY0" fmla="*/ 69532 h 139065"/>
                    <a:gd name="connsiteX1" fmla="*/ 69533 w 139064"/>
                    <a:gd name="connsiteY1" fmla="*/ 0 h 139065"/>
                    <a:gd name="connsiteX2" fmla="*/ 139065 w 139064"/>
                    <a:gd name="connsiteY2" fmla="*/ 69532 h 139065"/>
                    <a:gd name="connsiteX3" fmla="*/ 69533 w 139064"/>
                    <a:gd name="connsiteY3" fmla="*/ 139065 h 139065"/>
                    <a:gd name="connsiteX4" fmla="*/ 0 w 139064"/>
                    <a:gd name="connsiteY4" fmla="*/ 69532 h 139065"/>
                    <a:gd name="connsiteX5" fmla="*/ 112395 w 139064"/>
                    <a:gd name="connsiteY5" fmla="*/ 69532 h 139065"/>
                    <a:gd name="connsiteX6" fmla="*/ 69533 w 139064"/>
                    <a:gd name="connsiteY6" fmla="*/ 25717 h 139065"/>
                    <a:gd name="connsiteX7" fmla="*/ 26670 w 139064"/>
                    <a:gd name="connsiteY7" fmla="*/ 69532 h 139065"/>
                    <a:gd name="connsiteX8" fmla="*/ 69533 w 139064"/>
                    <a:gd name="connsiteY8" fmla="*/ 113347 h 139065"/>
                    <a:gd name="connsiteX9" fmla="*/ 112395 w 139064"/>
                    <a:gd name="connsiteY9" fmla="*/ 69532 h 139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64" h="139065">
                      <a:moveTo>
                        <a:pt x="0" y="69532"/>
                      </a:moveTo>
                      <a:cubicBezTo>
                        <a:pt x="0" y="30480"/>
                        <a:pt x="30480" y="0"/>
                        <a:pt x="69533" y="0"/>
                      </a:cubicBezTo>
                      <a:cubicBezTo>
                        <a:pt x="107633" y="0"/>
                        <a:pt x="139065" y="30480"/>
                        <a:pt x="139065" y="69532"/>
                      </a:cubicBezTo>
                      <a:cubicBezTo>
                        <a:pt x="139065" y="108585"/>
                        <a:pt x="108585" y="139065"/>
                        <a:pt x="69533" y="139065"/>
                      </a:cubicBezTo>
                      <a:cubicBezTo>
                        <a:pt x="30480" y="139065"/>
                        <a:pt x="0" y="108585"/>
                        <a:pt x="0" y="69532"/>
                      </a:cubicBezTo>
                      <a:close/>
                      <a:moveTo>
                        <a:pt x="112395" y="69532"/>
                      </a:moveTo>
                      <a:cubicBezTo>
                        <a:pt x="112395" y="43815"/>
                        <a:pt x="93345" y="25717"/>
                        <a:pt x="69533" y="25717"/>
                      </a:cubicBezTo>
                      <a:cubicBezTo>
                        <a:pt x="45720" y="25717"/>
                        <a:pt x="26670" y="43815"/>
                        <a:pt x="26670" y="69532"/>
                      </a:cubicBezTo>
                      <a:cubicBezTo>
                        <a:pt x="26670" y="95250"/>
                        <a:pt x="45720" y="113347"/>
                        <a:pt x="69533" y="113347"/>
                      </a:cubicBezTo>
                      <a:cubicBezTo>
                        <a:pt x="93345" y="113347"/>
                        <a:pt x="112395" y="95250"/>
                        <a:pt x="112395" y="69532"/>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7" name="Freeform 266">
                  <a:extLst>
                    <a:ext uri="{FF2B5EF4-FFF2-40B4-BE49-F238E27FC236}">
                      <a16:creationId xmlns:a16="http://schemas.microsoft.com/office/drawing/2014/main" id="{72CBA0BC-B0B4-E2C4-2100-9DEA986CF235}"/>
                    </a:ext>
                  </a:extLst>
                </p:cNvPr>
                <p:cNvSpPr/>
                <p:nvPr/>
              </p:nvSpPr>
              <p:spPr>
                <a:xfrm>
                  <a:off x="635070" y="1329691"/>
                  <a:ext cx="164337" cy="133350"/>
                </a:xfrm>
                <a:custGeom>
                  <a:avLst/>
                  <a:gdLst>
                    <a:gd name="connsiteX0" fmla="*/ 164078 w 164337"/>
                    <a:gd name="connsiteY0" fmla="*/ 4763 h 133350"/>
                    <a:gd name="connsiteX1" fmla="*/ 128835 w 164337"/>
                    <a:gd name="connsiteY1" fmla="*/ 129540 h 133350"/>
                    <a:gd name="connsiteX2" fmla="*/ 124073 w 164337"/>
                    <a:gd name="connsiteY2" fmla="*/ 133350 h 133350"/>
                    <a:gd name="connsiteX3" fmla="*/ 103118 w 164337"/>
                    <a:gd name="connsiteY3" fmla="*/ 133350 h 133350"/>
                    <a:gd name="connsiteX4" fmla="*/ 98355 w 164337"/>
                    <a:gd name="connsiteY4" fmla="*/ 129540 h 133350"/>
                    <a:gd name="connsiteX5" fmla="*/ 82163 w 164337"/>
                    <a:gd name="connsiteY5" fmla="*/ 72390 h 133350"/>
                    <a:gd name="connsiteX6" fmla="*/ 65970 w 164337"/>
                    <a:gd name="connsiteY6" fmla="*/ 129540 h 133350"/>
                    <a:gd name="connsiteX7" fmla="*/ 61208 w 164337"/>
                    <a:gd name="connsiteY7" fmla="*/ 133350 h 133350"/>
                    <a:gd name="connsiteX8" fmla="*/ 40253 w 164337"/>
                    <a:gd name="connsiteY8" fmla="*/ 133350 h 133350"/>
                    <a:gd name="connsiteX9" fmla="*/ 35490 w 164337"/>
                    <a:gd name="connsiteY9" fmla="*/ 129540 h 133350"/>
                    <a:gd name="connsiteX10" fmla="*/ 248 w 164337"/>
                    <a:gd name="connsiteY10" fmla="*/ 4763 h 133350"/>
                    <a:gd name="connsiteX11" fmla="*/ 4058 w 164337"/>
                    <a:gd name="connsiteY11" fmla="*/ 0 h 133350"/>
                    <a:gd name="connsiteX12" fmla="*/ 22155 w 164337"/>
                    <a:gd name="connsiteY12" fmla="*/ 0 h 133350"/>
                    <a:gd name="connsiteX13" fmla="*/ 26918 w 164337"/>
                    <a:gd name="connsiteY13" fmla="*/ 3810 h 133350"/>
                    <a:gd name="connsiteX14" fmla="*/ 52635 w 164337"/>
                    <a:gd name="connsiteY14" fmla="*/ 100013 h 133350"/>
                    <a:gd name="connsiteX15" fmla="*/ 71685 w 164337"/>
                    <a:gd name="connsiteY15" fmla="*/ 32385 h 133350"/>
                    <a:gd name="connsiteX16" fmla="*/ 64065 w 164337"/>
                    <a:gd name="connsiteY16" fmla="*/ 5715 h 133350"/>
                    <a:gd name="connsiteX17" fmla="*/ 67875 w 164337"/>
                    <a:gd name="connsiteY17" fmla="*/ 953 h 133350"/>
                    <a:gd name="connsiteX18" fmla="*/ 83115 w 164337"/>
                    <a:gd name="connsiteY18" fmla="*/ 953 h 133350"/>
                    <a:gd name="connsiteX19" fmla="*/ 87878 w 164337"/>
                    <a:gd name="connsiteY19" fmla="*/ 4763 h 133350"/>
                    <a:gd name="connsiteX20" fmla="*/ 113595 w 164337"/>
                    <a:gd name="connsiteY20" fmla="*/ 100965 h 133350"/>
                    <a:gd name="connsiteX21" fmla="*/ 139313 w 164337"/>
                    <a:gd name="connsiteY21" fmla="*/ 4763 h 133350"/>
                    <a:gd name="connsiteX22" fmla="*/ 144075 w 164337"/>
                    <a:gd name="connsiteY22" fmla="*/ 953 h 133350"/>
                    <a:gd name="connsiteX23" fmla="*/ 162173 w 164337"/>
                    <a:gd name="connsiteY23" fmla="*/ 953 h 133350"/>
                    <a:gd name="connsiteX24" fmla="*/ 164078 w 164337"/>
                    <a:gd name="connsiteY24" fmla="*/ 476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4337" h="133350">
                      <a:moveTo>
                        <a:pt x="164078" y="4763"/>
                      </a:moveTo>
                      <a:lnTo>
                        <a:pt x="128835" y="129540"/>
                      </a:lnTo>
                      <a:cubicBezTo>
                        <a:pt x="127883" y="132397"/>
                        <a:pt x="125978" y="133350"/>
                        <a:pt x="124073" y="133350"/>
                      </a:cubicBezTo>
                      <a:lnTo>
                        <a:pt x="103118" y="133350"/>
                      </a:lnTo>
                      <a:cubicBezTo>
                        <a:pt x="100260" y="133350"/>
                        <a:pt x="98355" y="132397"/>
                        <a:pt x="98355" y="129540"/>
                      </a:cubicBezTo>
                      <a:lnTo>
                        <a:pt x="82163" y="72390"/>
                      </a:lnTo>
                      <a:lnTo>
                        <a:pt x="65970" y="129540"/>
                      </a:lnTo>
                      <a:cubicBezTo>
                        <a:pt x="65018" y="132397"/>
                        <a:pt x="63113" y="133350"/>
                        <a:pt x="61208" y="133350"/>
                      </a:cubicBezTo>
                      <a:lnTo>
                        <a:pt x="40253" y="133350"/>
                      </a:lnTo>
                      <a:cubicBezTo>
                        <a:pt x="37395" y="133350"/>
                        <a:pt x="35490" y="132397"/>
                        <a:pt x="35490" y="129540"/>
                      </a:cubicBezTo>
                      <a:lnTo>
                        <a:pt x="248" y="4763"/>
                      </a:lnTo>
                      <a:cubicBezTo>
                        <a:pt x="-705" y="1905"/>
                        <a:pt x="1200" y="0"/>
                        <a:pt x="4058" y="0"/>
                      </a:cubicBezTo>
                      <a:lnTo>
                        <a:pt x="22155" y="0"/>
                      </a:lnTo>
                      <a:cubicBezTo>
                        <a:pt x="25013" y="0"/>
                        <a:pt x="26918" y="1905"/>
                        <a:pt x="26918" y="3810"/>
                      </a:cubicBezTo>
                      <a:lnTo>
                        <a:pt x="52635" y="100013"/>
                      </a:lnTo>
                      <a:lnTo>
                        <a:pt x="71685" y="32385"/>
                      </a:lnTo>
                      <a:lnTo>
                        <a:pt x="64065" y="5715"/>
                      </a:lnTo>
                      <a:cubicBezTo>
                        <a:pt x="63113" y="2857"/>
                        <a:pt x="65018" y="953"/>
                        <a:pt x="67875" y="953"/>
                      </a:cubicBezTo>
                      <a:lnTo>
                        <a:pt x="83115" y="953"/>
                      </a:lnTo>
                      <a:cubicBezTo>
                        <a:pt x="85973" y="953"/>
                        <a:pt x="87878" y="2857"/>
                        <a:pt x="87878" y="4763"/>
                      </a:cubicBezTo>
                      <a:lnTo>
                        <a:pt x="113595" y="100965"/>
                      </a:lnTo>
                      <a:lnTo>
                        <a:pt x="139313" y="4763"/>
                      </a:lnTo>
                      <a:cubicBezTo>
                        <a:pt x="140265" y="1905"/>
                        <a:pt x="141218" y="953"/>
                        <a:pt x="144075" y="953"/>
                      </a:cubicBezTo>
                      <a:lnTo>
                        <a:pt x="162173" y="953"/>
                      </a:lnTo>
                      <a:cubicBezTo>
                        <a:pt x="163125" y="-953"/>
                        <a:pt x="165030" y="953"/>
                        <a:pt x="164078"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8" name="Freeform 267">
                  <a:extLst>
                    <a:ext uri="{FF2B5EF4-FFF2-40B4-BE49-F238E27FC236}">
                      <a16:creationId xmlns:a16="http://schemas.microsoft.com/office/drawing/2014/main" id="{F76620E1-9E9E-4A05-EE80-6F06A36E0ED0}"/>
                    </a:ext>
                  </a:extLst>
                </p:cNvPr>
                <p:cNvSpPr/>
                <p:nvPr/>
              </p:nvSpPr>
              <p:spPr>
                <a:xfrm>
                  <a:off x="822960" y="1328738"/>
                  <a:ext cx="79057" cy="134302"/>
                </a:xfrm>
                <a:custGeom>
                  <a:avLst/>
                  <a:gdLst>
                    <a:gd name="connsiteX0" fmla="*/ 79058 w 79057"/>
                    <a:gd name="connsiteY0" fmla="*/ 113347 h 134302"/>
                    <a:gd name="connsiteX1" fmla="*/ 79058 w 79057"/>
                    <a:gd name="connsiteY1" fmla="*/ 129540 h 134302"/>
                    <a:gd name="connsiteX2" fmla="*/ 74295 w 79057"/>
                    <a:gd name="connsiteY2" fmla="*/ 134303 h 134302"/>
                    <a:gd name="connsiteX3" fmla="*/ 8572 w 79057"/>
                    <a:gd name="connsiteY3" fmla="*/ 134303 h 134302"/>
                    <a:gd name="connsiteX4" fmla="*/ 4763 w 79057"/>
                    <a:gd name="connsiteY4" fmla="*/ 134303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8 h 134302"/>
                    <a:gd name="connsiteX13" fmla="*/ 26670 w 79057"/>
                    <a:gd name="connsiteY13" fmla="*/ 25718 h 134302"/>
                    <a:gd name="connsiteX14" fmla="*/ 26670 w 79057"/>
                    <a:gd name="connsiteY14" fmla="*/ 54293 h 134302"/>
                    <a:gd name="connsiteX15" fmla="*/ 69533 w 79057"/>
                    <a:gd name="connsiteY15" fmla="*/ 54293 h 134302"/>
                    <a:gd name="connsiteX16" fmla="*/ 74295 w 79057"/>
                    <a:gd name="connsiteY16" fmla="*/ 59055 h 134302"/>
                    <a:gd name="connsiteX17" fmla="*/ 74295 w 79057"/>
                    <a:gd name="connsiteY17" fmla="*/ 74295 h 134302"/>
                    <a:gd name="connsiteX18" fmla="*/ 69533 w 79057"/>
                    <a:gd name="connsiteY18" fmla="*/ 79058 h 134302"/>
                    <a:gd name="connsiteX19" fmla="*/ 25717 w 79057"/>
                    <a:gd name="connsiteY19" fmla="*/ 79058 h 134302"/>
                    <a:gd name="connsiteX20" fmla="*/ 25717 w 79057"/>
                    <a:gd name="connsiteY20" fmla="*/ 108585 h 134302"/>
                    <a:gd name="connsiteX21" fmla="*/ 74295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2" y="134303"/>
                        <a:pt x="74295" y="134303"/>
                      </a:cubicBezTo>
                      <a:lnTo>
                        <a:pt x="8572" y="134303"/>
                      </a:lnTo>
                      <a:lnTo>
                        <a:pt x="4763" y="134303"/>
                      </a:lnTo>
                      <a:cubicBezTo>
                        <a:pt x="1905" y="134303"/>
                        <a:pt x="0" y="132397"/>
                        <a:pt x="0" y="129540"/>
                      </a:cubicBezTo>
                      <a:lnTo>
                        <a:pt x="0" y="4763"/>
                      </a:lnTo>
                      <a:cubicBezTo>
                        <a:pt x="0" y="1905"/>
                        <a:pt x="1905" y="0"/>
                        <a:pt x="4763" y="0"/>
                      </a:cubicBezTo>
                      <a:lnTo>
                        <a:pt x="26670" y="0"/>
                      </a:lnTo>
                      <a:lnTo>
                        <a:pt x="74295" y="0"/>
                      </a:lnTo>
                      <a:cubicBezTo>
                        <a:pt x="77152" y="0"/>
                        <a:pt x="79058" y="1905"/>
                        <a:pt x="79058" y="4763"/>
                      </a:cubicBezTo>
                      <a:lnTo>
                        <a:pt x="79058" y="20955"/>
                      </a:lnTo>
                      <a:cubicBezTo>
                        <a:pt x="79058" y="23813"/>
                        <a:pt x="77152" y="25718"/>
                        <a:pt x="74295" y="25718"/>
                      </a:cubicBezTo>
                      <a:lnTo>
                        <a:pt x="26670" y="25718"/>
                      </a:lnTo>
                      <a:lnTo>
                        <a:pt x="26670" y="54293"/>
                      </a:lnTo>
                      <a:lnTo>
                        <a:pt x="69533" y="54293"/>
                      </a:lnTo>
                      <a:cubicBezTo>
                        <a:pt x="72390" y="54293"/>
                        <a:pt x="74295" y="56197"/>
                        <a:pt x="74295" y="59055"/>
                      </a:cubicBezTo>
                      <a:lnTo>
                        <a:pt x="74295" y="74295"/>
                      </a:lnTo>
                      <a:cubicBezTo>
                        <a:pt x="74295" y="77153"/>
                        <a:pt x="72390" y="79058"/>
                        <a:pt x="69533" y="79058"/>
                      </a:cubicBezTo>
                      <a:lnTo>
                        <a:pt x="25717" y="79058"/>
                      </a:lnTo>
                      <a:lnTo>
                        <a:pt x="25717" y="108585"/>
                      </a:lnTo>
                      <a:lnTo>
                        <a:pt x="74295" y="108585"/>
                      </a:lnTo>
                      <a:cubicBezTo>
                        <a:pt x="77152" y="108585"/>
                        <a:pt x="79058" y="110490"/>
                        <a:pt x="79058" y="11334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9" name="Freeform 268">
                  <a:extLst>
                    <a:ext uri="{FF2B5EF4-FFF2-40B4-BE49-F238E27FC236}">
                      <a16:creationId xmlns:a16="http://schemas.microsoft.com/office/drawing/2014/main" id="{5465993E-AAA6-3E51-4649-AA9535C806D6}"/>
                    </a:ext>
                  </a:extLst>
                </p:cNvPr>
                <p:cNvSpPr/>
                <p:nvPr/>
              </p:nvSpPr>
              <p:spPr>
                <a:xfrm>
                  <a:off x="929640" y="1327785"/>
                  <a:ext cx="108379" cy="134302"/>
                </a:xfrm>
                <a:custGeom>
                  <a:avLst/>
                  <a:gdLst>
                    <a:gd name="connsiteX0" fmla="*/ 103822 w 108379"/>
                    <a:gd name="connsiteY0" fmla="*/ 134303 h 134302"/>
                    <a:gd name="connsiteX1" fmla="*/ 83820 w 108379"/>
                    <a:gd name="connsiteY1" fmla="*/ 134303 h 134302"/>
                    <a:gd name="connsiteX2" fmla="*/ 78105 w 108379"/>
                    <a:gd name="connsiteY2" fmla="*/ 131445 h 134302"/>
                    <a:gd name="connsiteX3" fmla="*/ 42863 w 108379"/>
                    <a:gd name="connsiteY3" fmla="*/ 87630 h 134302"/>
                    <a:gd name="connsiteX4" fmla="*/ 26670 w 108379"/>
                    <a:gd name="connsiteY4" fmla="*/ 87630 h 134302"/>
                    <a:gd name="connsiteX5" fmla="*/ 26670 w 108379"/>
                    <a:gd name="connsiteY5" fmla="*/ 129540 h 134302"/>
                    <a:gd name="connsiteX6" fmla="*/ 21908 w 108379"/>
                    <a:gd name="connsiteY6" fmla="*/ 134303 h 134302"/>
                    <a:gd name="connsiteX7" fmla="*/ 4763 w 108379"/>
                    <a:gd name="connsiteY7" fmla="*/ 134303 h 134302"/>
                    <a:gd name="connsiteX8" fmla="*/ 0 w 108379"/>
                    <a:gd name="connsiteY8" fmla="*/ 129540 h 134302"/>
                    <a:gd name="connsiteX9" fmla="*/ 0 w 108379"/>
                    <a:gd name="connsiteY9" fmla="*/ 4763 h 134302"/>
                    <a:gd name="connsiteX10" fmla="*/ 4763 w 108379"/>
                    <a:gd name="connsiteY10" fmla="*/ 0 h 134302"/>
                    <a:gd name="connsiteX11" fmla="*/ 26670 w 108379"/>
                    <a:gd name="connsiteY11" fmla="*/ 0 h 134302"/>
                    <a:gd name="connsiteX12" fmla="*/ 51435 w 108379"/>
                    <a:gd name="connsiteY12" fmla="*/ 0 h 134302"/>
                    <a:gd name="connsiteX13" fmla="*/ 96203 w 108379"/>
                    <a:gd name="connsiteY13" fmla="*/ 44768 h 134302"/>
                    <a:gd name="connsiteX14" fmla="*/ 71438 w 108379"/>
                    <a:gd name="connsiteY14" fmla="*/ 82868 h 134302"/>
                    <a:gd name="connsiteX15" fmla="*/ 107633 w 108379"/>
                    <a:gd name="connsiteY15" fmla="*/ 127635 h 134302"/>
                    <a:gd name="connsiteX16" fmla="*/ 103822 w 108379"/>
                    <a:gd name="connsiteY16" fmla="*/ 134303 h 134302"/>
                    <a:gd name="connsiteX17" fmla="*/ 26670 w 108379"/>
                    <a:gd name="connsiteY17" fmla="*/ 64770 h 134302"/>
                    <a:gd name="connsiteX18" fmla="*/ 51435 w 108379"/>
                    <a:gd name="connsiteY18" fmla="*/ 64770 h 134302"/>
                    <a:gd name="connsiteX19" fmla="*/ 69533 w 108379"/>
                    <a:gd name="connsiteY19" fmla="*/ 44768 h 134302"/>
                    <a:gd name="connsiteX20" fmla="*/ 51435 w 108379"/>
                    <a:gd name="connsiteY20" fmla="*/ 24765 h 134302"/>
                    <a:gd name="connsiteX21" fmla="*/ 26670 w 108379"/>
                    <a:gd name="connsiteY21" fmla="*/ 24765 h 134302"/>
                    <a:gd name="connsiteX22" fmla="*/ 26670 w 108379"/>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379" h="134302">
                      <a:moveTo>
                        <a:pt x="103822" y="134303"/>
                      </a:moveTo>
                      <a:lnTo>
                        <a:pt x="83820" y="134303"/>
                      </a:lnTo>
                      <a:cubicBezTo>
                        <a:pt x="81915" y="134303"/>
                        <a:pt x="80010" y="133350"/>
                        <a:pt x="78105" y="131445"/>
                      </a:cubicBezTo>
                      <a:lnTo>
                        <a:pt x="42863" y="87630"/>
                      </a:lnTo>
                      <a:lnTo>
                        <a:pt x="26670" y="87630"/>
                      </a:lnTo>
                      <a:lnTo>
                        <a:pt x="26670" y="129540"/>
                      </a:lnTo>
                      <a:cubicBezTo>
                        <a:pt x="26670" y="132398"/>
                        <a:pt x="24765" y="134303"/>
                        <a:pt x="21908" y="134303"/>
                      </a:cubicBezTo>
                      <a:lnTo>
                        <a:pt x="4763" y="134303"/>
                      </a:lnTo>
                      <a:cubicBezTo>
                        <a:pt x="1905" y="134303"/>
                        <a:pt x="0" y="132398"/>
                        <a:pt x="0" y="129540"/>
                      </a:cubicBezTo>
                      <a:lnTo>
                        <a:pt x="0" y="4763"/>
                      </a:lnTo>
                      <a:cubicBezTo>
                        <a:pt x="0" y="1905"/>
                        <a:pt x="1905" y="0"/>
                        <a:pt x="4763" y="0"/>
                      </a:cubicBezTo>
                      <a:lnTo>
                        <a:pt x="26670" y="0"/>
                      </a:lnTo>
                      <a:lnTo>
                        <a:pt x="51435" y="0"/>
                      </a:lnTo>
                      <a:cubicBezTo>
                        <a:pt x="76200" y="0"/>
                        <a:pt x="96203" y="20003"/>
                        <a:pt x="96203" y="44768"/>
                      </a:cubicBezTo>
                      <a:cubicBezTo>
                        <a:pt x="96203" y="60960"/>
                        <a:pt x="85725" y="76200"/>
                        <a:pt x="71438" y="82868"/>
                      </a:cubicBezTo>
                      <a:lnTo>
                        <a:pt x="107633" y="127635"/>
                      </a:lnTo>
                      <a:cubicBezTo>
                        <a:pt x="109538" y="131445"/>
                        <a:pt x="107633" y="134303"/>
                        <a:pt x="103822" y="134303"/>
                      </a:cubicBezTo>
                      <a:close/>
                      <a:moveTo>
                        <a:pt x="26670" y="64770"/>
                      </a:moveTo>
                      <a:lnTo>
                        <a:pt x="51435" y="64770"/>
                      </a:lnTo>
                      <a:cubicBezTo>
                        <a:pt x="60960" y="64770"/>
                        <a:pt x="69533" y="56198"/>
                        <a:pt x="69533" y="44768"/>
                      </a:cubicBezTo>
                      <a:cubicBezTo>
                        <a:pt x="69533" y="33338"/>
                        <a:pt x="60960" y="24765"/>
                        <a:pt x="51435" y="24765"/>
                      </a:cubicBezTo>
                      <a:lnTo>
                        <a:pt x="26670" y="24765"/>
                      </a:lnTo>
                      <a:lnTo>
                        <a:pt x="26670" y="64770"/>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0" name="Freeform 269">
                  <a:extLst>
                    <a:ext uri="{FF2B5EF4-FFF2-40B4-BE49-F238E27FC236}">
                      <a16:creationId xmlns:a16="http://schemas.microsoft.com/office/drawing/2014/main" id="{FFD18FEA-A63C-17E7-238A-583B1F481903}"/>
                    </a:ext>
                  </a:extLst>
                </p:cNvPr>
                <p:cNvSpPr/>
                <p:nvPr/>
              </p:nvSpPr>
              <p:spPr>
                <a:xfrm>
                  <a:off x="1110615" y="1363981"/>
                  <a:ext cx="100965" cy="100965"/>
                </a:xfrm>
                <a:custGeom>
                  <a:avLst/>
                  <a:gdLst>
                    <a:gd name="connsiteX0" fmla="*/ 0 w 100965"/>
                    <a:gd name="connsiteY0" fmla="*/ 50482 h 100965"/>
                    <a:gd name="connsiteX1" fmla="*/ 50483 w 100965"/>
                    <a:gd name="connsiteY1" fmla="*/ 0 h 100965"/>
                    <a:gd name="connsiteX2" fmla="*/ 100965 w 100965"/>
                    <a:gd name="connsiteY2" fmla="*/ 50482 h 100965"/>
                    <a:gd name="connsiteX3" fmla="*/ 50483 w 100965"/>
                    <a:gd name="connsiteY3" fmla="*/ 100965 h 100965"/>
                    <a:gd name="connsiteX4" fmla="*/ 0 w 100965"/>
                    <a:gd name="connsiteY4" fmla="*/ 50482 h 100965"/>
                    <a:gd name="connsiteX5" fmla="*/ 76200 w 100965"/>
                    <a:gd name="connsiteY5" fmla="*/ 50482 h 100965"/>
                    <a:gd name="connsiteX6" fmla="*/ 50483 w 100965"/>
                    <a:gd name="connsiteY6" fmla="*/ 23813 h 100965"/>
                    <a:gd name="connsiteX7" fmla="*/ 24765 w 100965"/>
                    <a:gd name="connsiteY7" fmla="*/ 50482 h 100965"/>
                    <a:gd name="connsiteX8" fmla="*/ 50483 w 100965"/>
                    <a:gd name="connsiteY8" fmla="*/ 77153 h 100965"/>
                    <a:gd name="connsiteX9" fmla="*/ 76200 w 100965"/>
                    <a:gd name="connsiteY9" fmla="*/ 50482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100965">
                      <a:moveTo>
                        <a:pt x="0" y="50482"/>
                      </a:moveTo>
                      <a:cubicBezTo>
                        <a:pt x="0" y="21907"/>
                        <a:pt x="22860" y="0"/>
                        <a:pt x="50483" y="0"/>
                      </a:cubicBezTo>
                      <a:cubicBezTo>
                        <a:pt x="78105" y="0"/>
                        <a:pt x="100965" y="21907"/>
                        <a:pt x="100965" y="50482"/>
                      </a:cubicBezTo>
                      <a:cubicBezTo>
                        <a:pt x="100965" y="79057"/>
                        <a:pt x="78105" y="100965"/>
                        <a:pt x="50483" y="100965"/>
                      </a:cubicBezTo>
                      <a:cubicBezTo>
                        <a:pt x="22860" y="100965"/>
                        <a:pt x="0" y="79057"/>
                        <a:pt x="0" y="50482"/>
                      </a:cubicBezTo>
                      <a:close/>
                      <a:moveTo>
                        <a:pt x="76200" y="50482"/>
                      </a:moveTo>
                      <a:cubicBezTo>
                        <a:pt x="76200" y="35242"/>
                        <a:pt x="64770" y="23813"/>
                        <a:pt x="50483" y="23813"/>
                      </a:cubicBezTo>
                      <a:cubicBezTo>
                        <a:pt x="36195" y="23813"/>
                        <a:pt x="24765" y="34290"/>
                        <a:pt x="24765" y="50482"/>
                      </a:cubicBezTo>
                      <a:cubicBezTo>
                        <a:pt x="24765" y="66675"/>
                        <a:pt x="36195" y="77153"/>
                        <a:pt x="50483" y="77153"/>
                      </a:cubicBezTo>
                      <a:cubicBezTo>
                        <a:pt x="64770" y="77153"/>
                        <a:pt x="76200" y="65722"/>
                        <a:pt x="76200" y="50482"/>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1" name="Freeform 270">
                  <a:extLst>
                    <a:ext uri="{FF2B5EF4-FFF2-40B4-BE49-F238E27FC236}">
                      <a16:creationId xmlns:a16="http://schemas.microsoft.com/office/drawing/2014/main" id="{58E2F028-C3F7-85A6-5386-740F06954600}"/>
                    </a:ext>
                  </a:extLst>
                </p:cNvPr>
                <p:cNvSpPr/>
                <p:nvPr/>
              </p:nvSpPr>
              <p:spPr>
                <a:xfrm>
                  <a:off x="1224915" y="1325881"/>
                  <a:ext cx="59054" cy="136207"/>
                </a:xfrm>
                <a:custGeom>
                  <a:avLst/>
                  <a:gdLst>
                    <a:gd name="connsiteX0" fmla="*/ 39053 w 59054"/>
                    <a:gd name="connsiteY0" fmla="*/ 40005 h 136207"/>
                    <a:gd name="connsiteX1" fmla="*/ 39053 w 59054"/>
                    <a:gd name="connsiteY1" fmla="*/ 40005 h 136207"/>
                    <a:gd name="connsiteX2" fmla="*/ 54292 w 59054"/>
                    <a:gd name="connsiteY2" fmla="*/ 40957 h 136207"/>
                    <a:gd name="connsiteX3" fmla="*/ 59055 w 59054"/>
                    <a:gd name="connsiteY3" fmla="*/ 45720 h 136207"/>
                    <a:gd name="connsiteX4" fmla="*/ 59055 w 59054"/>
                    <a:gd name="connsiteY4" fmla="*/ 60007 h 136207"/>
                    <a:gd name="connsiteX5" fmla="*/ 54292 w 59054"/>
                    <a:gd name="connsiteY5" fmla="*/ 64770 h 136207"/>
                    <a:gd name="connsiteX6" fmla="*/ 39053 w 59054"/>
                    <a:gd name="connsiteY6" fmla="*/ 64770 h 136207"/>
                    <a:gd name="connsiteX7" fmla="*/ 39053 w 59054"/>
                    <a:gd name="connsiteY7" fmla="*/ 131445 h 136207"/>
                    <a:gd name="connsiteX8" fmla="*/ 34290 w 59054"/>
                    <a:gd name="connsiteY8" fmla="*/ 136207 h 136207"/>
                    <a:gd name="connsiteX9" fmla="*/ 19050 w 59054"/>
                    <a:gd name="connsiteY9" fmla="*/ 136207 h 136207"/>
                    <a:gd name="connsiteX10" fmla="*/ 14288 w 59054"/>
                    <a:gd name="connsiteY10" fmla="*/ 131445 h 136207"/>
                    <a:gd name="connsiteX11" fmla="*/ 14288 w 59054"/>
                    <a:gd name="connsiteY11" fmla="*/ 64770 h 136207"/>
                    <a:gd name="connsiteX12" fmla="*/ 4763 w 59054"/>
                    <a:gd name="connsiteY12" fmla="*/ 64770 h 136207"/>
                    <a:gd name="connsiteX13" fmla="*/ 0 w 59054"/>
                    <a:gd name="connsiteY13" fmla="*/ 60007 h 136207"/>
                    <a:gd name="connsiteX14" fmla="*/ 0 w 59054"/>
                    <a:gd name="connsiteY14" fmla="*/ 45720 h 136207"/>
                    <a:gd name="connsiteX15" fmla="*/ 4763 w 59054"/>
                    <a:gd name="connsiteY15" fmla="*/ 40957 h 136207"/>
                    <a:gd name="connsiteX16" fmla="*/ 14288 w 59054"/>
                    <a:gd name="connsiteY16" fmla="*/ 40957 h 136207"/>
                    <a:gd name="connsiteX17" fmla="*/ 14288 w 59054"/>
                    <a:gd name="connsiteY17" fmla="*/ 40005 h 136207"/>
                    <a:gd name="connsiteX18" fmla="*/ 54292 w 59054"/>
                    <a:gd name="connsiteY18" fmla="*/ 0 h 136207"/>
                    <a:gd name="connsiteX19" fmla="*/ 59055 w 59054"/>
                    <a:gd name="connsiteY19" fmla="*/ 4763 h 136207"/>
                    <a:gd name="connsiteX20" fmla="*/ 59055 w 59054"/>
                    <a:gd name="connsiteY20" fmla="*/ 19050 h 136207"/>
                    <a:gd name="connsiteX21" fmla="*/ 54292 w 59054"/>
                    <a:gd name="connsiteY21" fmla="*/ 23813 h 136207"/>
                    <a:gd name="connsiteX22" fmla="*/ 39053 w 59054"/>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136207">
                      <a:moveTo>
                        <a:pt x="39053" y="40005"/>
                      </a:moveTo>
                      <a:lnTo>
                        <a:pt x="39053" y="40005"/>
                      </a:lnTo>
                      <a:lnTo>
                        <a:pt x="54292" y="40957"/>
                      </a:lnTo>
                      <a:cubicBezTo>
                        <a:pt x="57150" y="40957"/>
                        <a:pt x="59055" y="42863"/>
                        <a:pt x="59055" y="45720"/>
                      </a:cubicBezTo>
                      <a:lnTo>
                        <a:pt x="59055" y="60007"/>
                      </a:lnTo>
                      <a:cubicBezTo>
                        <a:pt x="59055" y="62865"/>
                        <a:pt x="57150" y="64770"/>
                        <a:pt x="54292" y="64770"/>
                      </a:cubicBezTo>
                      <a:lnTo>
                        <a:pt x="39053" y="64770"/>
                      </a:lnTo>
                      <a:lnTo>
                        <a:pt x="39053" y="131445"/>
                      </a:lnTo>
                      <a:cubicBezTo>
                        <a:pt x="39053" y="134303"/>
                        <a:pt x="37147" y="136207"/>
                        <a:pt x="34290" y="136207"/>
                      </a:cubicBezTo>
                      <a:lnTo>
                        <a:pt x="19050" y="136207"/>
                      </a:lnTo>
                      <a:cubicBezTo>
                        <a:pt x="16192" y="136207"/>
                        <a:pt x="14288" y="134303"/>
                        <a:pt x="14288" y="131445"/>
                      </a:cubicBezTo>
                      <a:lnTo>
                        <a:pt x="14288" y="64770"/>
                      </a:lnTo>
                      <a:lnTo>
                        <a:pt x="4763" y="64770"/>
                      </a:lnTo>
                      <a:cubicBezTo>
                        <a:pt x="1905" y="64770"/>
                        <a:pt x="0" y="62865"/>
                        <a:pt x="0" y="60007"/>
                      </a:cubicBezTo>
                      <a:lnTo>
                        <a:pt x="0" y="45720"/>
                      </a:lnTo>
                      <a:cubicBezTo>
                        <a:pt x="0" y="42863"/>
                        <a:pt x="1905" y="40957"/>
                        <a:pt x="4763" y="40957"/>
                      </a:cubicBezTo>
                      <a:lnTo>
                        <a:pt x="14288" y="40957"/>
                      </a:lnTo>
                      <a:lnTo>
                        <a:pt x="14288" y="40005"/>
                      </a:lnTo>
                      <a:cubicBezTo>
                        <a:pt x="14288" y="15240"/>
                        <a:pt x="27622" y="0"/>
                        <a:pt x="54292" y="0"/>
                      </a:cubicBezTo>
                      <a:cubicBezTo>
                        <a:pt x="57150" y="0"/>
                        <a:pt x="59055" y="1905"/>
                        <a:pt x="59055" y="4763"/>
                      </a:cubicBezTo>
                      <a:lnTo>
                        <a:pt x="59055" y="19050"/>
                      </a:lnTo>
                      <a:cubicBezTo>
                        <a:pt x="59055" y="21907"/>
                        <a:pt x="57150" y="23813"/>
                        <a:pt x="54292" y="23813"/>
                      </a:cubicBezTo>
                      <a:cubicBezTo>
                        <a:pt x="44767" y="23813"/>
                        <a:pt x="39053" y="29528"/>
                        <a:pt x="39053" y="4000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2" name="Freeform 271">
                  <a:extLst>
                    <a:ext uri="{FF2B5EF4-FFF2-40B4-BE49-F238E27FC236}">
                      <a16:creationId xmlns:a16="http://schemas.microsoft.com/office/drawing/2014/main" id="{E5B6C063-2FE7-3C77-36E6-AB24A7B10845}"/>
                    </a:ext>
                  </a:extLst>
                </p:cNvPr>
                <p:cNvSpPr/>
                <p:nvPr/>
              </p:nvSpPr>
              <p:spPr>
                <a:xfrm>
                  <a:off x="1355407" y="1325881"/>
                  <a:ext cx="95250" cy="138163"/>
                </a:xfrm>
                <a:custGeom>
                  <a:avLst/>
                  <a:gdLst>
                    <a:gd name="connsiteX0" fmla="*/ 0 w 95250"/>
                    <a:gd name="connsiteY0" fmla="*/ 100013 h 138163"/>
                    <a:gd name="connsiteX1" fmla="*/ 4763 w 95250"/>
                    <a:gd name="connsiteY1" fmla="*/ 95250 h 138163"/>
                    <a:gd name="connsiteX2" fmla="*/ 21908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7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7 w 95250"/>
                    <a:gd name="connsiteY12" fmla="*/ 38100 h 138163"/>
                    <a:gd name="connsiteX13" fmla="*/ 45720 w 95250"/>
                    <a:gd name="connsiteY13" fmla="*/ 24765 h 138163"/>
                    <a:gd name="connsiteX14" fmla="*/ 28575 w 95250"/>
                    <a:gd name="connsiteY14" fmla="*/ 38100 h 138163"/>
                    <a:gd name="connsiteX15" fmla="*/ 50483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8" y="95250"/>
                      </a:lnTo>
                      <a:cubicBezTo>
                        <a:pt x="24765" y="95250"/>
                        <a:pt x="25717" y="97155"/>
                        <a:pt x="26670" y="100013"/>
                      </a:cubicBezTo>
                      <a:cubicBezTo>
                        <a:pt x="28575" y="109538"/>
                        <a:pt x="36195" y="113347"/>
                        <a:pt x="48578" y="113347"/>
                      </a:cubicBezTo>
                      <a:cubicBezTo>
                        <a:pt x="61913" y="113347"/>
                        <a:pt x="68580" y="107632"/>
                        <a:pt x="68580" y="100013"/>
                      </a:cubicBezTo>
                      <a:cubicBezTo>
                        <a:pt x="68580" y="90488"/>
                        <a:pt x="58103" y="86678"/>
                        <a:pt x="44767" y="81915"/>
                      </a:cubicBezTo>
                      <a:cubicBezTo>
                        <a:pt x="25717" y="75247"/>
                        <a:pt x="1905" y="67628"/>
                        <a:pt x="1905" y="39053"/>
                      </a:cubicBezTo>
                      <a:cubicBezTo>
                        <a:pt x="1905" y="13335"/>
                        <a:pt x="22860" y="0"/>
                        <a:pt x="45720" y="0"/>
                      </a:cubicBezTo>
                      <a:cubicBezTo>
                        <a:pt x="67628" y="0"/>
                        <a:pt x="88583" y="12382"/>
                        <a:pt x="90488" y="38100"/>
                      </a:cubicBezTo>
                      <a:cubicBezTo>
                        <a:pt x="90488" y="40957"/>
                        <a:pt x="88583" y="42863"/>
                        <a:pt x="85725" y="42863"/>
                      </a:cubicBezTo>
                      <a:lnTo>
                        <a:pt x="68580" y="42863"/>
                      </a:lnTo>
                      <a:cubicBezTo>
                        <a:pt x="65723" y="42863"/>
                        <a:pt x="64770" y="40957"/>
                        <a:pt x="63817" y="38100"/>
                      </a:cubicBezTo>
                      <a:cubicBezTo>
                        <a:pt x="61913" y="29528"/>
                        <a:pt x="55245" y="24765"/>
                        <a:pt x="45720" y="24765"/>
                      </a:cubicBezTo>
                      <a:cubicBezTo>
                        <a:pt x="35242" y="24765"/>
                        <a:pt x="28575" y="30480"/>
                        <a:pt x="28575" y="38100"/>
                      </a:cubicBezTo>
                      <a:cubicBezTo>
                        <a:pt x="28575" y="47625"/>
                        <a:pt x="38100" y="52388"/>
                        <a:pt x="50483" y="57150"/>
                      </a:cubicBezTo>
                      <a:cubicBezTo>
                        <a:pt x="69533" y="63817"/>
                        <a:pt x="95250" y="71438"/>
                        <a:pt x="95250" y="99060"/>
                      </a:cubicBezTo>
                      <a:cubicBezTo>
                        <a:pt x="95250" y="124778"/>
                        <a:pt x="74295" y="138113"/>
                        <a:pt x="49530" y="138113"/>
                      </a:cubicBezTo>
                      <a:cubicBezTo>
                        <a:pt x="23813" y="139065"/>
                        <a:pt x="2858" y="126682"/>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3" name="Freeform 272">
                  <a:extLst>
                    <a:ext uri="{FF2B5EF4-FFF2-40B4-BE49-F238E27FC236}">
                      <a16:creationId xmlns:a16="http://schemas.microsoft.com/office/drawing/2014/main" id="{284CE5AE-F33C-E8F9-EB05-FB8BBFF7612E}"/>
                    </a:ext>
                  </a:extLst>
                </p:cNvPr>
                <p:cNvSpPr/>
                <p:nvPr/>
              </p:nvSpPr>
              <p:spPr>
                <a:xfrm>
                  <a:off x="1474470" y="1328738"/>
                  <a:ext cx="99060" cy="136207"/>
                </a:xfrm>
                <a:custGeom>
                  <a:avLst/>
                  <a:gdLst>
                    <a:gd name="connsiteX0" fmla="*/ 0 w 99060"/>
                    <a:gd name="connsiteY0" fmla="*/ 92393 h 136207"/>
                    <a:gd name="connsiteX1" fmla="*/ 0 w 99060"/>
                    <a:gd name="connsiteY1" fmla="*/ 4763 h 136207"/>
                    <a:gd name="connsiteX2" fmla="*/ 4763 w 99060"/>
                    <a:gd name="connsiteY2" fmla="*/ 0 h 136207"/>
                    <a:gd name="connsiteX3" fmla="*/ 21908 w 99060"/>
                    <a:gd name="connsiteY3" fmla="*/ 0 h 136207"/>
                    <a:gd name="connsiteX4" fmla="*/ 26670 w 99060"/>
                    <a:gd name="connsiteY4" fmla="*/ 4763 h 136207"/>
                    <a:gd name="connsiteX5" fmla="*/ 26670 w 99060"/>
                    <a:gd name="connsiteY5" fmla="*/ 90488 h 136207"/>
                    <a:gd name="connsiteX6" fmla="*/ 49530 w 99060"/>
                    <a:gd name="connsiteY6" fmla="*/ 110490 h 136207"/>
                    <a:gd name="connsiteX7" fmla="*/ 72390 w 99060"/>
                    <a:gd name="connsiteY7" fmla="*/ 90488 h 136207"/>
                    <a:gd name="connsiteX8" fmla="*/ 72390 w 99060"/>
                    <a:gd name="connsiteY8" fmla="*/ 4763 h 136207"/>
                    <a:gd name="connsiteX9" fmla="*/ 77153 w 99060"/>
                    <a:gd name="connsiteY9" fmla="*/ 0 h 136207"/>
                    <a:gd name="connsiteX10" fmla="*/ 94298 w 99060"/>
                    <a:gd name="connsiteY10" fmla="*/ 0 h 136207"/>
                    <a:gd name="connsiteX11" fmla="*/ 99060 w 99060"/>
                    <a:gd name="connsiteY11" fmla="*/ 4763 h 136207"/>
                    <a:gd name="connsiteX12" fmla="*/ 99060 w 99060"/>
                    <a:gd name="connsiteY12" fmla="*/ 92393 h 136207"/>
                    <a:gd name="connsiteX13" fmla="*/ 50483 w 99060"/>
                    <a:gd name="connsiteY13" fmla="*/ 136208 h 136207"/>
                    <a:gd name="connsiteX14" fmla="*/ 0 w 99060"/>
                    <a:gd name="connsiteY14" fmla="*/ 92393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060" h="136207">
                      <a:moveTo>
                        <a:pt x="0" y="92393"/>
                      </a:moveTo>
                      <a:lnTo>
                        <a:pt x="0" y="4763"/>
                      </a:lnTo>
                      <a:cubicBezTo>
                        <a:pt x="0" y="1905"/>
                        <a:pt x="1905" y="0"/>
                        <a:pt x="4763" y="0"/>
                      </a:cubicBezTo>
                      <a:lnTo>
                        <a:pt x="21908" y="0"/>
                      </a:lnTo>
                      <a:cubicBezTo>
                        <a:pt x="24765" y="0"/>
                        <a:pt x="26670" y="1905"/>
                        <a:pt x="26670" y="4763"/>
                      </a:cubicBezTo>
                      <a:lnTo>
                        <a:pt x="26670" y="90488"/>
                      </a:lnTo>
                      <a:cubicBezTo>
                        <a:pt x="26670" y="102870"/>
                        <a:pt x="33338" y="110490"/>
                        <a:pt x="49530" y="110490"/>
                      </a:cubicBezTo>
                      <a:cubicBezTo>
                        <a:pt x="65723" y="110490"/>
                        <a:pt x="72390" y="102870"/>
                        <a:pt x="72390" y="90488"/>
                      </a:cubicBezTo>
                      <a:lnTo>
                        <a:pt x="72390" y="4763"/>
                      </a:lnTo>
                      <a:cubicBezTo>
                        <a:pt x="72390" y="1905"/>
                        <a:pt x="74295" y="0"/>
                        <a:pt x="77153" y="0"/>
                      </a:cubicBezTo>
                      <a:lnTo>
                        <a:pt x="94298" y="0"/>
                      </a:lnTo>
                      <a:cubicBezTo>
                        <a:pt x="97155" y="0"/>
                        <a:pt x="99060" y="1905"/>
                        <a:pt x="99060" y="4763"/>
                      </a:cubicBezTo>
                      <a:lnTo>
                        <a:pt x="99060" y="92393"/>
                      </a:lnTo>
                      <a:cubicBezTo>
                        <a:pt x="99060" y="120968"/>
                        <a:pt x="77153" y="136208"/>
                        <a:pt x="50483" y="136208"/>
                      </a:cubicBezTo>
                      <a:cubicBezTo>
                        <a:pt x="23813" y="136208"/>
                        <a:pt x="0" y="120968"/>
                        <a:pt x="0" y="9239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4" name="Freeform 273">
                  <a:extLst>
                    <a:ext uri="{FF2B5EF4-FFF2-40B4-BE49-F238E27FC236}">
                      <a16:creationId xmlns:a16="http://schemas.microsoft.com/office/drawing/2014/main" id="{1CEBF2EA-78C7-B411-DCA0-5AB13AC91A78}"/>
                    </a:ext>
                  </a:extLst>
                </p:cNvPr>
                <p:cNvSpPr/>
                <p:nvPr/>
              </p:nvSpPr>
              <p:spPr>
                <a:xfrm>
                  <a:off x="1604010" y="1328738"/>
                  <a:ext cx="95250" cy="134302"/>
                </a:xfrm>
                <a:custGeom>
                  <a:avLst/>
                  <a:gdLst>
                    <a:gd name="connsiteX0" fmla="*/ 95250 w 95250"/>
                    <a:gd name="connsiteY0" fmla="*/ 44768 h 134302"/>
                    <a:gd name="connsiteX1" fmla="*/ 50483 w 95250"/>
                    <a:gd name="connsiteY1" fmla="*/ 89535 h 134302"/>
                    <a:gd name="connsiteX2" fmla="*/ 26670 w 95250"/>
                    <a:gd name="connsiteY2" fmla="*/ 89535 h 134302"/>
                    <a:gd name="connsiteX3" fmla="*/ 26670 w 95250"/>
                    <a:gd name="connsiteY3" fmla="*/ 129540 h 134302"/>
                    <a:gd name="connsiteX4" fmla="*/ 21908 w 95250"/>
                    <a:gd name="connsiteY4" fmla="*/ 134303 h 134302"/>
                    <a:gd name="connsiteX5" fmla="*/ 4763 w 95250"/>
                    <a:gd name="connsiteY5" fmla="*/ 134303 h 134302"/>
                    <a:gd name="connsiteX6" fmla="*/ 0 w 95250"/>
                    <a:gd name="connsiteY6" fmla="*/ 129540 h 134302"/>
                    <a:gd name="connsiteX7" fmla="*/ 0 w 95250"/>
                    <a:gd name="connsiteY7" fmla="*/ 4763 h 134302"/>
                    <a:gd name="connsiteX8" fmla="*/ 4763 w 95250"/>
                    <a:gd name="connsiteY8" fmla="*/ 0 h 134302"/>
                    <a:gd name="connsiteX9" fmla="*/ 26670 w 95250"/>
                    <a:gd name="connsiteY9" fmla="*/ 0 h 134302"/>
                    <a:gd name="connsiteX10" fmla="*/ 50483 w 95250"/>
                    <a:gd name="connsiteY10" fmla="*/ 0 h 134302"/>
                    <a:gd name="connsiteX11" fmla="*/ 95250 w 95250"/>
                    <a:gd name="connsiteY11" fmla="*/ 44768 h 134302"/>
                    <a:gd name="connsiteX12" fmla="*/ 68580 w 95250"/>
                    <a:gd name="connsiteY12" fmla="*/ 44768 h 134302"/>
                    <a:gd name="connsiteX13" fmla="*/ 49530 w 95250"/>
                    <a:gd name="connsiteY13" fmla="*/ 24765 h 134302"/>
                    <a:gd name="connsiteX14" fmla="*/ 25717 w 95250"/>
                    <a:gd name="connsiteY14" fmla="*/ 24765 h 134302"/>
                    <a:gd name="connsiteX15" fmla="*/ 25717 w 95250"/>
                    <a:gd name="connsiteY15" fmla="*/ 63818 h 134302"/>
                    <a:gd name="connsiteX16" fmla="*/ 49530 w 95250"/>
                    <a:gd name="connsiteY16" fmla="*/ 63818 h 134302"/>
                    <a:gd name="connsiteX17" fmla="*/ 68580 w 95250"/>
                    <a:gd name="connsiteY17" fmla="*/ 44768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5250" h="134302">
                      <a:moveTo>
                        <a:pt x="95250" y="44768"/>
                      </a:moveTo>
                      <a:cubicBezTo>
                        <a:pt x="95250" y="69533"/>
                        <a:pt x="75247" y="89535"/>
                        <a:pt x="50483" y="89535"/>
                      </a:cubicBezTo>
                      <a:lnTo>
                        <a:pt x="26670" y="89535"/>
                      </a:lnTo>
                      <a:lnTo>
                        <a:pt x="26670" y="129540"/>
                      </a:lnTo>
                      <a:cubicBezTo>
                        <a:pt x="26670" y="132397"/>
                        <a:pt x="24765" y="134303"/>
                        <a:pt x="21908" y="134303"/>
                      </a:cubicBezTo>
                      <a:lnTo>
                        <a:pt x="4763" y="134303"/>
                      </a:lnTo>
                      <a:cubicBezTo>
                        <a:pt x="1905" y="134303"/>
                        <a:pt x="0" y="132397"/>
                        <a:pt x="0" y="129540"/>
                      </a:cubicBezTo>
                      <a:lnTo>
                        <a:pt x="0" y="4763"/>
                      </a:lnTo>
                      <a:cubicBezTo>
                        <a:pt x="0" y="1905"/>
                        <a:pt x="1905" y="0"/>
                        <a:pt x="4763" y="0"/>
                      </a:cubicBezTo>
                      <a:lnTo>
                        <a:pt x="26670" y="0"/>
                      </a:lnTo>
                      <a:lnTo>
                        <a:pt x="50483" y="0"/>
                      </a:lnTo>
                      <a:cubicBezTo>
                        <a:pt x="75247" y="0"/>
                        <a:pt x="95250" y="20003"/>
                        <a:pt x="95250" y="44768"/>
                      </a:cubicBezTo>
                      <a:close/>
                      <a:moveTo>
                        <a:pt x="68580" y="44768"/>
                      </a:moveTo>
                      <a:cubicBezTo>
                        <a:pt x="68580" y="33338"/>
                        <a:pt x="60008" y="24765"/>
                        <a:pt x="49530" y="24765"/>
                      </a:cubicBezTo>
                      <a:lnTo>
                        <a:pt x="25717" y="24765"/>
                      </a:lnTo>
                      <a:lnTo>
                        <a:pt x="25717" y="63818"/>
                      </a:lnTo>
                      <a:lnTo>
                        <a:pt x="49530" y="63818"/>
                      </a:lnTo>
                      <a:cubicBezTo>
                        <a:pt x="60960" y="63818"/>
                        <a:pt x="68580" y="55245"/>
                        <a:pt x="68580" y="4476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5" name="Freeform 274">
                  <a:extLst>
                    <a:ext uri="{FF2B5EF4-FFF2-40B4-BE49-F238E27FC236}">
                      <a16:creationId xmlns:a16="http://schemas.microsoft.com/office/drawing/2014/main" id="{23BD3474-8BD6-1DEB-7B85-52ED178BBC2C}"/>
                    </a:ext>
                  </a:extLst>
                </p:cNvPr>
                <p:cNvSpPr/>
                <p:nvPr/>
              </p:nvSpPr>
              <p:spPr>
                <a:xfrm>
                  <a:off x="1724978" y="1328738"/>
                  <a:ext cx="95250" cy="134302"/>
                </a:xfrm>
                <a:custGeom>
                  <a:avLst/>
                  <a:gdLst>
                    <a:gd name="connsiteX0" fmla="*/ 95250 w 95250"/>
                    <a:gd name="connsiteY0" fmla="*/ 44768 h 134302"/>
                    <a:gd name="connsiteX1" fmla="*/ 50483 w 95250"/>
                    <a:gd name="connsiteY1" fmla="*/ 89535 h 134302"/>
                    <a:gd name="connsiteX2" fmla="*/ 26670 w 95250"/>
                    <a:gd name="connsiteY2" fmla="*/ 89535 h 134302"/>
                    <a:gd name="connsiteX3" fmla="*/ 26670 w 95250"/>
                    <a:gd name="connsiteY3" fmla="*/ 129540 h 134302"/>
                    <a:gd name="connsiteX4" fmla="*/ 21908 w 95250"/>
                    <a:gd name="connsiteY4" fmla="*/ 134303 h 134302"/>
                    <a:gd name="connsiteX5" fmla="*/ 4763 w 95250"/>
                    <a:gd name="connsiteY5" fmla="*/ 134303 h 134302"/>
                    <a:gd name="connsiteX6" fmla="*/ 0 w 95250"/>
                    <a:gd name="connsiteY6" fmla="*/ 129540 h 134302"/>
                    <a:gd name="connsiteX7" fmla="*/ 0 w 95250"/>
                    <a:gd name="connsiteY7" fmla="*/ 4763 h 134302"/>
                    <a:gd name="connsiteX8" fmla="*/ 4763 w 95250"/>
                    <a:gd name="connsiteY8" fmla="*/ 0 h 134302"/>
                    <a:gd name="connsiteX9" fmla="*/ 26670 w 95250"/>
                    <a:gd name="connsiteY9" fmla="*/ 0 h 134302"/>
                    <a:gd name="connsiteX10" fmla="*/ 50483 w 95250"/>
                    <a:gd name="connsiteY10" fmla="*/ 0 h 134302"/>
                    <a:gd name="connsiteX11" fmla="*/ 95250 w 95250"/>
                    <a:gd name="connsiteY11" fmla="*/ 44768 h 134302"/>
                    <a:gd name="connsiteX12" fmla="*/ 69533 w 95250"/>
                    <a:gd name="connsiteY12" fmla="*/ 44768 h 134302"/>
                    <a:gd name="connsiteX13" fmla="*/ 50483 w 95250"/>
                    <a:gd name="connsiteY13" fmla="*/ 24765 h 134302"/>
                    <a:gd name="connsiteX14" fmla="*/ 26670 w 95250"/>
                    <a:gd name="connsiteY14" fmla="*/ 24765 h 134302"/>
                    <a:gd name="connsiteX15" fmla="*/ 26670 w 95250"/>
                    <a:gd name="connsiteY15" fmla="*/ 63818 h 134302"/>
                    <a:gd name="connsiteX16" fmla="*/ 50483 w 95250"/>
                    <a:gd name="connsiteY16" fmla="*/ 63818 h 134302"/>
                    <a:gd name="connsiteX17" fmla="*/ 69533 w 95250"/>
                    <a:gd name="connsiteY17" fmla="*/ 44768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5250" h="134302">
                      <a:moveTo>
                        <a:pt x="95250" y="44768"/>
                      </a:moveTo>
                      <a:cubicBezTo>
                        <a:pt x="95250" y="69533"/>
                        <a:pt x="75247" y="89535"/>
                        <a:pt x="50483" y="89535"/>
                      </a:cubicBezTo>
                      <a:lnTo>
                        <a:pt x="26670" y="89535"/>
                      </a:lnTo>
                      <a:lnTo>
                        <a:pt x="26670" y="129540"/>
                      </a:lnTo>
                      <a:cubicBezTo>
                        <a:pt x="26670" y="132397"/>
                        <a:pt x="24765" y="134303"/>
                        <a:pt x="21908" y="134303"/>
                      </a:cubicBezTo>
                      <a:lnTo>
                        <a:pt x="4763" y="134303"/>
                      </a:lnTo>
                      <a:cubicBezTo>
                        <a:pt x="1905" y="134303"/>
                        <a:pt x="0" y="132397"/>
                        <a:pt x="0" y="129540"/>
                      </a:cubicBezTo>
                      <a:lnTo>
                        <a:pt x="0" y="4763"/>
                      </a:lnTo>
                      <a:cubicBezTo>
                        <a:pt x="0" y="1905"/>
                        <a:pt x="1905" y="0"/>
                        <a:pt x="4763" y="0"/>
                      </a:cubicBezTo>
                      <a:lnTo>
                        <a:pt x="26670" y="0"/>
                      </a:lnTo>
                      <a:lnTo>
                        <a:pt x="50483" y="0"/>
                      </a:lnTo>
                      <a:cubicBezTo>
                        <a:pt x="76200" y="0"/>
                        <a:pt x="95250" y="20003"/>
                        <a:pt x="95250" y="44768"/>
                      </a:cubicBezTo>
                      <a:close/>
                      <a:moveTo>
                        <a:pt x="69533" y="44768"/>
                      </a:moveTo>
                      <a:cubicBezTo>
                        <a:pt x="69533" y="33338"/>
                        <a:pt x="60960" y="24765"/>
                        <a:pt x="50483" y="24765"/>
                      </a:cubicBezTo>
                      <a:lnTo>
                        <a:pt x="26670" y="24765"/>
                      </a:lnTo>
                      <a:lnTo>
                        <a:pt x="26670" y="63818"/>
                      </a:lnTo>
                      <a:lnTo>
                        <a:pt x="50483" y="63818"/>
                      </a:lnTo>
                      <a:cubicBezTo>
                        <a:pt x="60960" y="63818"/>
                        <a:pt x="69533" y="55245"/>
                        <a:pt x="69533" y="4476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6" name="Freeform 275">
                  <a:extLst>
                    <a:ext uri="{FF2B5EF4-FFF2-40B4-BE49-F238E27FC236}">
                      <a16:creationId xmlns:a16="http://schemas.microsoft.com/office/drawing/2014/main" id="{704C8B18-1152-303A-2934-0BFC6D907631}"/>
                    </a:ext>
                  </a:extLst>
                </p:cNvPr>
                <p:cNvSpPr/>
                <p:nvPr/>
              </p:nvSpPr>
              <p:spPr>
                <a:xfrm>
                  <a:off x="1846898" y="1328738"/>
                  <a:ext cx="76200" cy="134302"/>
                </a:xfrm>
                <a:custGeom>
                  <a:avLst/>
                  <a:gdLst>
                    <a:gd name="connsiteX0" fmla="*/ 76200 w 76200"/>
                    <a:gd name="connsiteY0" fmla="*/ 113347 h 134302"/>
                    <a:gd name="connsiteX1" fmla="*/ 76200 w 76200"/>
                    <a:gd name="connsiteY1" fmla="*/ 129540 h 134302"/>
                    <a:gd name="connsiteX2" fmla="*/ 71438 w 76200"/>
                    <a:gd name="connsiteY2" fmla="*/ 134303 h 134302"/>
                    <a:gd name="connsiteX3" fmla="*/ 13335 w 76200"/>
                    <a:gd name="connsiteY3" fmla="*/ 134303 h 134302"/>
                    <a:gd name="connsiteX4" fmla="*/ 4763 w 76200"/>
                    <a:gd name="connsiteY4" fmla="*/ 134303 h 134302"/>
                    <a:gd name="connsiteX5" fmla="*/ 0 w 76200"/>
                    <a:gd name="connsiteY5" fmla="*/ 129540 h 134302"/>
                    <a:gd name="connsiteX6" fmla="*/ 0 w 76200"/>
                    <a:gd name="connsiteY6" fmla="*/ 4763 h 134302"/>
                    <a:gd name="connsiteX7" fmla="*/ 4763 w 76200"/>
                    <a:gd name="connsiteY7" fmla="*/ 0 h 134302"/>
                    <a:gd name="connsiteX8" fmla="*/ 21908 w 76200"/>
                    <a:gd name="connsiteY8" fmla="*/ 0 h 134302"/>
                    <a:gd name="connsiteX9" fmla="*/ 26670 w 76200"/>
                    <a:gd name="connsiteY9" fmla="*/ 4763 h 134302"/>
                    <a:gd name="connsiteX10" fmla="*/ 26670 w 76200"/>
                    <a:gd name="connsiteY10" fmla="*/ 108585 h 134302"/>
                    <a:gd name="connsiteX11" fmla="*/ 71438 w 76200"/>
                    <a:gd name="connsiteY11" fmla="*/ 108585 h 134302"/>
                    <a:gd name="connsiteX12" fmla="*/ 76200 w 76200"/>
                    <a:gd name="connsiteY1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4302">
                      <a:moveTo>
                        <a:pt x="76200" y="113347"/>
                      </a:moveTo>
                      <a:lnTo>
                        <a:pt x="76200" y="129540"/>
                      </a:lnTo>
                      <a:cubicBezTo>
                        <a:pt x="76200" y="132397"/>
                        <a:pt x="74295" y="134303"/>
                        <a:pt x="71438" y="134303"/>
                      </a:cubicBezTo>
                      <a:lnTo>
                        <a:pt x="13335" y="134303"/>
                      </a:lnTo>
                      <a:lnTo>
                        <a:pt x="4763" y="134303"/>
                      </a:lnTo>
                      <a:cubicBezTo>
                        <a:pt x="1905" y="134303"/>
                        <a:pt x="0" y="132397"/>
                        <a:pt x="0" y="129540"/>
                      </a:cubicBezTo>
                      <a:lnTo>
                        <a:pt x="0" y="4763"/>
                      </a:lnTo>
                      <a:cubicBezTo>
                        <a:pt x="0" y="1905"/>
                        <a:pt x="1905" y="0"/>
                        <a:pt x="4763" y="0"/>
                      </a:cubicBezTo>
                      <a:lnTo>
                        <a:pt x="21908" y="0"/>
                      </a:lnTo>
                      <a:cubicBezTo>
                        <a:pt x="24765" y="0"/>
                        <a:pt x="26670" y="1905"/>
                        <a:pt x="26670" y="4763"/>
                      </a:cubicBezTo>
                      <a:lnTo>
                        <a:pt x="26670" y="108585"/>
                      </a:lnTo>
                      <a:lnTo>
                        <a:pt x="71438" y="108585"/>
                      </a:lnTo>
                      <a:cubicBezTo>
                        <a:pt x="74295" y="108585"/>
                        <a:pt x="76200" y="110490"/>
                        <a:pt x="76200"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7" name="Freeform 276">
                  <a:extLst>
                    <a:ext uri="{FF2B5EF4-FFF2-40B4-BE49-F238E27FC236}">
                      <a16:creationId xmlns:a16="http://schemas.microsoft.com/office/drawing/2014/main" id="{48A6E98A-469F-A206-1FB8-62948FAAC9B6}"/>
                    </a:ext>
                  </a:extLst>
                </p:cNvPr>
                <p:cNvSpPr/>
                <p:nvPr/>
              </p:nvSpPr>
              <p:spPr>
                <a:xfrm>
                  <a:off x="1946910" y="1328738"/>
                  <a:ext cx="26670" cy="134302"/>
                </a:xfrm>
                <a:custGeom>
                  <a:avLst/>
                  <a:gdLst>
                    <a:gd name="connsiteX0" fmla="*/ 4763 w 26670"/>
                    <a:gd name="connsiteY0" fmla="*/ 0 h 134302"/>
                    <a:gd name="connsiteX1" fmla="*/ 21908 w 26670"/>
                    <a:gd name="connsiteY1" fmla="*/ 0 h 134302"/>
                    <a:gd name="connsiteX2" fmla="*/ 26670 w 26670"/>
                    <a:gd name="connsiteY2" fmla="*/ 4763 h 134302"/>
                    <a:gd name="connsiteX3" fmla="*/ 26670 w 26670"/>
                    <a:gd name="connsiteY3" fmla="*/ 129540 h 134302"/>
                    <a:gd name="connsiteX4" fmla="*/ 21908 w 26670"/>
                    <a:gd name="connsiteY4" fmla="*/ 134303 h 134302"/>
                    <a:gd name="connsiteX5" fmla="*/ 4763 w 26670"/>
                    <a:gd name="connsiteY5" fmla="*/ 134303 h 134302"/>
                    <a:gd name="connsiteX6" fmla="*/ 0 w 26670"/>
                    <a:gd name="connsiteY6" fmla="*/ 129540 h 134302"/>
                    <a:gd name="connsiteX7" fmla="*/ 0 w 26670"/>
                    <a:gd name="connsiteY7" fmla="*/ 4763 h 134302"/>
                    <a:gd name="connsiteX8" fmla="*/ 4763 w 26670"/>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70" h="134302">
                      <a:moveTo>
                        <a:pt x="4763" y="0"/>
                      </a:moveTo>
                      <a:lnTo>
                        <a:pt x="21908" y="0"/>
                      </a:lnTo>
                      <a:cubicBezTo>
                        <a:pt x="24765" y="0"/>
                        <a:pt x="26670" y="1905"/>
                        <a:pt x="26670" y="4763"/>
                      </a:cubicBezTo>
                      <a:lnTo>
                        <a:pt x="26670" y="129540"/>
                      </a:lnTo>
                      <a:cubicBezTo>
                        <a:pt x="26670" y="132397"/>
                        <a:pt x="24765" y="134303"/>
                        <a:pt x="21908" y="134303"/>
                      </a:cubicBezTo>
                      <a:lnTo>
                        <a:pt x="4763" y="134303"/>
                      </a:lnTo>
                      <a:cubicBezTo>
                        <a:pt x="1905" y="134303"/>
                        <a:pt x="0" y="132397"/>
                        <a:pt x="0" y="129540"/>
                      </a:cubicBezTo>
                      <a:lnTo>
                        <a:pt x="0" y="4763"/>
                      </a:lnTo>
                      <a:cubicBezTo>
                        <a:pt x="0" y="1905"/>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8" name="Freeform 277">
                  <a:extLst>
                    <a:ext uri="{FF2B5EF4-FFF2-40B4-BE49-F238E27FC236}">
                      <a16:creationId xmlns:a16="http://schemas.microsoft.com/office/drawing/2014/main" id="{F47C1F1B-1D72-5715-8606-05ADE39CFE30}"/>
                    </a:ext>
                  </a:extLst>
                </p:cNvPr>
                <p:cNvSpPr/>
                <p:nvPr/>
              </p:nvSpPr>
              <p:spPr>
                <a:xfrm>
                  <a:off x="2007870" y="1328738"/>
                  <a:ext cx="79057" cy="134302"/>
                </a:xfrm>
                <a:custGeom>
                  <a:avLst/>
                  <a:gdLst>
                    <a:gd name="connsiteX0" fmla="*/ 79057 w 79057"/>
                    <a:gd name="connsiteY0" fmla="*/ 113347 h 134302"/>
                    <a:gd name="connsiteX1" fmla="*/ 79057 w 79057"/>
                    <a:gd name="connsiteY1" fmla="*/ 129540 h 134302"/>
                    <a:gd name="connsiteX2" fmla="*/ 74295 w 79057"/>
                    <a:gd name="connsiteY2" fmla="*/ 134303 h 134302"/>
                    <a:gd name="connsiteX3" fmla="*/ 8572 w 79057"/>
                    <a:gd name="connsiteY3" fmla="*/ 134303 h 134302"/>
                    <a:gd name="connsiteX4" fmla="*/ 4763 w 79057"/>
                    <a:gd name="connsiteY4" fmla="*/ 134303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7 w 79057"/>
                    <a:gd name="connsiteY10" fmla="*/ 4763 h 134302"/>
                    <a:gd name="connsiteX11" fmla="*/ 79057 w 79057"/>
                    <a:gd name="connsiteY11" fmla="*/ 20955 h 134302"/>
                    <a:gd name="connsiteX12" fmla="*/ 74295 w 79057"/>
                    <a:gd name="connsiteY12" fmla="*/ 25718 h 134302"/>
                    <a:gd name="connsiteX13" fmla="*/ 26670 w 79057"/>
                    <a:gd name="connsiteY13" fmla="*/ 25718 h 134302"/>
                    <a:gd name="connsiteX14" fmla="*/ 26670 w 79057"/>
                    <a:gd name="connsiteY14" fmla="*/ 54293 h 134302"/>
                    <a:gd name="connsiteX15" fmla="*/ 69532 w 79057"/>
                    <a:gd name="connsiteY15" fmla="*/ 54293 h 134302"/>
                    <a:gd name="connsiteX16" fmla="*/ 74295 w 79057"/>
                    <a:gd name="connsiteY16" fmla="*/ 59055 h 134302"/>
                    <a:gd name="connsiteX17" fmla="*/ 74295 w 79057"/>
                    <a:gd name="connsiteY17" fmla="*/ 74295 h 134302"/>
                    <a:gd name="connsiteX18" fmla="*/ 69532 w 79057"/>
                    <a:gd name="connsiteY18" fmla="*/ 79058 h 134302"/>
                    <a:gd name="connsiteX19" fmla="*/ 26670 w 79057"/>
                    <a:gd name="connsiteY19" fmla="*/ 79058 h 134302"/>
                    <a:gd name="connsiteX20" fmla="*/ 26670 w 79057"/>
                    <a:gd name="connsiteY20" fmla="*/ 108585 h 134302"/>
                    <a:gd name="connsiteX21" fmla="*/ 75247 w 79057"/>
                    <a:gd name="connsiteY21" fmla="*/ 108585 h 134302"/>
                    <a:gd name="connsiteX22" fmla="*/ 79057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7" y="113347"/>
                      </a:moveTo>
                      <a:lnTo>
                        <a:pt x="79057" y="129540"/>
                      </a:lnTo>
                      <a:cubicBezTo>
                        <a:pt x="79057" y="132397"/>
                        <a:pt x="77152" y="134303"/>
                        <a:pt x="74295" y="134303"/>
                      </a:cubicBezTo>
                      <a:lnTo>
                        <a:pt x="8572" y="134303"/>
                      </a:lnTo>
                      <a:lnTo>
                        <a:pt x="4763" y="134303"/>
                      </a:lnTo>
                      <a:cubicBezTo>
                        <a:pt x="1905" y="134303"/>
                        <a:pt x="0" y="132397"/>
                        <a:pt x="0" y="129540"/>
                      </a:cubicBezTo>
                      <a:lnTo>
                        <a:pt x="0" y="4763"/>
                      </a:lnTo>
                      <a:cubicBezTo>
                        <a:pt x="0" y="1905"/>
                        <a:pt x="1905" y="0"/>
                        <a:pt x="4763" y="0"/>
                      </a:cubicBezTo>
                      <a:lnTo>
                        <a:pt x="26670" y="0"/>
                      </a:lnTo>
                      <a:lnTo>
                        <a:pt x="74295" y="0"/>
                      </a:lnTo>
                      <a:cubicBezTo>
                        <a:pt x="77152" y="0"/>
                        <a:pt x="79057" y="1905"/>
                        <a:pt x="79057" y="4763"/>
                      </a:cubicBezTo>
                      <a:lnTo>
                        <a:pt x="79057" y="20955"/>
                      </a:lnTo>
                      <a:cubicBezTo>
                        <a:pt x="79057" y="23813"/>
                        <a:pt x="77152" y="25718"/>
                        <a:pt x="74295" y="25718"/>
                      </a:cubicBezTo>
                      <a:lnTo>
                        <a:pt x="26670" y="25718"/>
                      </a:lnTo>
                      <a:lnTo>
                        <a:pt x="26670" y="54293"/>
                      </a:lnTo>
                      <a:lnTo>
                        <a:pt x="69532" y="54293"/>
                      </a:lnTo>
                      <a:cubicBezTo>
                        <a:pt x="72390" y="54293"/>
                        <a:pt x="74295" y="56197"/>
                        <a:pt x="74295" y="59055"/>
                      </a:cubicBezTo>
                      <a:lnTo>
                        <a:pt x="74295" y="74295"/>
                      </a:lnTo>
                      <a:cubicBezTo>
                        <a:pt x="74295" y="77153"/>
                        <a:pt x="72390" y="79058"/>
                        <a:pt x="69532" y="79058"/>
                      </a:cubicBezTo>
                      <a:lnTo>
                        <a:pt x="26670" y="79058"/>
                      </a:lnTo>
                      <a:lnTo>
                        <a:pt x="26670" y="108585"/>
                      </a:lnTo>
                      <a:lnTo>
                        <a:pt x="75247" y="108585"/>
                      </a:lnTo>
                      <a:cubicBezTo>
                        <a:pt x="77152" y="108585"/>
                        <a:pt x="79057" y="110490"/>
                        <a:pt x="79057"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9" name="Freeform 278">
                  <a:extLst>
                    <a:ext uri="{FF2B5EF4-FFF2-40B4-BE49-F238E27FC236}">
                      <a16:creationId xmlns:a16="http://schemas.microsoft.com/office/drawing/2014/main" id="{ECD47DB5-9EA7-5849-9A8A-BC51616C4A70}"/>
                    </a:ext>
                  </a:extLst>
                </p:cNvPr>
                <p:cNvSpPr/>
                <p:nvPr/>
              </p:nvSpPr>
              <p:spPr>
                <a:xfrm>
                  <a:off x="2115503" y="1327785"/>
                  <a:ext cx="107975" cy="134302"/>
                </a:xfrm>
                <a:custGeom>
                  <a:avLst/>
                  <a:gdLst>
                    <a:gd name="connsiteX0" fmla="*/ 103822 w 107975"/>
                    <a:gd name="connsiteY0" fmla="*/ 134303 h 134302"/>
                    <a:gd name="connsiteX1" fmla="*/ 83820 w 107975"/>
                    <a:gd name="connsiteY1" fmla="*/ 134303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3 h 134302"/>
                    <a:gd name="connsiteX7" fmla="*/ 4763 w 107975"/>
                    <a:gd name="connsiteY7" fmla="*/ 134303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3 w 107975"/>
                    <a:gd name="connsiteY13" fmla="*/ 44768 h 134302"/>
                    <a:gd name="connsiteX14" fmla="*/ 71438 w 107975"/>
                    <a:gd name="connsiteY14" fmla="*/ 82868 h 134302"/>
                    <a:gd name="connsiteX15" fmla="*/ 107632 w 107975"/>
                    <a:gd name="connsiteY15" fmla="*/ 127635 h 134302"/>
                    <a:gd name="connsiteX16" fmla="*/ 103822 w 107975"/>
                    <a:gd name="connsiteY16" fmla="*/ 134303 h 134302"/>
                    <a:gd name="connsiteX17" fmla="*/ 25718 w 107975"/>
                    <a:gd name="connsiteY17" fmla="*/ 64770 h 134302"/>
                    <a:gd name="connsiteX18" fmla="*/ 50482 w 107975"/>
                    <a:gd name="connsiteY18" fmla="*/ 64770 h 134302"/>
                    <a:gd name="connsiteX19" fmla="*/ 68580 w 107975"/>
                    <a:gd name="connsiteY19" fmla="*/ 44768 h 134302"/>
                    <a:gd name="connsiteX20" fmla="*/ 50482 w 107975"/>
                    <a:gd name="connsiteY20" fmla="*/ 24765 h 134302"/>
                    <a:gd name="connsiteX21" fmla="*/ 25718 w 107975"/>
                    <a:gd name="connsiteY21" fmla="*/ 24765 h 134302"/>
                    <a:gd name="connsiteX22" fmla="*/ 25718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3"/>
                      </a:moveTo>
                      <a:lnTo>
                        <a:pt x="83820" y="134303"/>
                      </a:lnTo>
                      <a:cubicBezTo>
                        <a:pt x="81915" y="134303"/>
                        <a:pt x="80010" y="133350"/>
                        <a:pt x="78105" y="131445"/>
                      </a:cubicBezTo>
                      <a:lnTo>
                        <a:pt x="42863" y="87630"/>
                      </a:lnTo>
                      <a:lnTo>
                        <a:pt x="26670" y="87630"/>
                      </a:lnTo>
                      <a:lnTo>
                        <a:pt x="26670" y="129540"/>
                      </a:lnTo>
                      <a:cubicBezTo>
                        <a:pt x="26670" y="132398"/>
                        <a:pt x="24765" y="134303"/>
                        <a:pt x="21907" y="134303"/>
                      </a:cubicBezTo>
                      <a:lnTo>
                        <a:pt x="4763" y="134303"/>
                      </a:lnTo>
                      <a:cubicBezTo>
                        <a:pt x="1905" y="134303"/>
                        <a:pt x="0" y="132398"/>
                        <a:pt x="0" y="129540"/>
                      </a:cubicBezTo>
                      <a:lnTo>
                        <a:pt x="0" y="4763"/>
                      </a:lnTo>
                      <a:cubicBezTo>
                        <a:pt x="0" y="1905"/>
                        <a:pt x="1905" y="0"/>
                        <a:pt x="4763" y="0"/>
                      </a:cubicBezTo>
                      <a:lnTo>
                        <a:pt x="26670" y="0"/>
                      </a:lnTo>
                      <a:lnTo>
                        <a:pt x="51435" y="0"/>
                      </a:lnTo>
                      <a:cubicBezTo>
                        <a:pt x="76200" y="0"/>
                        <a:pt x="96203" y="20003"/>
                        <a:pt x="96203" y="44768"/>
                      </a:cubicBezTo>
                      <a:cubicBezTo>
                        <a:pt x="96203" y="60960"/>
                        <a:pt x="85725" y="76200"/>
                        <a:pt x="71438" y="82868"/>
                      </a:cubicBezTo>
                      <a:lnTo>
                        <a:pt x="107632" y="127635"/>
                      </a:lnTo>
                      <a:cubicBezTo>
                        <a:pt x="108585" y="131445"/>
                        <a:pt x="107632" y="134303"/>
                        <a:pt x="103822" y="134303"/>
                      </a:cubicBezTo>
                      <a:close/>
                      <a:moveTo>
                        <a:pt x="25718" y="64770"/>
                      </a:moveTo>
                      <a:lnTo>
                        <a:pt x="50482" y="64770"/>
                      </a:lnTo>
                      <a:cubicBezTo>
                        <a:pt x="60007" y="64770"/>
                        <a:pt x="68580" y="56198"/>
                        <a:pt x="68580" y="44768"/>
                      </a:cubicBezTo>
                      <a:cubicBezTo>
                        <a:pt x="68580" y="33338"/>
                        <a:pt x="60007" y="24765"/>
                        <a:pt x="50482" y="24765"/>
                      </a:cubicBezTo>
                      <a:lnTo>
                        <a:pt x="25718" y="24765"/>
                      </a:lnTo>
                      <a:lnTo>
                        <a:pt x="25718" y="6477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80" name="Freeform 279">
                  <a:extLst>
                    <a:ext uri="{FF2B5EF4-FFF2-40B4-BE49-F238E27FC236}">
                      <a16:creationId xmlns:a16="http://schemas.microsoft.com/office/drawing/2014/main" id="{F3CAB766-BCFB-107C-CDF6-7BFD562AB85A}"/>
                    </a:ext>
                  </a:extLst>
                </p:cNvPr>
                <p:cNvSpPr/>
                <p:nvPr/>
              </p:nvSpPr>
              <p:spPr>
                <a:xfrm>
                  <a:off x="2234565" y="1325881"/>
                  <a:ext cx="95250" cy="138163"/>
                </a:xfrm>
                <a:custGeom>
                  <a:avLst/>
                  <a:gdLst>
                    <a:gd name="connsiteX0" fmla="*/ 0 w 95250"/>
                    <a:gd name="connsiteY0" fmla="*/ 100013 h 138163"/>
                    <a:gd name="connsiteX1" fmla="*/ 4763 w 95250"/>
                    <a:gd name="connsiteY1" fmla="*/ 95250 h 138163"/>
                    <a:gd name="connsiteX2" fmla="*/ 21907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8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8 w 95250"/>
                    <a:gd name="connsiteY12" fmla="*/ 38100 h 138163"/>
                    <a:gd name="connsiteX13" fmla="*/ 45720 w 95250"/>
                    <a:gd name="connsiteY13" fmla="*/ 24765 h 138163"/>
                    <a:gd name="connsiteX14" fmla="*/ 28575 w 95250"/>
                    <a:gd name="connsiteY14" fmla="*/ 38100 h 138163"/>
                    <a:gd name="connsiteX15" fmla="*/ 50482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7" y="95250"/>
                      </a:lnTo>
                      <a:cubicBezTo>
                        <a:pt x="24765" y="95250"/>
                        <a:pt x="25718" y="97155"/>
                        <a:pt x="26670" y="100013"/>
                      </a:cubicBezTo>
                      <a:cubicBezTo>
                        <a:pt x="28575" y="109538"/>
                        <a:pt x="36195" y="113347"/>
                        <a:pt x="48578" y="113347"/>
                      </a:cubicBezTo>
                      <a:cubicBezTo>
                        <a:pt x="61913" y="113347"/>
                        <a:pt x="68580" y="107632"/>
                        <a:pt x="68580" y="100013"/>
                      </a:cubicBezTo>
                      <a:cubicBezTo>
                        <a:pt x="68580" y="90488"/>
                        <a:pt x="58103" y="86678"/>
                        <a:pt x="44768" y="81915"/>
                      </a:cubicBezTo>
                      <a:cubicBezTo>
                        <a:pt x="25718" y="75247"/>
                        <a:pt x="1905" y="67628"/>
                        <a:pt x="1905" y="39053"/>
                      </a:cubicBezTo>
                      <a:cubicBezTo>
                        <a:pt x="1905" y="13335"/>
                        <a:pt x="22860" y="0"/>
                        <a:pt x="45720" y="0"/>
                      </a:cubicBezTo>
                      <a:cubicBezTo>
                        <a:pt x="67628" y="0"/>
                        <a:pt x="88582" y="12382"/>
                        <a:pt x="90488" y="38100"/>
                      </a:cubicBezTo>
                      <a:cubicBezTo>
                        <a:pt x="90488" y="40957"/>
                        <a:pt x="88582" y="42863"/>
                        <a:pt x="85725" y="42863"/>
                      </a:cubicBezTo>
                      <a:lnTo>
                        <a:pt x="68580" y="42863"/>
                      </a:lnTo>
                      <a:cubicBezTo>
                        <a:pt x="65722" y="42863"/>
                        <a:pt x="64770" y="40957"/>
                        <a:pt x="63818" y="38100"/>
                      </a:cubicBezTo>
                      <a:cubicBezTo>
                        <a:pt x="61913" y="29528"/>
                        <a:pt x="55245" y="24765"/>
                        <a:pt x="45720" y="24765"/>
                      </a:cubicBezTo>
                      <a:cubicBezTo>
                        <a:pt x="35243" y="24765"/>
                        <a:pt x="28575" y="30480"/>
                        <a:pt x="28575" y="38100"/>
                      </a:cubicBezTo>
                      <a:cubicBezTo>
                        <a:pt x="28575" y="47625"/>
                        <a:pt x="38100" y="52388"/>
                        <a:pt x="50482" y="57150"/>
                      </a:cubicBezTo>
                      <a:cubicBezTo>
                        <a:pt x="69532" y="63817"/>
                        <a:pt x="95250" y="71438"/>
                        <a:pt x="95250" y="99060"/>
                      </a:cubicBezTo>
                      <a:cubicBezTo>
                        <a:pt x="95250" y="124778"/>
                        <a:pt x="74295" y="138113"/>
                        <a:pt x="49530" y="138113"/>
                      </a:cubicBezTo>
                      <a:cubicBezTo>
                        <a:pt x="23813" y="139065"/>
                        <a:pt x="1905" y="126682"/>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2" name="Graphic 696">
                <a:extLst>
                  <a:ext uri="{FF2B5EF4-FFF2-40B4-BE49-F238E27FC236}">
                    <a16:creationId xmlns:a16="http://schemas.microsoft.com/office/drawing/2014/main" id="{E2156E2E-5DDC-D22D-4789-0D0FDE04A4B7}"/>
                  </a:ext>
                </a:extLst>
              </p:cNvPr>
              <p:cNvGrpSpPr/>
              <p:nvPr/>
            </p:nvGrpSpPr>
            <p:grpSpPr>
              <a:xfrm>
                <a:off x="276225" y="120968"/>
                <a:ext cx="2054581" cy="139064"/>
                <a:chOff x="276225" y="120968"/>
                <a:chExt cx="2054581" cy="139064"/>
              </a:xfrm>
            </p:grpSpPr>
            <p:sp>
              <p:nvSpPr>
                <p:cNvPr id="249" name="Freeform 248">
                  <a:extLst>
                    <a:ext uri="{FF2B5EF4-FFF2-40B4-BE49-F238E27FC236}">
                      <a16:creationId xmlns:a16="http://schemas.microsoft.com/office/drawing/2014/main" id="{1413CE4A-2974-E7BD-9D4A-3440A884C590}"/>
                    </a:ext>
                  </a:extLst>
                </p:cNvPr>
                <p:cNvSpPr/>
                <p:nvPr/>
              </p:nvSpPr>
              <p:spPr>
                <a:xfrm>
                  <a:off x="276225" y="122873"/>
                  <a:ext cx="91439" cy="135254"/>
                </a:xfrm>
                <a:custGeom>
                  <a:avLst/>
                  <a:gdLst>
                    <a:gd name="connsiteX0" fmla="*/ 91440 w 91439"/>
                    <a:gd name="connsiteY0" fmla="*/ 5715 h 135254"/>
                    <a:gd name="connsiteX1" fmla="*/ 91440 w 91439"/>
                    <a:gd name="connsiteY1" fmla="*/ 21908 h 135254"/>
                    <a:gd name="connsiteX2" fmla="*/ 86677 w 91439"/>
                    <a:gd name="connsiteY2" fmla="*/ 26670 h 135254"/>
                    <a:gd name="connsiteX3" fmla="*/ 59055 w 91439"/>
                    <a:gd name="connsiteY3" fmla="*/ 26670 h 135254"/>
                    <a:gd name="connsiteX4" fmla="*/ 59055 w 91439"/>
                    <a:gd name="connsiteY4" fmla="*/ 130492 h 135254"/>
                    <a:gd name="connsiteX5" fmla="*/ 54292 w 91439"/>
                    <a:gd name="connsiteY5" fmla="*/ 135255 h 135254"/>
                    <a:gd name="connsiteX6" fmla="*/ 37148 w 91439"/>
                    <a:gd name="connsiteY6" fmla="*/ 135255 h 135254"/>
                    <a:gd name="connsiteX7" fmla="*/ 32385 w 91439"/>
                    <a:gd name="connsiteY7" fmla="*/ 130492 h 135254"/>
                    <a:gd name="connsiteX8" fmla="*/ 32385 w 91439"/>
                    <a:gd name="connsiteY8" fmla="*/ 25717 h 135254"/>
                    <a:gd name="connsiteX9" fmla="*/ 4763 w 91439"/>
                    <a:gd name="connsiteY9" fmla="*/ 25717 h 135254"/>
                    <a:gd name="connsiteX10" fmla="*/ 0 w 91439"/>
                    <a:gd name="connsiteY10" fmla="*/ 20955 h 135254"/>
                    <a:gd name="connsiteX11" fmla="*/ 0 w 91439"/>
                    <a:gd name="connsiteY11" fmla="*/ 4763 h 135254"/>
                    <a:gd name="connsiteX12" fmla="*/ 4763 w 91439"/>
                    <a:gd name="connsiteY12" fmla="*/ 0 h 135254"/>
                    <a:gd name="connsiteX13" fmla="*/ 59055 w 91439"/>
                    <a:gd name="connsiteY13" fmla="*/ 0 h 135254"/>
                    <a:gd name="connsiteX14" fmla="*/ 86677 w 91439"/>
                    <a:gd name="connsiteY14" fmla="*/ 0 h 135254"/>
                    <a:gd name="connsiteX15" fmla="*/ 91440 w 91439"/>
                    <a:gd name="connsiteY15" fmla="*/ 5715 h 13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39" h="135254">
                      <a:moveTo>
                        <a:pt x="91440" y="5715"/>
                      </a:moveTo>
                      <a:lnTo>
                        <a:pt x="91440" y="21908"/>
                      </a:lnTo>
                      <a:cubicBezTo>
                        <a:pt x="91440" y="24765"/>
                        <a:pt x="89535" y="26670"/>
                        <a:pt x="86677" y="26670"/>
                      </a:cubicBezTo>
                      <a:lnTo>
                        <a:pt x="59055" y="26670"/>
                      </a:lnTo>
                      <a:lnTo>
                        <a:pt x="59055" y="130492"/>
                      </a:lnTo>
                      <a:cubicBezTo>
                        <a:pt x="59055" y="133350"/>
                        <a:pt x="57150" y="135255"/>
                        <a:pt x="54292" y="135255"/>
                      </a:cubicBezTo>
                      <a:lnTo>
                        <a:pt x="37148" y="135255"/>
                      </a:lnTo>
                      <a:cubicBezTo>
                        <a:pt x="34290" y="135255"/>
                        <a:pt x="32385" y="133350"/>
                        <a:pt x="32385" y="130492"/>
                      </a:cubicBezTo>
                      <a:lnTo>
                        <a:pt x="32385" y="25717"/>
                      </a:lnTo>
                      <a:lnTo>
                        <a:pt x="4763" y="25717"/>
                      </a:lnTo>
                      <a:cubicBezTo>
                        <a:pt x="1905" y="25717"/>
                        <a:pt x="0" y="23813"/>
                        <a:pt x="0" y="20955"/>
                      </a:cubicBezTo>
                      <a:lnTo>
                        <a:pt x="0" y="4763"/>
                      </a:lnTo>
                      <a:cubicBezTo>
                        <a:pt x="0" y="1905"/>
                        <a:pt x="1905" y="0"/>
                        <a:pt x="4763" y="0"/>
                      </a:cubicBezTo>
                      <a:lnTo>
                        <a:pt x="59055" y="0"/>
                      </a:lnTo>
                      <a:lnTo>
                        <a:pt x="86677" y="0"/>
                      </a:lnTo>
                      <a:cubicBezTo>
                        <a:pt x="89535" y="952"/>
                        <a:pt x="91440" y="2858"/>
                        <a:pt x="91440" y="571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0" name="Freeform 249">
                  <a:extLst>
                    <a:ext uri="{FF2B5EF4-FFF2-40B4-BE49-F238E27FC236}">
                      <a16:creationId xmlns:a16="http://schemas.microsoft.com/office/drawing/2014/main" id="{692A08D9-8AF0-60A5-0A10-1CFE3BA89B86}"/>
                    </a:ext>
                  </a:extLst>
                </p:cNvPr>
                <p:cNvSpPr/>
                <p:nvPr/>
              </p:nvSpPr>
              <p:spPr>
                <a:xfrm>
                  <a:off x="390525" y="123825"/>
                  <a:ext cx="98107" cy="134302"/>
                </a:xfrm>
                <a:custGeom>
                  <a:avLst/>
                  <a:gdLst>
                    <a:gd name="connsiteX0" fmla="*/ 98107 w 98107"/>
                    <a:gd name="connsiteY0" fmla="*/ 4763 h 134302"/>
                    <a:gd name="connsiteX1" fmla="*/ 98107 w 98107"/>
                    <a:gd name="connsiteY1" fmla="*/ 129540 h 134302"/>
                    <a:gd name="connsiteX2" fmla="*/ 93345 w 98107"/>
                    <a:gd name="connsiteY2" fmla="*/ 134303 h 134302"/>
                    <a:gd name="connsiteX3" fmla="*/ 76200 w 98107"/>
                    <a:gd name="connsiteY3" fmla="*/ 134303 h 134302"/>
                    <a:gd name="connsiteX4" fmla="*/ 71438 w 98107"/>
                    <a:gd name="connsiteY4" fmla="*/ 129540 h 134302"/>
                    <a:gd name="connsiteX5" fmla="*/ 71438 w 98107"/>
                    <a:gd name="connsiteY5" fmla="*/ 78105 h 134302"/>
                    <a:gd name="connsiteX6" fmla="*/ 26670 w 98107"/>
                    <a:gd name="connsiteY6" fmla="*/ 78105 h 134302"/>
                    <a:gd name="connsiteX7" fmla="*/ 26670 w 98107"/>
                    <a:gd name="connsiteY7" fmla="*/ 129540 h 134302"/>
                    <a:gd name="connsiteX8" fmla="*/ 21907 w 98107"/>
                    <a:gd name="connsiteY8" fmla="*/ 134303 h 134302"/>
                    <a:gd name="connsiteX9" fmla="*/ 4763 w 98107"/>
                    <a:gd name="connsiteY9" fmla="*/ 134303 h 134302"/>
                    <a:gd name="connsiteX10" fmla="*/ 0 w 98107"/>
                    <a:gd name="connsiteY10" fmla="*/ 129540 h 134302"/>
                    <a:gd name="connsiteX11" fmla="*/ 0 w 98107"/>
                    <a:gd name="connsiteY11" fmla="*/ 4763 h 134302"/>
                    <a:gd name="connsiteX12" fmla="*/ 4763 w 98107"/>
                    <a:gd name="connsiteY12" fmla="*/ 0 h 134302"/>
                    <a:gd name="connsiteX13" fmla="*/ 21907 w 98107"/>
                    <a:gd name="connsiteY13" fmla="*/ 0 h 134302"/>
                    <a:gd name="connsiteX14" fmla="*/ 26670 w 98107"/>
                    <a:gd name="connsiteY14" fmla="*/ 4763 h 134302"/>
                    <a:gd name="connsiteX15" fmla="*/ 26670 w 98107"/>
                    <a:gd name="connsiteY15" fmla="*/ 52388 h 134302"/>
                    <a:gd name="connsiteX16" fmla="*/ 71438 w 98107"/>
                    <a:gd name="connsiteY16" fmla="*/ 52388 h 134302"/>
                    <a:gd name="connsiteX17" fmla="*/ 71438 w 98107"/>
                    <a:gd name="connsiteY17" fmla="*/ 4763 h 134302"/>
                    <a:gd name="connsiteX18" fmla="*/ 76200 w 98107"/>
                    <a:gd name="connsiteY18" fmla="*/ 0 h 134302"/>
                    <a:gd name="connsiteX19" fmla="*/ 93345 w 98107"/>
                    <a:gd name="connsiteY19" fmla="*/ 0 h 134302"/>
                    <a:gd name="connsiteX20" fmla="*/ 98107 w 98107"/>
                    <a:gd name="connsiteY20"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8107" h="134302">
                      <a:moveTo>
                        <a:pt x="98107" y="4763"/>
                      </a:moveTo>
                      <a:lnTo>
                        <a:pt x="98107" y="129540"/>
                      </a:lnTo>
                      <a:cubicBezTo>
                        <a:pt x="98107" y="132398"/>
                        <a:pt x="96202" y="134303"/>
                        <a:pt x="93345" y="134303"/>
                      </a:cubicBezTo>
                      <a:lnTo>
                        <a:pt x="76200" y="134303"/>
                      </a:lnTo>
                      <a:cubicBezTo>
                        <a:pt x="73342" y="134303"/>
                        <a:pt x="71438" y="132398"/>
                        <a:pt x="71438" y="129540"/>
                      </a:cubicBezTo>
                      <a:lnTo>
                        <a:pt x="71438" y="78105"/>
                      </a:lnTo>
                      <a:lnTo>
                        <a:pt x="26670" y="78105"/>
                      </a:lnTo>
                      <a:lnTo>
                        <a:pt x="26670" y="129540"/>
                      </a:lnTo>
                      <a:cubicBezTo>
                        <a:pt x="26670" y="132398"/>
                        <a:pt x="24765" y="134303"/>
                        <a:pt x="21907" y="134303"/>
                      </a:cubicBezTo>
                      <a:lnTo>
                        <a:pt x="4763" y="134303"/>
                      </a:lnTo>
                      <a:cubicBezTo>
                        <a:pt x="1905" y="134303"/>
                        <a:pt x="0" y="132398"/>
                        <a:pt x="0" y="129540"/>
                      </a:cubicBezTo>
                      <a:lnTo>
                        <a:pt x="0" y="4763"/>
                      </a:lnTo>
                      <a:cubicBezTo>
                        <a:pt x="0" y="1905"/>
                        <a:pt x="1905" y="0"/>
                        <a:pt x="4763" y="0"/>
                      </a:cubicBezTo>
                      <a:lnTo>
                        <a:pt x="21907" y="0"/>
                      </a:lnTo>
                      <a:cubicBezTo>
                        <a:pt x="24765" y="0"/>
                        <a:pt x="26670" y="1905"/>
                        <a:pt x="26670" y="4763"/>
                      </a:cubicBezTo>
                      <a:lnTo>
                        <a:pt x="26670" y="52388"/>
                      </a:lnTo>
                      <a:lnTo>
                        <a:pt x="71438" y="52388"/>
                      </a:lnTo>
                      <a:lnTo>
                        <a:pt x="71438" y="4763"/>
                      </a:lnTo>
                      <a:cubicBezTo>
                        <a:pt x="71438" y="1905"/>
                        <a:pt x="73342" y="0"/>
                        <a:pt x="76200" y="0"/>
                      </a:cubicBezTo>
                      <a:lnTo>
                        <a:pt x="93345" y="0"/>
                      </a:lnTo>
                      <a:cubicBezTo>
                        <a:pt x="96202" y="0"/>
                        <a:pt x="98107" y="1905"/>
                        <a:pt x="98107"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1" name="Freeform 250">
                  <a:extLst>
                    <a:ext uri="{FF2B5EF4-FFF2-40B4-BE49-F238E27FC236}">
                      <a16:creationId xmlns:a16="http://schemas.microsoft.com/office/drawing/2014/main" id="{F198D91A-8B03-4324-0A2F-8D1BFFEA8B52}"/>
                    </a:ext>
                  </a:extLst>
                </p:cNvPr>
                <p:cNvSpPr/>
                <p:nvPr/>
              </p:nvSpPr>
              <p:spPr>
                <a:xfrm>
                  <a:off x="522923" y="122873"/>
                  <a:ext cx="107975" cy="134302"/>
                </a:xfrm>
                <a:custGeom>
                  <a:avLst/>
                  <a:gdLst>
                    <a:gd name="connsiteX0" fmla="*/ 103822 w 107975"/>
                    <a:gd name="connsiteY0" fmla="*/ 134302 h 134302"/>
                    <a:gd name="connsiteX1" fmla="*/ 83820 w 107975"/>
                    <a:gd name="connsiteY1" fmla="*/ 134302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2 h 134302"/>
                    <a:gd name="connsiteX7" fmla="*/ 4763 w 107975"/>
                    <a:gd name="connsiteY7" fmla="*/ 134302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2 w 107975"/>
                    <a:gd name="connsiteY13" fmla="*/ 44767 h 134302"/>
                    <a:gd name="connsiteX14" fmla="*/ 71438 w 107975"/>
                    <a:gd name="connsiteY14" fmla="*/ 82867 h 134302"/>
                    <a:gd name="connsiteX15" fmla="*/ 107632 w 107975"/>
                    <a:gd name="connsiteY15" fmla="*/ 127635 h 134302"/>
                    <a:gd name="connsiteX16" fmla="*/ 103822 w 107975"/>
                    <a:gd name="connsiteY16" fmla="*/ 134302 h 134302"/>
                    <a:gd name="connsiteX17" fmla="*/ 25717 w 107975"/>
                    <a:gd name="connsiteY17" fmla="*/ 64770 h 134302"/>
                    <a:gd name="connsiteX18" fmla="*/ 50482 w 107975"/>
                    <a:gd name="connsiteY18" fmla="*/ 64770 h 134302"/>
                    <a:gd name="connsiteX19" fmla="*/ 68580 w 107975"/>
                    <a:gd name="connsiteY19" fmla="*/ 44767 h 134302"/>
                    <a:gd name="connsiteX20" fmla="*/ 50482 w 107975"/>
                    <a:gd name="connsiteY20" fmla="*/ 24765 h 134302"/>
                    <a:gd name="connsiteX21" fmla="*/ 25717 w 107975"/>
                    <a:gd name="connsiteY21" fmla="*/ 24765 h 134302"/>
                    <a:gd name="connsiteX22" fmla="*/ 25717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2"/>
                      </a:moveTo>
                      <a:lnTo>
                        <a:pt x="83820" y="134302"/>
                      </a:lnTo>
                      <a:cubicBezTo>
                        <a:pt x="81915" y="134302"/>
                        <a:pt x="80010" y="133350"/>
                        <a:pt x="78105" y="131445"/>
                      </a:cubicBezTo>
                      <a:lnTo>
                        <a:pt x="42863" y="87630"/>
                      </a:lnTo>
                      <a:lnTo>
                        <a:pt x="26670" y="87630"/>
                      </a:lnTo>
                      <a:lnTo>
                        <a:pt x="26670" y="129540"/>
                      </a:lnTo>
                      <a:cubicBezTo>
                        <a:pt x="26670" y="132397"/>
                        <a:pt x="24765" y="134302"/>
                        <a:pt x="21907" y="134302"/>
                      </a:cubicBezTo>
                      <a:lnTo>
                        <a:pt x="4763" y="134302"/>
                      </a:lnTo>
                      <a:cubicBezTo>
                        <a:pt x="1905" y="134302"/>
                        <a:pt x="0" y="132397"/>
                        <a:pt x="0" y="129540"/>
                      </a:cubicBezTo>
                      <a:lnTo>
                        <a:pt x="0" y="4763"/>
                      </a:lnTo>
                      <a:cubicBezTo>
                        <a:pt x="0" y="1905"/>
                        <a:pt x="1905" y="0"/>
                        <a:pt x="4763" y="0"/>
                      </a:cubicBezTo>
                      <a:lnTo>
                        <a:pt x="26670" y="0"/>
                      </a:lnTo>
                      <a:lnTo>
                        <a:pt x="51435" y="0"/>
                      </a:lnTo>
                      <a:cubicBezTo>
                        <a:pt x="76200" y="0"/>
                        <a:pt x="96202" y="20002"/>
                        <a:pt x="96202" y="44767"/>
                      </a:cubicBezTo>
                      <a:cubicBezTo>
                        <a:pt x="96202" y="60960"/>
                        <a:pt x="85725" y="76200"/>
                        <a:pt x="71438" y="82867"/>
                      </a:cubicBezTo>
                      <a:lnTo>
                        <a:pt x="107632" y="127635"/>
                      </a:lnTo>
                      <a:cubicBezTo>
                        <a:pt x="108585" y="131445"/>
                        <a:pt x="107632" y="134302"/>
                        <a:pt x="103822" y="134302"/>
                      </a:cubicBezTo>
                      <a:close/>
                      <a:moveTo>
                        <a:pt x="25717" y="64770"/>
                      </a:moveTo>
                      <a:lnTo>
                        <a:pt x="50482" y="64770"/>
                      </a:lnTo>
                      <a:cubicBezTo>
                        <a:pt x="60007" y="64770"/>
                        <a:pt x="68580" y="56197"/>
                        <a:pt x="68580" y="44767"/>
                      </a:cubicBezTo>
                      <a:cubicBezTo>
                        <a:pt x="68580" y="33338"/>
                        <a:pt x="60007" y="24765"/>
                        <a:pt x="50482" y="24765"/>
                      </a:cubicBezTo>
                      <a:lnTo>
                        <a:pt x="25717" y="24765"/>
                      </a:lnTo>
                      <a:lnTo>
                        <a:pt x="25717" y="64770"/>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2" name="Freeform 251">
                  <a:extLst>
                    <a:ext uri="{FF2B5EF4-FFF2-40B4-BE49-F238E27FC236}">
                      <a16:creationId xmlns:a16="http://schemas.microsoft.com/office/drawing/2014/main" id="{2AA48159-7059-D512-88C5-AF8B7B1D75AD}"/>
                    </a:ext>
                  </a:extLst>
                </p:cNvPr>
                <p:cNvSpPr/>
                <p:nvPr/>
              </p:nvSpPr>
              <p:spPr>
                <a:xfrm>
                  <a:off x="652463" y="122873"/>
                  <a:ext cx="79057" cy="134302"/>
                </a:xfrm>
                <a:custGeom>
                  <a:avLst/>
                  <a:gdLst>
                    <a:gd name="connsiteX0" fmla="*/ 79057 w 79057"/>
                    <a:gd name="connsiteY0" fmla="*/ 113347 h 134302"/>
                    <a:gd name="connsiteX1" fmla="*/ 79057 w 79057"/>
                    <a:gd name="connsiteY1" fmla="*/ 129540 h 134302"/>
                    <a:gd name="connsiteX2" fmla="*/ 74295 w 79057"/>
                    <a:gd name="connsiteY2" fmla="*/ 134302 h 134302"/>
                    <a:gd name="connsiteX3" fmla="*/ 8573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7 w 79057"/>
                    <a:gd name="connsiteY10" fmla="*/ 4763 h 134302"/>
                    <a:gd name="connsiteX11" fmla="*/ 79057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2 w 79057"/>
                    <a:gd name="connsiteY15" fmla="*/ 54292 h 134302"/>
                    <a:gd name="connsiteX16" fmla="*/ 74295 w 79057"/>
                    <a:gd name="connsiteY16" fmla="*/ 59055 h 134302"/>
                    <a:gd name="connsiteX17" fmla="*/ 74295 w 79057"/>
                    <a:gd name="connsiteY17" fmla="*/ 74295 h 134302"/>
                    <a:gd name="connsiteX18" fmla="*/ 69532 w 79057"/>
                    <a:gd name="connsiteY18" fmla="*/ 79058 h 134302"/>
                    <a:gd name="connsiteX19" fmla="*/ 26670 w 79057"/>
                    <a:gd name="connsiteY19" fmla="*/ 79058 h 134302"/>
                    <a:gd name="connsiteX20" fmla="*/ 26670 w 79057"/>
                    <a:gd name="connsiteY20" fmla="*/ 108585 h 134302"/>
                    <a:gd name="connsiteX21" fmla="*/ 75248 w 79057"/>
                    <a:gd name="connsiteY21" fmla="*/ 108585 h 134302"/>
                    <a:gd name="connsiteX22" fmla="*/ 79057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7" y="113347"/>
                      </a:moveTo>
                      <a:lnTo>
                        <a:pt x="79057" y="129540"/>
                      </a:lnTo>
                      <a:cubicBezTo>
                        <a:pt x="79057" y="132397"/>
                        <a:pt x="77152" y="134302"/>
                        <a:pt x="74295" y="134302"/>
                      </a:cubicBezTo>
                      <a:lnTo>
                        <a:pt x="8573" y="134302"/>
                      </a:lnTo>
                      <a:lnTo>
                        <a:pt x="4763" y="134302"/>
                      </a:lnTo>
                      <a:cubicBezTo>
                        <a:pt x="1905" y="134302"/>
                        <a:pt x="0" y="132397"/>
                        <a:pt x="0" y="129540"/>
                      </a:cubicBezTo>
                      <a:lnTo>
                        <a:pt x="0" y="4763"/>
                      </a:lnTo>
                      <a:cubicBezTo>
                        <a:pt x="0" y="1905"/>
                        <a:pt x="1905" y="0"/>
                        <a:pt x="4763" y="0"/>
                      </a:cubicBezTo>
                      <a:lnTo>
                        <a:pt x="26670" y="0"/>
                      </a:lnTo>
                      <a:lnTo>
                        <a:pt x="74295" y="0"/>
                      </a:lnTo>
                      <a:cubicBezTo>
                        <a:pt x="77152" y="0"/>
                        <a:pt x="79057" y="1905"/>
                        <a:pt x="79057" y="4763"/>
                      </a:cubicBezTo>
                      <a:lnTo>
                        <a:pt x="79057" y="20955"/>
                      </a:lnTo>
                      <a:cubicBezTo>
                        <a:pt x="79057" y="23813"/>
                        <a:pt x="77152" y="25717"/>
                        <a:pt x="74295" y="25717"/>
                      </a:cubicBezTo>
                      <a:lnTo>
                        <a:pt x="26670" y="25717"/>
                      </a:lnTo>
                      <a:lnTo>
                        <a:pt x="26670" y="54292"/>
                      </a:lnTo>
                      <a:lnTo>
                        <a:pt x="69532" y="54292"/>
                      </a:lnTo>
                      <a:cubicBezTo>
                        <a:pt x="72390" y="54292"/>
                        <a:pt x="74295" y="56197"/>
                        <a:pt x="74295" y="59055"/>
                      </a:cubicBezTo>
                      <a:lnTo>
                        <a:pt x="74295" y="74295"/>
                      </a:lnTo>
                      <a:cubicBezTo>
                        <a:pt x="74295" y="77152"/>
                        <a:pt x="72390" y="79058"/>
                        <a:pt x="69532" y="79058"/>
                      </a:cubicBezTo>
                      <a:lnTo>
                        <a:pt x="26670" y="79058"/>
                      </a:lnTo>
                      <a:lnTo>
                        <a:pt x="26670" y="108585"/>
                      </a:lnTo>
                      <a:lnTo>
                        <a:pt x="75248" y="108585"/>
                      </a:lnTo>
                      <a:cubicBezTo>
                        <a:pt x="77152" y="109538"/>
                        <a:pt x="79057" y="110490"/>
                        <a:pt x="79057" y="11334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3" name="Freeform 252">
                  <a:extLst>
                    <a:ext uri="{FF2B5EF4-FFF2-40B4-BE49-F238E27FC236}">
                      <a16:creationId xmlns:a16="http://schemas.microsoft.com/office/drawing/2014/main" id="{34C84855-585C-CA95-9FE5-3AC85E798B05}"/>
                    </a:ext>
                  </a:extLst>
                </p:cNvPr>
                <p:cNvSpPr/>
                <p:nvPr/>
              </p:nvSpPr>
              <p:spPr>
                <a:xfrm>
                  <a:off x="749370" y="123825"/>
                  <a:ext cx="120510" cy="133350"/>
                </a:xfrm>
                <a:custGeom>
                  <a:avLst/>
                  <a:gdLst>
                    <a:gd name="connsiteX0" fmla="*/ 116453 w 120510"/>
                    <a:gd name="connsiteY0" fmla="*/ 133350 h 133350"/>
                    <a:gd name="connsiteX1" fmla="*/ 97403 w 120510"/>
                    <a:gd name="connsiteY1" fmla="*/ 133350 h 133350"/>
                    <a:gd name="connsiteX2" fmla="*/ 92640 w 120510"/>
                    <a:gd name="connsiteY2" fmla="*/ 129540 h 133350"/>
                    <a:gd name="connsiteX3" fmla="*/ 85973 w 120510"/>
                    <a:gd name="connsiteY3" fmla="*/ 109538 h 133350"/>
                    <a:gd name="connsiteX4" fmla="*/ 34538 w 120510"/>
                    <a:gd name="connsiteY4" fmla="*/ 109538 h 133350"/>
                    <a:gd name="connsiteX5" fmla="*/ 27870 w 120510"/>
                    <a:gd name="connsiteY5" fmla="*/ 129540 h 133350"/>
                    <a:gd name="connsiteX6" fmla="*/ 23108 w 120510"/>
                    <a:gd name="connsiteY6" fmla="*/ 133350 h 133350"/>
                    <a:gd name="connsiteX7" fmla="*/ 4058 w 120510"/>
                    <a:gd name="connsiteY7" fmla="*/ 133350 h 133350"/>
                    <a:gd name="connsiteX8" fmla="*/ 248 w 120510"/>
                    <a:gd name="connsiteY8" fmla="*/ 128588 h 133350"/>
                    <a:gd name="connsiteX9" fmla="*/ 43110 w 120510"/>
                    <a:gd name="connsiteY9" fmla="*/ 3810 h 133350"/>
                    <a:gd name="connsiteX10" fmla="*/ 47873 w 120510"/>
                    <a:gd name="connsiteY10" fmla="*/ 0 h 133350"/>
                    <a:gd name="connsiteX11" fmla="*/ 72638 w 120510"/>
                    <a:gd name="connsiteY11" fmla="*/ 0 h 133350"/>
                    <a:gd name="connsiteX12" fmla="*/ 77400 w 120510"/>
                    <a:gd name="connsiteY12" fmla="*/ 3810 h 133350"/>
                    <a:gd name="connsiteX13" fmla="*/ 120263 w 120510"/>
                    <a:gd name="connsiteY13" fmla="*/ 128588 h 133350"/>
                    <a:gd name="connsiteX14" fmla="*/ 116453 w 120510"/>
                    <a:gd name="connsiteY14" fmla="*/ 133350 h 133350"/>
                    <a:gd name="connsiteX15" fmla="*/ 77400 w 120510"/>
                    <a:gd name="connsiteY15" fmla="*/ 84773 h 133350"/>
                    <a:gd name="connsiteX16" fmla="*/ 59303 w 120510"/>
                    <a:gd name="connsiteY16" fmla="*/ 28575 h 133350"/>
                    <a:gd name="connsiteX17" fmla="*/ 41205 w 120510"/>
                    <a:gd name="connsiteY17" fmla="*/ 84773 h 133350"/>
                    <a:gd name="connsiteX18" fmla="*/ 77400 w 120510"/>
                    <a:gd name="connsiteY18" fmla="*/ 8477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510" h="133350">
                      <a:moveTo>
                        <a:pt x="116453" y="133350"/>
                      </a:moveTo>
                      <a:lnTo>
                        <a:pt x="97403" y="133350"/>
                      </a:lnTo>
                      <a:cubicBezTo>
                        <a:pt x="94545" y="133350"/>
                        <a:pt x="92640" y="132398"/>
                        <a:pt x="92640" y="129540"/>
                      </a:cubicBezTo>
                      <a:lnTo>
                        <a:pt x="85973" y="109538"/>
                      </a:lnTo>
                      <a:lnTo>
                        <a:pt x="34538" y="109538"/>
                      </a:lnTo>
                      <a:lnTo>
                        <a:pt x="27870" y="129540"/>
                      </a:lnTo>
                      <a:cubicBezTo>
                        <a:pt x="26918" y="132398"/>
                        <a:pt x="25013" y="133350"/>
                        <a:pt x="23108" y="133350"/>
                      </a:cubicBezTo>
                      <a:lnTo>
                        <a:pt x="4058" y="133350"/>
                      </a:lnTo>
                      <a:cubicBezTo>
                        <a:pt x="1200" y="133350"/>
                        <a:pt x="-705" y="131445"/>
                        <a:pt x="248" y="128588"/>
                      </a:cubicBezTo>
                      <a:lnTo>
                        <a:pt x="43110" y="3810"/>
                      </a:lnTo>
                      <a:cubicBezTo>
                        <a:pt x="44063" y="953"/>
                        <a:pt x="45968" y="0"/>
                        <a:pt x="47873" y="0"/>
                      </a:cubicBezTo>
                      <a:lnTo>
                        <a:pt x="72638" y="0"/>
                      </a:lnTo>
                      <a:cubicBezTo>
                        <a:pt x="75495" y="0"/>
                        <a:pt x="77400" y="953"/>
                        <a:pt x="77400" y="3810"/>
                      </a:cubicBezTo>
                      <a:lnTo>
                        <a:pt x="120263" y="128588"/>
                      </a:lnTo>
                      <a:cubicBezTo>
                        <a:pt x="121215" y="131445"/>
                        <a:pt x="119310" y="133350"/>
                        <a:pt x="116453" y="133350"/>
                      </a:cubicBezTo>
                      <a:close/>
                      <a:moveTo>
                        <a:pt x="77400" y="84773"/>
                      </a:moveTo>
                      <a:lnTo>
                        <a:pt x="59303" y="28575"/>
                      </a:lnTo>
                      <a:lnTo>
                        <a:pt x="41205" y="84773"/>
                      </a:lnTo>
                      <a:lnTo>
                        <a:pt x="77400" y="84773"/>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4" name="Freeform 253">
                  <a:extLst>
                    <a:ext uri="{FF2B5EF4-FFF2-40B4-BE49-F238E27FC236}">
                      <a16:creationId xmlns:a16="http://schemas.microsoft.com/office/drawing/2014/main" id="{E4F7CCEC-535F-6A3D-87E1-A866FC33AE6B}"/>
                    </a:ext>
                  </a:extLst>
                </p:cNvPr>
                <p:cNvSpPr/>
                <p:nvPr/>
              </p:nvSpPr>
              <p:spPr>
                <a:xfrm>
                  <a:off x="872490" y="122873"/>
                  <a:ext cx="91440" cy="135254"/>
                </a:xfrm>
                <a:custGeom>
                  <a:avLst/>
                  <a:gdLst>
                    <a:gd name="connsiteX0" fmla="*/ 91440 w 91440"/>
                    <a:gd name="connsiteY0" fmla="*/ 5715 h 135254"/>
                    <a:gd name="connsiteX1" fmla="*/ 91440 w 91440"/>
                    <a:gd name="connsiteY1" fmla="*/ 21908 h 135254"/>
                    <a:gd name="connsiteX2" fmla="*/ 86678 w 91440"/>
                    <a:gd name="connsiteY2" fmla="*/ 26670 h 135254"/>
                    <a:gd name="connsiteX3" fmla="*/ 59055 w 91440"/>
                    <a:gd name="connsiteY3" fmla="*/ 26670 h 135254"/>
                    <a:gd name="connsiteX4" fmla="*/ 59055 w 91440"/>
                    <a:gd name="connsiteY4" fmla="*/ 130492 h 135254"/>
                    <a:gd name="connsiteX5" fmla="*/ 54292 w 91440"/>
                    <a:gd name="connsiteY5" fmla="*/ 135255 h 135254"/>
                    <a:gd name="connsiteX6" fmla="*/ 37147 w 91440"/>
                    <a:gd name="connsiteY6" fmla="*/ 135255 h 135254"/>
                    <a:gd name="connsiteX7" fmla="*/ 32385 w 91440"/>
                    <a:gd name="connsiteY7" fmla="*/ 130492 h 135254"/>
                    <a:gd name="connsiteX8" fmla="*/ 32385 w 91440"/>
                    <a:gd name="connsiteY8" fmla="*/ 25717 h 135254"/>
                    <a:gd name="connsiteX9" fmla="*/ 4763 w 91440"/>
                    <a:gd name="connsiteY9" fmla="*/ 25717 h 135254"/>
                    <a:gd name="connsiteX10" fmla="*/ 0 w 91440"/>
                    <a:gd name="connsiteY10" fmla="*/ 20955 h 135254"/>
                    <a:gd name="connsiteX11" fmla="*/ 0 w 91440"/>
                    <a:gd name="connsiteY11" fmla="*/ 4763 h 135254"/>
                    <a:gd name="connsiteX12" fmla="*/ 4763 w 91440"/>
                    <a:gd name="connsiteY12" fmla="*/ 0 h 135254"/>
                    <a:gd name="connsiteX13" fmla="*/ 59055 w 91440"/>
                    <a:gd name="connsiteY13" fmla="*/ 0 h 135254"/>
                    <a:gd name="connsiteX14" fmla="*/ 86678 w 91440"/>
                    <a:gd name="connsiteY14" fmla="*/ 0 h 135254"/>
                    <a:gd name="connsiteX15" fmla="*/ 91440 w 91440"/>
                    <a:gd name="connsiteY15" fmla="*/ 5715 h 13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0" h="135254">
                      <a:moveTo>
                        <a:pt x="91440" y="5715"/>
                      </a:moveTo>
                      <a:lnTo>
                        <a:pt x="91440" y="21908"/>
                      </a:lnTo>
                      <a:cubicBezTo>
                        <a:pt x="91440" y="24765"/>
                        <a:pt x="89535" y="26670"/>
                        <a:pt x="86678" y="26670"/>
                      </a:cubicBezTo>
                      <a:lnTo>
                        <a:pt x="59055" y="26670"/>
                      </a:lnTo>
                      <a:lnTo>
                        <a:pt x="59055" y="130492"/>
                      </a:lnTo>
                      <a:cubicBezTo>
                        <a:pt x="59055" y="133350"/>
                        <a:pt x="57150" y="135255"/>
                        <a:pt x="54292" y="135255"/>
                      </a:cubicBezTo>
                      <a:lnTo>
                        <a:pt x="37147" y="135255"/>
                      </a:lnTo>
                      <a:cubicBezTo>
                        <a:pt x="34290" y="135255"/>
                        <a:pt x="32385" y="133350"/>
                        <a:pt x="32385" y="130492"/>
                      </a:cubicBezTo>
                      <a:lnTo>
                        <a:pt x="32385" y="25717"/>
                      </a:lnTo>
                      <a:lnTo>
                        <a:pt x="4763" y="25717"/>
                      </a:lnTo>
                      <a:cubicBezTo>
                        <a:pt x="1905" y="25717"/>
                        <a:pt x="0" y="23813"/>
                        <a:pt x="0" y="20955"/>
                      </a:cubicBezTo>
                      <a:lnTo>
                        <a:pt x="0" y="4763"/>
                      </a:lnTo>
                      <a:cubicBezTo>
                        <a:pt x="0" y="1905"/>
                        <a:pt x="1905" y="0"/>
                        <a:pt x="4763" y="0"/>
                      </a:cubicBezTo>
                      <a:lnTo>
                        <a:pt x="59055" y="0"/>
                      </a:lnTo>
                      <a:lnTo>
                        <a:pt x="86678" y="0"/>
                      </a:lnTo>
                      <a:cubicBezTo>
                        <a:pt x="89535" y="952"/>
                        <a:pt x="91440" y="2858"/>
                        <a:pt x="91440" y="571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5" name="Freeform 254">
                  <a:extLst>
                    <a:ext uri="{FF2B5EF4-FFF2-40B4-BE49-F238E27FC236}">
                      <a16:creationId xmlns:a16="http://schemas.microsoft.com/office/drawing/2014/main" id="{EF4E25DD-6C89-D82C-60B3-44F86A00B540}"/>
                    </a:ext>
                  </a:extLst>
                </p:cNvPr>
                <p:cNvSpPr/>
                <p:nvPr/>
              </p:nvSpPr>
              <p:spPr>
                <a:xfrm>
                  <a:off x="1039178" y="159068"/>
                  <a:ext cx="100965" cy="100964"/>
                </a:xfrm>
                <a:custGeom>
                  <a:avLst/>
                  <a:gdLst>
                    <a:gd name="connsiteX0" fmla="*/ 0 w 100965"/>
                    <a:gd name="connsiteY0" fmla="*/ 50482 h 100964"/>
                    <a:gd name="connsiteX1" fmla="*/ 50483 w 100965"/>
                    <a:gd name="connsiteY1" fmla="*/ 0 h 100964"/>
                    <a:gd name="connsiteX2" fmla="*/ 100965 w 100965"/>
                    <a:gd name="connsiteY2" fmla="*/ 50482 h 100964"/>
                    <a:gd name="connsiteX3" fmla="*/ 50483 w 100965"/>
                    <a:gd name="connsiteY3" fmla="*/ 100965 h 100964"/>
                    <a:gd name="connsiteX4" fmla="*/ 0 w 100965"/>
                    <a:gd name="connsiteY4" fmla="*/ 50482 h 100964"/>
                    <a:gd name="connsiteX5" fmla="*/ 76200 w 100965"/>
                    <a:gd name="connsiteY5" fmla="*/ 50482 h 100964"/>
                    <a:gd name="connsiteX6" fmla="*/ 50483 w 100965"/>
                    <a:gd name="connsiteY6" fmla="*/ 23813 h 100964"/>
                    <a:gd name="connsiteX7" fmla="*/ 24765 w 100965"/>
                    <a:gd name="connsiteY7" fmla="*/ 50482 h 100964"/>
                    <a:gd name="connsiteX8" fmla="*/ 50483 w 100965"/>
                    <a:gd name="connsiteY8" fmla="*/ 77152 h 100964"/>
                    <a:gd name="connsiteX9" fmla="*/ 76200 w 100965"/>
                    <a:gd name="connsiteY9" fmla="*/ 50482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100964">
                      <a:moveTo>
                        <a:pt x="0" y="50482"/>
                      </a:moveTo>
                      <a:cubicBezTo>
                        <a:pt x="0" y="21907"/>
                        <a:pt x="22860" y="0"/>
                        <a:pt x="50483" y="0"/>
                      </a:cubicBezTo>
                      <a:cubicBezTo>
                        <a:pt x="78105" y="0"/>
                        <a:pt x="100965" y="21907"/>
                        <a:pt x="100965" y="50482"/>
                      </a:cubicBezTo>
                      <a:cubicBezTo>
                        <a:pt x="100965" y="79057"/>
                        <a:pt x="78105" y="100965"/>
                        <a:pt x="50483" y="100965"/>
                      </a:cubicBezTo>
                      <a:cubicBezTo>
                        <a:pt x="22860" y="100965"/>
                        <a:pt x="0" y="79057"/>
                        <a:pt x="0" y="50482"/>
                      </a:cubicBezTo>
                      <a:close/>
                      <a:moveTo>
                        <a:pt x="76200" y="50482"/>
                      </a:moveTo>
                      <a:cubicBezTo>
                        <a:pt x="76200" y="35242"/>
                        <a:pt x="64770" y="23813"/>
                        <a:pt x="50483" y="23813"/>
                      </a:cubicBezTo>
                      <a:cubicBezTo>
                        <a:pt x="36195" y="23813"/>
                        <a:pt x="24765" y="34290"/>
                        <a:pt x="24765" y="50482"/>
                      </a:cubicBezTo>
                      <a:cubicBezTo>
                        <a:pt x="24765" y="65722"/>
                        <a:pt x="36195" y="77152"/>
                        <a:pt x="50483" y="77152"/>
                      </a:cubicBezTo>
                      <a:cubicBezTo>
                        <a:pt x="64770" y="77152"/>
                        <a:pt x="76200" y="65722"/>
                        <a:pt x="76200" y="50482"/>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6" name="Freeform 255">
                  <a:extLst>
                    <a:ext uri="{FF2B5EF4-FFF2-40B4-BE49-F238E27FC236}">
                      <a16:creationId xmlns:a16="http://schemas.microsoft.com/office/drawing/2014/main" id="{A3A2DE51-99CB-19BA-83BA-A2E6AD5C4DB4}"/>
                    </a:ext>
                  </a:extLst>
                </p:cNvPr>
                <p:cNvSpPr/>
                <p:nvPr/>
              </p:nvSpPr>
              <p:spPr>
                <a:xfrm>
                  <a:off x="1153478" y="120968"/>
                  <a:ext cx="59054" cy="136207"/>
                </a:xfrm>
                <a:custGeom>
                  <a:avLst/>
                  <a:gdLst>
                    <a:gd name="connsiteX0" fmla="*/ 39053 w 59054"/>
                    <a:gd name="connsiteY0" fmla="*/ 40005 h 136207"/>
                    <a:gd name="connsiteX1" fmla="*/ 39053 w 59054"/>
                    <a:gd name="connsiteY1" fmla="*/ 40957 h 136207"/>
                    <a:gd name="connsiteX2" fmla="*/ 54292 w 59054"/>
                    <a:gd name="connsiteY2" fmla="*/ 40957 h 136207"/>
                    <a:gd name="connsiteX3" fmla="*/ 59055 w 59054"/>
                    <a:gd name="connsiteY3" fmla="*/ 45720 h 136207"/>
                    <a:gd name="connsiteX4" fmla="*/ 59055 w 59054"/>
                    <a:gd name="connsiteY4" fmla="*/ 60007 h 136207"/>
                    <a:gd name="connsiteX5" fmla="*/ 54292 w 59054"/>
                    <a:gd name="connsiteY5" fmla="*/ 64770 h 136207"/>
                    <a:gd name="connsiteX6" fmla="*/ 39053 w 59054"/>
                    <a:gd name="connsiteY6" fmla="*/ 64770 h 136207"/>
                    <a:gd name="connsiteX7" fmla="*/ 39053 w 59054"/>
                    <a:gd name="connsiteY7" fmla="*/ 131445 h 136207"/>
                    <a:gd name="connsiteX8" fmla="*/ 34290 w 59054"/>
                    <a:gd name="connsiteY8" fmla="*/ 136207 h 136207"/>
                    <a:gd name="connsiteX9" fmla="*/ 19050 w 59054"/>
                    <a:gd name="connsiteY9" fmla="*/ 136207 h 136207"/>
                    <a:gd name="connsiteX10" fmla="*/ 14288 w 59054"/>
                    <a:gd name="connsiteY10" fmla="*/ 131445 h 136207"/>
                    <a:gd name="connsiteX11" fmla="*/ 14288 w 59054"/>
                    <a:gd name="connsiteY11" fmla="*/ 64770 h 136207"/>
                    <a:gd name="connsiteX12" fmla="*/ 4763 w 59054"/>
                    <a:gd name="connsiteY12" fmla="*/ 64770 h 136207"/>
                    <a:gd name="connsiteX13" fmla="*/ 0 w 59054"/>
                    <a:gd name="connsiteY13" fmla="*/ 60007 h 136207"/>
                    <a:gd name="connsiteX14" fmla="*/ 0 w 59054"/>
                    <a:gd name="connsiteY14" fmla="*/ 45720 h 136207"/>
                    <a:gd name="connsiteX15" fmla="*/ 4763 w 59054"/>
                    <a:gd name="connsiteY15" fmla="*/ 40957 h 136207"/>
                    <a:gd name="connsiteX16" fmla="*/ 14288 w 59054"/>
                    <a:gd name="connsiteY16" fmla="*/ 40957 h 136207"/>
                    <a:gd name="connsiteX17" fmla="*/ 14288 w 59054"/>
                    <a:gd name="connsiteY17" fmla="*/ 40005 h 136207"/>
                    <a:gd name="connsiteX18" fmla="*/ 54292 w 59054"/>
                    <a:gd name="connsiteY18" fmla="*/ 0 h 136207"/>
                    <a:gd name="connsiteX19" fmla="*/ 59055 w 59054"/>
                    <a:gd name="connsiteY19" fmla="*/ 4763 h 136207"/>
                    <a:gd name="connsiteX20" fmla="*/ 59055 w 59054"/>
                    <a:gd name="connsiteY20" fmla="*/ 19050 h 136207"/>
                    <a:gd name="connsiteX21" fmla="*/ 54292 w 59054"/>
                    <a:gd name="connsiteY21" fmla="*/ 23813 h 136207"/>
                    <a:gd name="connsiteX22" fmla="*/ 39053 w 59054"/>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136207">
                      <a:moveTo>
                        <a:pt x="39053" y="40005"/>
                      </a:moveTo>
                      <a:lnTo>
                        <a:pt x="39053" y="40957"/>
                      </a:lnTo>
                      <a:lnTo>
                        <a:pt x="54292" y="40957"/>
                      </a:lnTo>
                      <a:cubicBezTo>
                        <a:pt x="57150" y="40957"/>
                        <a:pt x="59055" y="42863"/>
                        <a:pt x="59055" y="45720"/>
                      </a:cubicBezTo>
                      <a:lnTo>
                        <a:pt x="59055" y="60007"/>
                      </a:lnTo>
                      <a:cubicBezTo>
                        <a:pt x="59055" y="62865"/>
                        <a:pt x="57150" y="64770"/>
                        <a:pt x="54292" y="64770"/>
                      </a:cubicBezTo>
                      <a:lnTo>
                        <a:pt x="39053" y="64770"/>
                      </a:lnTo>
                      <a:lnTo>
                        <a:pt x="39053" y="131445"/>
                      </a:lnTo>
                      <a:cubicBezTo>
                        <a:pt x="39053" y="134302"/>
                        <a:pt x="37147" y="136207"/>
                        <a:pt x="34290" y="136207"/>
                      </a:cubicBezTo>
                      <a:lnTo>
                        <a:pt x="19050" y="136207"/>
                      </a:lnTo>
                      <a:cubicBezTo>
                        <a:pt x="16192" y="136207"/>
                        <a:pt x="14288" y="134302"/>
                        <a:pt x="14288" y="131445"/>
                      </a:cubicBezTo>
                      <a:lnTo>
                        <a:pt x="14288" y="64770"/>
                      </a:lnTo>
                      <a:lnTo>
                        <a:pt x="4763" y="64770"/>
                      </a:lnTo>
                      <a:cubicBezTo>
                        <a:pt x="1905" y="64770"/>
                        <a:pt x="0" y="62865"/>
                        <a:pt x="0" y="60007"/>
                      </a:cubicBezTo>
                      <a:lnTo>
                        <a:pt x="0" y="45720"/>
                      </a:lnTo>
                      <a:cubicBezTo>
                        <a:pt x="0" y="42863"/>
                        <a:pt x="1905" y="40957"/>
                        <a:pt x="4763" y="40957"/>
                      </a:cubicBezTo>
                      <a:lnTo>
                        <a:pt x="14288" y="40957"/>
                      </a:lnTo>
                      <a:lnTo>
                        <a:pt x="14288" y="40005"/>
                      </a:lnTo>
                      <a:cubicBezTo>
                        <a:pt x="14288" y="15240"/>
                        <a:pt x="27622" y="0"/>
                        <a:pt x="54292" y="0"/>
                      </a:cubicBezTo>
                      <a:cubicBezTo>
                        <a:pt x="57150" y="0"/>
                        <a:pt x="59055" y="1905"/>
                        <a:pt x="59055" y="4763"/>
                      </a:cubicBezTo>
                      <a:lnTo>
                        <a:pt x="59055" y="19050"/>
                      </a:lnTo>
                      <a:cubicBezTo>
                        <a:pt x="59055" y="21907"/>
                        <a:pt x="57150" y="23813"/>
                        <a:pt x="54292" y="23813"/>
                      </a:cubicBezTo>
                      <a:cubicBezTo>
                        <a:pt x="44767" y="23813"/>
                        <a:pt x="39053" y="28575"/>
                        <a:pt x="39053" y="4000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7" name="Freeform 256">
                  <a:extLst>
                    <a:ext uri="{FF2B5EF4-FFF2-40B4-BE49-F238E27FC236}">
                      <a16:creationId xmlns:a16="http://schemas.microsoft.com/office/drawing/2014/main" id="{74407AE6-44C3-DE9D-2465-3498BA902C54}"/>
                    </a:ext>
                  </a:extLst>
                </p:cNvPr>
                <p:cNvSpPr/>
                <p:nvPr/>
              </p:nvSpPr>
              <p:spPr>
                <a:xfrm>
                  <a:off x="1291590" y="123825"/>
                  <a:ext cx="99059" cy="135255"/>
                </a:xfrm>
                <a:custGeom>
                  <a:avLst/>
                  <a:gdLst>
                    <a:gd name="connsiteX0" fmla="*/ 77153 w 99059"/>
                    <a:gd name="connsiteY0" fmla="*/ 0 h 135255"/>
                    <a:gd name="connsiteX1" fmla="*/ 94297 w 99059"/>
                    <a:gd name="connsiteY1" fmla="*/ 0 h 135255"/>
                    <a:gd name="connsiteX2" fmla="*/ 99060 w 99059"/>
                    <a:gd name="connsiteY2" fmla="*/ 4763 h 135255"/>
                    <a:gd name="connsiteX3" fmla="*/ 99060 w 99059"/>
                    <a:gd name="connsiteY3" fmla="*/ 129540 h 135255"/>
                    <a:gd name="connsiteX4" fmla="*/ 94297 w 99059"/>
                    <a:gd name="connsiteY4" fmla="*/ 134303 h 135255"/>
                    <a:gd name="connsiteX5" fmla="*/ 82867 w 99059"/>
                    <a:gd name="connsiteY5" fmla="*/ 134303 h 135255"/>
                    <a:gd name="connsiteX6" fmla="*/ 77153 w 99059"/>
                    <a:gd name="connsiteY6" fmla="*/ 131445 h 135255"/>
                    <a:gd name="connsiteX7" fmla="*/ 27622 w 99059"/>
                    <a:gd name="connsiteY7" fmla="*/ 52388 h 135255"/>
                    <a:gd name="connsiteX8" fmla="*/ 27622 w 99059"/>
                    <a:gd name="connsiteY8" fmla="*/ 130493 h 135255"/>
                    <a:gd name="connsiteX9" fmla="*/ 22860 w 99059"/>
                    <a:gd name="connsiteY9" fmla="*/ 135255 h 135255"/>
                    <a:gd name="connsiteX10" fmla="*/ 4763 w 99059"/>
                    <a:gd name="connsiteY10" fmla="*/ 135255 h 135255"/>
                    <a:gd name="connsiteX11" fmla="*/ 0 w 99059"/>
                    <a:gd name="connsiteY11" fmla="*/ 130493 h 135255"/>
                    <a:gd name="connsiteX12" fmla="*/ 0 w 99059"/>
                    <a:gd name="connsiteY12" fmla="*/ 5715 h 135255"/>
                    <a:gd name="connsiteX13" fmla="*/ 4763 w 99059"/>
                    <a:gd name="connsiteY13" fmla="*/ 953 h 135255"/>
                    <a:gd name="connsiteX14" fmla="*/ 16192 w 99059"/>
                    <a:gd name="connsiteY14" fmla="*/ 953 h 135255"/>
                    <a:gd name="connsiteX15" fmla="*/ 21908 w 99059"/>
                    <a:gd name="connsiteY15" fmla="*/ 3810 h 135255"/>
                    <a:gd name="connsiteX16" fmla="*/ 71438 w 99059"/>
                    <a:gd name="connsiteY16" fmla="*/ 82868 h 135255"/>
                    <a:gd name="connsiteX17" fmla="*/ 71438 w 99059"/>
                    <a:gd name="connsiteY17" fmla="*/ 4763 h 135255"/>
                    <a:gd name="connsiteX18" fmla="*/ 77153 w 99059"/>
                    <a:gd name="connsiteY18" fmla="*/ 0 h 135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9059" h="135255">
                      <a:moveTo>
                        <a:pt x="77153" y="0"/>
                      </a:moveTo>
                      <a:lnTo>
                        <a:pt x="94297" y="0"/>
                      </a:lnTo>
                      <a:cubicBezTo>
                        <a:pt x="97155" y="0"/>
                        <a:pt x="99060" y="1905"/>
                        <a:pt x="99060" y="4763"/>
                      </a:cubicBezTo>
                      <a:lnTo>
                        <a:pt x="99060" y="129540"/>
                      </a:lnTo>
                      <a:cubicBezTo>
                        <a:pt x="99060" y="132398"/>
                        <a:pt x="97155" y="134303"/>
                        <a:pt x="94297" y="134303"/>
                      </a:cubicBezTo>
                      <a:lnTo>
                        <a:pt x="82867" y="134303"/>
                      </a:lnTo>
                      <a:cubicBezTo>
                        <a:pt x="80010" y="134303"/>
                        <a:pt x="78105" y="133350"/>
                        <a:pt x="77153" y="131445"/>
                      </a:cubicBezTo>
                      <a:lnTo>
                        <a:pt x="27622" y="52388"/>
                      </a:lnTo>
                      <a:lnTo>
                        <a:pt x="27622" y="130493"/>
                      </a:lnTo>
                      <a:cubicBezTo>
                        <a:pt x="27622" y="133350"/>
                        <a:pt x="25717" y="135255"/>
                        <a:pt x="22860" y="135255"/>
                      </a:cubicBezTo>
                      <a:lnTo>
                        <a:pt x="4763" y="135255"/>
                      </a:lnTo>
                      <a:cubicBezTo>
                        <a:pt x="1905" y="135255"/>
                        <a:pt x="0" y="133350"/>
                        <a:pt x="0" y="130493"/>
                      </a:cubicBezTo>
                      <a:lnTo>
                        <a:pt x="0" y="5715"/>
                      </a:lnTo>
                      <a:cubicBezTo>
                        <a:pt x="0" y="2858"/>
                        <a:pt x="1905" y="953"/>
                        <a:pt x="4763" y="953"/>
                      </a:cubicBezTo>
                      <a:lnTo>
                        <a:pt x="16192" y="953"/>
                      </a:lnTo>
                      <a:cubicBezTo>
                        <a:pt x="18097" y="953"/>
                        <a:pt x="20955" y="1905"/>
                        <a:pt x="21908" y="3810"/>
                      </a:cubicBezTo>
                      <a:lnTo>
                        <a:pt x="71438" y="82868"/>
                      </a:lnTo>
                      <a:lnTo>
                        <a:pt x="71438" y="4763"/>
                      </a:lnTo>
                      <a:cubicBezTo>
                        <a:pt x="72390" y="1905"/>
                        <a:pt x="74295" y="0"/>
                        <a:pt x="7715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8" name="Freeform 257">
                  <a:extLst>
                    <a:ext uri="{FF2B5EF4-FFF2-40B4-BE49-F238E27FC236}">
                      <a16:creationId xmlns:a16="http://schemas.microsoft.com/office/drawing/2014/main" id="{E43E2A79-0032-ABAE-9F0F-E103AB38353A}"/>
                    </a:ext>
                  </a:extLst>
                </p:cNvPr>
                <p:cNvSpPr/>
                <p:nvPr/>
              </p:nvSpPr>
              <p:spPr>
                <a:xfrm>
                  <a:off x="1423987" y="122873"/>
                  <a:ext cx="79057" cy="134302"/>
                </a:xfrm>
                <a:custGeom>
                  <a:avLst/>
                  <a:gdLst>
                    <a:gd name="connsiteX0" fmla="*/ 79058 w 79057"/>
                    <a:gd name="connsiteY0" fmla="*/ 113347 h 134302"/>
                    <a:gd name="connsiteX1" fmla="*/ 79058 w 79057"/>
                    <a:gd name="connsiteY1" fmla="*/ 129540 h 134302"/>
                    <a:gd name="connsiteX2" fmla="*/ 74295 w 79057"/>
                    <a:gd name="connsiteY2" fmla="*/ 134302 h 134302"/>
                    <a:gd name="connsiteX3" fmla="*/ 8573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3 w 79057"/>
                    <a:gd name="connsiteY15" fmla="*/ 54292 h 134302"/>
                    <a:gd name="connsiteX16" fmla="*/ 74295 w 79057"/>
                    <a:gd name="connsiteY16" fmla="*/ 59055 h 134302"/>
                    <a:gd name="connsiteX17" fmla="*/ 74295 w 79057"/>
                    <a:gd name="connsiteY17" fmla="*/ 74295 h 134302"/>
                    <a:gd name="connsiteX18" fmla="*/ 69533 w 79057"/>
                    <a:gd name="connsiteY18" fmla="*/ 79058 h 134302"/>
                    <a:gd name="connsiteX19" fmla="*/ 26670 w 79057"/>
                    <a:gd name="connsiteY19" fmla="*/ 79058 h 134302"/>
                    <a:gd name="connsiteX20" fmla="*/ 26670 w 79057"/>
                    <a:gd name="connsiteY20" fmla="*/ 108585 h 134302"/>
                    <a:gd name="connsiteX21" fmla="*/ 75248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3" y="134302"/>
                        <a:pt x="74295" y="134302"/>
                      </a:cubicBezTo>
                      <a:lnTo>
                        <a:pt x="8573" y="134302"/>
                      </a:lnTo>
                      <a:lnTo>
                        <a:pt x="4763" y="134302"/>
                      </a:lnTo>
                      <a:cubicBezTo>
                        <a:pt x="1905" y="134302"/>
                        <a:pt x="0" y="132397"/>
                        <a:pt x="0" y="129540"/>
                      </a:cubicBezTo>
                      <a:lnTo>
                        <a:pt x="0" y="4763"/>
                      </a:lnTo>
                      <a:cubicBezTo>
                        <a:pt x="0" y="1905"/>
                        <a:pt x="1905" y="0"/>
                        <a:pt x="4763" y="0"/>
                      </a:cubicBezTo>
                      <a:lnTo>
                        <a:pt x="26670" y="0"/>
                      </a:lnTo>
                      <a:lnTo>
                        <a:pt x="74295" y="0"/>
                      </a:lnTo>
                      <a:cubicBezTo>
                        <a:pt x="77153" y="0"/>
                        <a:pt x="79058" y="1905"/>
                        <a:pt x="79058" y="4763"/>
                      </a:cubicBezTo>
                      <a:lnTo>
                        <a:pt x="79058" y="20955"/>
                      </a:lnTo>
                      <a:cubicBezTo>
                        <a:pt x="79058" y="23813"/>
                        <a:pt x="77153" y="25717"/>
                        <a:pt x="74295" y="25717"/>
                      </a:cubicBezTo>
                      <a:lnTo>
                        <a:pt x="26670" y="25717"/>
                      </a:lnTo>
                      <a:lnTo>
                        <a:pt x="26670" y="54292"/>
                      </a:lnTo>
                      <a:lnTo>
                        <a:pt x="69533" y="54292"/>
                      </a:lnTo>
                      <a:cubicBezTo>
                        <a:pt x="72390" y="54292"/>
                        <a:pt x="74295" y="56197"/>
                        <a:pt x="74295" y="59055"/>
                      </a:cubicBezTo>
                      <a:lnTo>
                        <a:pt x="74295" y="74295"/>
                      </a:lnTo>
                      <a:cubicBezTo>
                        <a:pt x="74295" y="77152"/>
                        <a:pt x="72390" y="79058"/>
                        <a:pt x="69533" y="79058"/>
                      </a:cubicBezTo>
                      <a:lnTo>
                        <a:pt x="26670" y="79058"/>
                      </a:lnTo>
                      <a:lnTo>
                        <a:pt x="26670" y="108585"/>
                      </a:lnTo>
                      <a:lnTo>
                        <a:pt x="75248" y="108585"/>
                      </a:lnTo>
                      <a:cubicBezTo>
                        <a:pt x="78105" y="109538"/>
                        <a:pt x="79058" y="110490"/>
                        <a:pt x="79058"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59" name="Freeform 258">
                  <a:extLst>
                    <a:ext uri="{FF2B5EF4-FFF2-40B4-BE49-F238E27FC236}">
                      <a16:creationId xmlns:a16="http://schemas.microsoft.com/office/drawing/2014/main" id="{C4E616A8-BDCD-B876-3CF2-3E8781A9B283}"/>
                    </a:ext>
                  </a:extLst>
                </p:cNvPr>
                <p:cNvSpPr/>
                <p:nvPr/>
              </p:nvSpPr>
              <p:spPr>
                <a:xfrm>
                  <a:off x="1522800" y="123825"/>
                  <a:ext cx="164337" cy="133350"/>
                </a:xfrm>
                <a:custGeom>
                  <a:avLst/>
                  <a:gdLst>
                    <a:gd name="connsiteX0" fmla="*/ 164078 w 164337"/>
                    <a:gd name="connsiteY0" fmla="*/ 4763 h 133350"/>
                    <a:gd name="connsiteX1" fmla="*/ 128835 w 164337"/>
                    <a:gd name="connsiteY1" fmla="*/ 129540 h 133350"/>
                    <a:gd name="connsiteX2" fmla="*/ 124073 w 164337"/>
                    <a:gd name="connsiteY2" fmla="*/ 133350 h 133350"/>
                    <a:gd name="connsiteX3" fmla="*/ 103118 w 164337"/>
                    <a:gd name="connsiteY3" fmla="*/ 133350 h 133350"/>
                    <a:gd name="connsiteX4" fmla="*/ 98355 w 164337"/>
                    <a:gd name="connsiteY4" fmla="*/ 129540 h 133350"/>
                    <a:gd name="connsiteX5" fmla="*/ 82163 w 164337"/>
                    <a:gd name="connsiteY5" fmla="*/ 72390 h 133350"/>
                    <a:gd name="connsiteX6" fmla="*/ 65970 w 164337"/>
                    <a:gd name="connsiteY6" fmla="*/ 129540 h 133350"/>
                    <a:gd name="connsiteX7" fmla="*/ 61208 w 164337"/>
                    <a:gd name="connsiteY7" fmla="*/ 133350 h 133350"/>
                    <a:gd name="connsiteX8" fmla="*/ 40253 w 164337"/>
                    <a:gd name="connsiteY8" fmla="*/ 133350 h 133350"/>
                    <a:gd name="connsiteX9" fmla="*/ 35490 w 164337"/>
                    <a:gd name="connsiteY9" fmla="*/ 129540 h 133350"/>
                    <a:gd name="connsiteX10" fmla="*/ 248 w 164337"/>
                    <a:gd name="connsiteY10" fmla="*/ 4763 h 133350"/>
                    <a:gd name="connsiteX11" fmla="*/ 4058 w 164337"/>
                    <a:gd name="connsiteY11" fmla="*/ 0 h 133350"/>
                    <a:gd name="connsiteX12" fmla="*/ 22155 w 164337"/>
                    <a:gd name="connsiteY12" fmla="*/ 0 h 133350"/>
                    <a:gd name="connsiteX13" fmla="*/ 26918 w 164337"/>
                    <a:gd name="connsiteY13" fmla="*/ 3810 h 133350"/>
                    <a:gd name="connsiteX14" fmla="*/ 52635 w 164337"/>
                    <a:gd name="connsiteY14" fmla="*/ 100013 h 133350"/>
                    <a:gd name="connsiteX15" fmla="*/ 71685 w 164337"/>
                    <a:gd name="connsiteY15" fmla="*/ 32385 h 133350"/>
                    <a:gd name="connsiteX16" fmla="*/ 64065 w 164337"/>
                    <a:gd name="connsiteY16" fmla="*/ 5715 h 133350"/>
                    <a:gd name="connsiteX17" fmla="*/ 67875 w 164337"/>
                    <a:gd name="connsiteY17" fmla="*/ 953 h 133350"/>
                    <a:gd name="connsiteX18" fmla="*/ 83115 w 164337"/>
                    <a:gd name="connsiteY18" fmla="*/ 953 h 133350"/>
                    <a:gd name="connsiteX19" fmla="*/ 87878 w 164337"/>
                    <a:gd name="connsiteY19" fmla="*/ 4763 h 133350"/>
                    <a:gd name="connsiteX20" fmla="*/ 113595 w 164337"/>
                    <a:gd name="connsiteY20" fmla="*/ 100965 h 133350"/>
                    <a:gd name="connsiteX21" fmla="*/ 139313 w 164337"/>
                    <a:gd name="connsiteY21" fmla="*/ 4763 h 133350"/>
                    <a:gd name="connsiteX22" fmla="*/ 144075 w 164337"/>
                    <a:gd name="connsiteY22" fmla="*/ 953 h 133350"/>
                    <a:gd name="connsiteX23" fmla="*/ 162173 w 164337"/>
                    <a:gd name="connsiteY23" fmla="*/ 953 h 133350"/>
                    <a:gd name="connsiteX24" fmla="*/ 164078 w 164337"/>
                    <a:gd name="connsiteY24" fmla="*/ 476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4337" h="133350">
                      <a:moveTo>
                        <a:pt x="164078" y="4763"/>
                      </a:moveTo>
                      <a:lnTo>
                        <a:pt x="128835" y="129540"/>
                      </a:lnTo>
                      <a:cubicBezTo>
                        <a:pt x="127883" y="132398"/>
                        <a:pt x="125978" y="133350"/>
                        <a:pt x="124073" y="133350"/>
                      </a:cubicBezTo>
                      <a:lnTo>
                        <a:pt x="103118" y="133350"/>
                      </a:lnTo>
                      <a:cubicBezTo>
                        <a:pt x="100260" y="133350"/>
                        <a:pt x="98355" y="132398"/>
                        <a:pt x="98355" y="129540"/>
                      </a:cubicBezTo>
                      <a:lnTo>
                        <a:pt x="82163" y="72390"/>
                      </a:lnTo>
                      <a:lnTo>
                        <a:pt x="65970" y="129540"/>
                      </a:lnTo>
                      <a:cubicBezTo>
                        <a:pt x="65018" y="132398"/>
                        <a:pt x="63113" y="133350"/>
                        <a:pt x="61208" y="133350"/>
                      </a:cubicBezTo>
                      <a:lnTo>
                        <a:pt x="40253" y="133350"/>
                      </a:lnTo>
                      <a:cubicBezTo>
                        <a:pt x="37395" y="133350"/>
                        <a:pt x="35490" y="132398"/>
                        <a:pt x="35490" y="129540"/>
                      </a:cubicBezTo>
                      <a:lnTo>
                        <a:pt x="248" y="4763"/>
                      </a:lnTo>
                      <a:cubicBezTo>
                        <a:pt x="-705" y="1905"/>
                        <a:pt x="1200" y="0"/>
                        <a:pt x="4058" y="0"/>
                      </a:cubicBezTo>
                      <a:lnTo>
                        <a:pt x="22155" y="0"/>
                      </a:lnTo>
                      <a:cubicBezTo>
                        <a:pt x="25013" y="0"/>
                        <a:pt x="26918" y="953"/>
                        <a:pt x="26918" y="3810"/>
                      </a:cubicBezTo>
                      <a:lnTo>
                        <a:pt x="52635" y="100013"/>
                      </a:lnTo>
                      <a:lnTo>
                        <a:pt x="71685" y="32385"/>
                      </a:lnTo>
                      <a:lnTo>
                        <a:pt x="64065" y="5715"/>
                      </a:lnTo>
                      <a:cubicBezTo>
                        <a:pt x="63113" y="2858"/>
                        <a:pt x="65018" y="953"/>
                        <a:pt x="67875" y="953"/>
                      </a:cubicBezTo>
                      <a:lnTo>
                        <a:pt x="83115" y="953"/>
                      </a:lnTo>
                      <a:cubicBezTo>
                        <a:pt x="85973" y="953"/>
                        <a:pt x="87878" y="1905"/>
                        <a:pt x="87878" y="4763"/>
                      </a:cubicBezTo>
                      <a:lnTo>
                        <a:pt x="113595" y="100965"/>
                      </a:lnTo>
                      <a:lnTo>
                        <a:pt x="139313" y="4763"/>
                      </a:lnTo>
                      <a:cubicBezTo>
                        <a:pt x="140265" y="1905"/>
                        <a:pt x="141218" y="953"/>
                        <a:pt x="144075" y="953"/>
                      </a:cubicBezTo>
                      <a:lnTo>
                        <a:pt x="162173" y="953"/>
                      </a:lnTo>
                      <a:cubicBezTo>
                        <a:pt x="163125" y="0"/>
                        <a:pt x="165030" y="1905"/>
                        <a:pt x="164078"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0" name="Freeform 259">
                  <a:extLst>
                    <a:ext uri="{FF2B5EF4-FFF2-40B4-BE49-F238E27FC236}">
                      <a16:creationId xmlns:a16="http://schemas.microsoft.com/office/drawing/2014/main" id="{01874DDF-D054-3EE3-A369-68819F7CEF50}"/>
                    </a:ext>
                  </a:extLst>
                </p:cNvPr>
                <p:cNvSpPr/>
                <p:nvPr/>
              </p:nvSpPr>
              <p:spPr>
                <a:xfrm>
                  <a:off x="1767840" y="122873"/>
                  <a:ext cx="79057" cy="134302"/>
                </a:xfrm>
                <a:custGeom>
                  <a:avLst/>
                  <a:gdLst>
                    <a:gd name="connsiteX0" fmla="*/ 79058 w 79057"/>
                    <a:gd name="connsiteY0" fmla="*/ 113347 h 134302"/>
                    <a:gd name="connsiteX1" fmla="*/ 79058 w 79057"/>
                    <a:gd name="connsiteY1" fmla="*/ 129540 h 134302"/>
                    <a:gd name="connsiteX2" fmla="*/ 74295 w 79057"/>
                    <a:gd name="connsiteY2" fmla="*/ 134302 h 134302"/>
                    <a:gd name="connsiteX3" fmla="*/ 8572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3 w 79057"/>
                    <a:gd name="connsiteY15" fmla="*/ 54292 h 134302"/>
                    <a:gd name="connsiteX16" fmla="*/ 74295 w 79057"/>
                    <a:gd name="connsiteY16" fmla="*/ 59055 h 134302"/>
                    <a:gd name="connsiteX17" fmla="*/ 74295 w 79057"/>
                    <a:gd name="connsiteY17" fmla="*/ 74295 h 134302"/>
                    <a:gd name="connsiteX18" fmla="*/ 69533 w 79057"/>
                    <a:gd name="connsiteY18" fmla="*/ 79058 h 134302"/>
                    <a:gd name="connsiteX19" fmla="*/ 26670 w 79057"/>
                    <a:gd name="connsiteY19" fmla="*/ 79058 h 134302"/>
                    <a:gd name="connsiteX20" fmla="*/ 26670 w 79057"/>
                    <a:gd name="connsiteY20" fmla="*/ 108585 h 134302"/>
                    <a:gd name="connsiteX21" fmla="*/ 75247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3" y="134302"/>
                        <a:pt x="74295" y="134302"/>
                      </a:cubicBezTo>
                      <a:lnTo>
                        <a:pt x="8572" y="134302"/>
                      </a:lnTo>
                      <a:lnTo>
                        <a:pt x="4763" y="134302"/>
                      </a:lnTo>
                      <a:cubicBezTo>
                        <a:pt x="1905" y="134302"/>
                        <a:pt x="0" y="132397"/>
                        <a:pt x="0" y="129540"/>
                      </a:cubicBezTo>
                      <a:lnTo>
                        <a:pt x="0" y="4763"/>
                      </a:lnTo>
                      <a:cubicBezTo>
                        <a:pt x="0" y="1905"/>
                        <a:pt x="1905" y="0"/>
                        <a:pt x="4763" y="0"/>
                      </a:cubicBezTo>
                      <a:lnTo>
                        <a:pt x="26670" y="0"/>
                      </a:lnTo>
                      <a:lnTo>
                        <a:pt x="74295" y="0"/>
                      </a:lnTo>
                      <a:cubicBezTo>
                        <a:pt x="77153" y="0"/>
                        <a:pt x="79058" y="1905"/>
                        <a:pt x="79058" y="4763"/>
                      </a:cubicBezTo>
                      <a:lnTo>
                        <a:pt x="79058" y="20955"/>
                      </a:lnTo>
                      <a:cubicBezTo>
                        <a:pt x="79058" y="23813"/>
                        <a:pt x="77153" y="25717"/>
                        <a:pt x="74295" y="25717"/>
                      </a:cubicBezTo>
                      <a:lnTo>
                        <a:pt x="26670" y="25717"/>
                      </a:lnTo>
                      <a:lnTo>
                        <a:pt x="26670" y="54292"/>
                      </a:lnTo>
                      <a:lnTo>
                        <a:pt x="69533" y="54292"/>
                      </a:lnTo>
                      <a:cubicBezTo>
                        <a:pt x="72390" y="54292"/>
                        <a:pt x="74295" y="56197"/>
                        <a:pt x="74295" y="59055"/>
                      </a:cubicBezTo>
                      <a:lnTo>
                        <a:pt x="74295" y="74295"/>
                      </a:lnTo>
                      <a:cubicBezTo>
                        <a:pt x="74295" y="77152"/>
                        <a:pt x="72390" y="79058"/>
                        <a:pt x="69533" y="79058"/>
                      </a:cubicBezTo>
                      <a:lnTo>
                        <a:pt x="26670" y="79058"/>
                      </a:lnTo>
                      <a:lnTo>
                        <a:pt x="26670" y="108585"/>
                      </a:lnTo>
                      <a:lnTo>
                        <a:pt x="75247" y="108585"/>
                      </a:lnTo>
                      <a:cubicBezTo>
                        <a:pt x="77153" y="109538"/>
                        <a:pt x="79058" y="110490"/>
                        <a:pt x="79058"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1" name="Freeform 260">
                  <a:extLst>
                    <a:ext uri="{FF2B5EF4-FFF2-40B4-BE49-F238E27FC236}">
                      <a16:creationId xmlns:a16="http://schemas.microsoft.com/office/drawing/2014/main" id="{54E3DF4E-AD85-7CB1-1E0E-C45FD147242A}"/>
                    </a:ext>
                  </a:extLst>
                </p:cNvPr>
                <p:cNvSpPr/>
                <p:nvPr/>
              </p:nvSpPr>
              <p:spPr>
                <a:xfrm>
                  <a:off x="1875473" y="123825"/>
                  <a:ext cx="98107" cy="135255"/>
                </a:xfrm>
                <a:custGeom>
                  <a:avLst/>
                  <a:gdLst>
                    <a:gd name="connsiteX0" fmla="*/ 76200 w 98107"/>
                    <a:gd name="connsiteY0" fmla="*/ 0 h 135255"/>
                    <a:gd name="connsiteX1" fmla="*/ 93345 w 98107"/>
                    <a:gd name="connsiteY1" fmla="*/ 0 h 135255"/>
                    <a:gd name="connsiteX2" fmla="*/ 98108 w 98107"/>
                    <a:gd name="connsiteY2" fmla="*/ 4763 h 135255"/>
                    <a:gd name="connsiteX3" fmla="*/ 98108 w 98107"/>
                    <a:gd name="connsiteY3" fmla="*/ 129540 h 135255"/>
                    <a:gd name="connsiteX4" fmla="*/ 93345 w 98107"/>
                    <a:gd name="connsiteY4" fmla="*/ 134303 h 135255"/>
                    <a:gd name="connsiteX5" fmla="*/ 81915 w 98107"/>
                    <a:gd name="connsiteY5" fmla="*/ 134303 h 135255"/>
                    <a:gd name="connsiteX6" fmla="*/ 76200 w 98107"/>
                    <a:gd name="connsiteY6" fmla="*/ 131445 h 135255"/>
                    <a:gd name="connsiteX7" fmla="*/ 26670 w 98107"/>
                    <a:gd name="connsiteY7" fmla="*/ 52388 h 135255"/>
                    <a:gd name="connsiteX8" fmla="*/ 26670 w 98107"/>
                    <a:gd name="connsiteY8" fmla="*/ 130493 h 135255"/>
                    <a:gd name="connsiteX9" fmla="*/ 21908 w 98107"/>
                    <a:gd name="connsiteY9" fmla="*/ 135255 h 135255"/>
                    <a:gd name="connsiteX10" fmla="*/ 4763 w 98107"/>
                    <a:gd name="connsiteY10" fmla="*/ 135255 h 135255"/>
                    <a:gd name="connsiteX11" fmla="*/ 0 w 98107"/>
                    <a:gd name="connsiteY11" fmla="*/ 130493 h 135255"/>
                    <a:gd name="connsiteX12" fmla="*/ 0 w 98107"/>
                    <a:gd name="connsiteY12" fmla="*/ 5715 h 135255"/>
                    <a:gd name="connsiteX13" fmla="*/ 4763 w 98107"/>
                    <a:gd name="connsiteY13" fmla="*/ 953 h 135255"/>
                    <a:gd name="connsiteX14" fmla="*/ 16192 w 98107"/>
                    <a:gd name="connsiteY14" fmla="*/ 953 h 135255"/>
                    <a:gd name="connsiteX15" fmla="*/ 21908 w 98107"/>
                    <a:gd name="connsiteY15" fmla="*/ 3810 h 135255"/>
                    <a:gd name="connsiteX16" fmla="*/ 71438 w 98107"/>
                    <a:gd name="connsiteY16" fmla="*/ 82868 h 135255"/>
                    <a:gd name="connsiteX17" fmla="*/ 71438 w 98107"/>
                    <a:gd name="connsiteY17" fmla="*/ 4763 h 135255"/>
                    <a:gd name="connsiteX18" fmla="*/ 76200 w 98107"/>
                    <a:gd name="connsiteY18" fmla="*/ 0 h 135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8107" h="135255">
                      <a:moveTo>
                        <a:pt x="76200" y="0"/>
                      </a:moveTo>
                      <a:lnTo>
                        <a:pt x="93345" y="0"/>
                      </a:lnTo>
                      <a:cubicBezTo>
                        <a:pt x="96202" y="0"/>
                        <a:pt x="98108" y="1905"/>
                        <a:pt x="98108" y="4763"/>
                      </a:cubicBezTo>
                      <a:lnTo>
                        <a:pt x="98108" y="129540"/>
                      </a:lnTo>
                      <a:cubicBezTo>
                        <a:pt x="98108" y="132398"/>
                        <a:pt x="96202" y="134303"/>
                        <a:pt x="93345" y="134303"/>
                      </a:cubicBezTo>
                      <a:lnTo>
                        <a:pt x="81915" y="134303"/>
                      </a:lnTo>
                      <a:cubicBezTo>
                        <a:pt x="79058" y="134303"/>
                        <a:pt x="77152" y="133350"/>
                        <a:pt x="76200" y="131445"/>
                      </a:cubicBezTo>
                      <a:lnTo>
                        <a:pt x="26670" y="52388"/>
                      </a:lnTo>
                      <a:lnTo>
                        <a:pt x="26670" y="130493"/>
                      </a:lnTo>
                      <a:cubicBezTo>
                        <a:pt x="26670" y="133350"/>
                        <a:pt x="24765" y="135255"/>
                        <a:pt x="21908" y="135255"/>
                      </a:cubicBezTo>
                      <a:lnTo>
                        <a:pt x="4763" y="135255"/>
                      </a:lnTo>
                      <a:cubicBezTo>
                        <a:pt x="1905" y="135255"/>
                        <a:pt x="0" y="133350"/>
                        <a:pt x="0" y="130493"/>
                      </a:cubicBezTo>
                      <a:lnTo>
                        <a:pt x="0" y="5715"/>
                      </a:lnTo>
                      <a:cubicBezTo>
                        <a:pt x="0" y="2858"/>
                        <a:pt x="1905" y="953"/>
                        <a:pt x="4763" y="953"/>
                      </a:cubicBezTo>
                      <a:lnTo>
                        <a:pt x="16192" y="953"/>
                      </a:lnTo>
                      <a:cubicBezTo>
                        <a:pt x="18097" y="953"/>
                        <a:pt x="20955" y="1905"/>
                        <a:pt x="21908" y="3810"/>
                      </a:cubicBezTo>
                      <a:lnTo>
                        <a:pt x="71438" y="82868"/>
                      </a:lnTo>
                      <a:lnTo>
                        <a:pt x="71438" y="4763"/>
                      </a:lnTo>
                      <a:cubicBezTo>
                        <a:pt x="71438" y="1905"/>
                        <a:pt x="73342" y="0"/>
                        <a:pt x="76200"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2" name="Freeform 261">
                  <a:extLst>
                    <a:ext uri="{FF2B5EF4-FFF2-40B4-BE49-F238E27FC236}">
                      <a16:creationId xmlns:a16="http://schemas.microsoft.com/office/drawing/2014/main" id="{C4175481-06DF-B449-6E45-2EF90B8A7971}"/>
                    </a:ext>
                  </a:extLst>
                </p:cNvPr>
                <p:cNvSpPr/>
                <p:nvPr/>
              </p:nvSpPr>
              <p:spPr>
                <a:xfrm>
                  <a:off x="1996440" y="122873"/>
                  <a:ext cx="91440" cy="135254"/>
                </a:xfrm>
                <a:custGeom>
                  <a:avLst/>
                  <a:gdLst>
                    <a:gd name="connsiteX0" fmla="*/ 91440 w 91440"/>
                    <a:gd name="connsiteY0" fmla="*/ 5715 h 135254"/>
                    <a:gd name="connsiteX1" fmla="*/ 91440 w 91440"/>
                    <a:gd name="connsiteY1" fmla="*/ 21908 h 135254"/>
                    <a:gd name="connsiteX2" fmla="*/ 86678 w 91440"/>
                    <a:gd name="connsiteY2" fmla="*/ 26670 h 135254"/>
                    <a:gd name="connsiteX3" fmla="*/ 59055 w 91440"/>
                    <a:gd name="connsiteY3" fmla="*/ 26670 h 135254"/>
                    <a:gd name="connsiteX4" fmla="*/ 59055 w 91440"/>
                    <a:gd name="connsiteY4" fmla="*/ 130492 h 135254"/>
                    <a:gd name="connsiteX5" fmla="*/ 54293 w 91440"/>
                    <a:gd name="connsiteY5" fmla="*/ 135255 h 135254"/>
                    <a:gd name="connsiteX6" fmla="*/ 37147 w 91440"/>
                    <a:gd name="connsiteY6" fmla="*/ 135255 h 135254"/>
                    <a:gd name="connsiteX7" fmla="*/ 32385 w 91440"/>
                    <a:gd name="connsiteY7" fmla="*/ 130492 h 135254"/>
                    <a:gd name="connsiteX8" fmla="*/ 32385 w 91440"/>
                    <a:gd name="connsiteY8" fmla="*/ 25717 h 135254"/>
                    <a:gd name="connsiteX9" fmla="*/ 4763 w 91440"/>
                    <a:gd name="connsiteY9" fmla="*/ 25717 h 135254"/>
                    <a:gd name="connsiteX10" fmla="*/ 0 w 91440"/>
                    <a:gd name="connsiteY10" fmla="*/ 20955 h 135254"/>
                    <a:gd name="connsiteX11" fmla="*/ 0 w 91440"/>
                    <a:gd name="connsiteY11" fmla="*/ 4763 h 135254"/>
                    <a:gd name="connsiteX12" fmla="*/ 4763 w 91440"/>
                    <a:gd name="connsiteY12" fmla="*/ 0 h 135254"/>
                    <a:gd name="connsiteX13" fmla="*/ 59055 w 91440"/>
                    <a:gd name="connsiteY13" fmla="*/ 0 h 135254"/>
                    <a:gd name="connsiteX14" fmla="*/ 86678 w 91440"/>
                    <a:gd name="connsiteY14" fmla="*/ 0 h 135254"/>
                    <a:gd name="connsiteX15" fmla="*/ 91440 w 91440"/>
                    <a:gd name="connsiteY15" fmla="*/ 5715 h 135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0" h="135254">
                      <a:moveTo>
                        <a:pt x="91440" y="5715"/>
                      </a:moveTo>
                      <a:lnTo>
                        <a:pt x="91440" y="21908"/>
                      </a:lnTo>
                      <a:cubicBezTo>
                        <a:pt x="91440" y="24765"/>
                        <a:pt x="89535" y="26670"/>
                        <a:pt x="86678" y="26670"/>
                      </a:cubicBezTo>
                      <a:lnTo>
                        <a:pt x="59055" y="26670"/>
                      </a:lnTo>
                      <a:lnTo>
                        <a:pt x="59055" y="130492"/>
                      </a:lnTo>
                      <a:cubicBezTo>
                        <a:pt x="59055" y="133350"/>
                        <a:pt x="57150" y="135255"/>
                        <a:pt x="54293" y="135255"/>
                      </a:cubicBezTo>
                      <a:lnTo>
                        <a:pt x="37147" y="135255"/>
                      </a:lnTo>
                      <a:cubicBezTo>
                        <a:pt x="34290" y="135255"/>
                        <a:pt x="32385" y="133350"/>
                        <a:pt x="32385" y="130492"/>
                      </a:cubicBezTo>
                      <a:lnTo>
                        <a:pt x="32385" y="25717"/>
                      </a:lnTo>
                      <a:lnTo>
                        <a:pt x="4763" y="25717"/>
                      </a:lnTo>
                      <a:cubicBezTo>
                        <a:pt x="1905" y="25717"/>
                        <a:pt x="0" y="23813"/>
                        <a:pt x="0" y="20955"/>
                      </a:cubicBezTo>
                      <a:lnTo>
                        <a:pt x="0" y="4763"/>
                      </a:lnTo>
                      <a:cubicBezTo>
                        <a:pt x="0" y="1905"/>
                        <a:pt x="1905" y="0"/>
                        <a:pt x="4763" y="0"/>
                      </a:cubicBezTo>
                      <a:lnTo>
                        <a:pt x="59055" y="0"/>
                      </a:lnTo>
                      <a:lnTo>
                        <a:pt x="86678" y="0"/>
                      </a:lnTo>
                      <a:cubicBezTo>
                        <a:pt x="89535" y="952"/>
                        <a:pt x="91440" y="2858"/>
                        <a:pt x="91440" y="571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3" name="Freeform 262">
                  <a:extLst>
                    <a:ext uri="{FF2B5EF4-FFF2-40B4-BE49-F238E27FC236}">
                      <a16:creationId xmlns:a16="http://schemas.microsoft.com/office/drawing/2014/main" id="{6E7EF7FB-078E-B0EC-FE60-EC38C9B91827}"/>
                    </a:ext>
                  </a:extLst>
                </p:cNvPr>
                <p:cNvSpPr/>
                <p:nvPr/>
              </p:nvSpPr>
              <p:spPr>
                <a:xfrm>
                  <a:off x="2112645" y="122873"/>
                  <a:ext cx="107975" cy="134302"/>
                </a:xfrm>
                <a:custGeom>
                  <a:avLst/>
                  <a:gdLst>
                    <a:gd name="connsiteX0" fmla="*/ 103822 w 107975"/>
                    <a:gd name="connsiteY0" fmla="*/ 134302 h 134302"/>
                    <a:gd name="connsiteX1" fmla="*/ 83820 w 107975"/>
                    <a:gd name="connsiteY1" fmla="*/ 134302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2 h 134302"/>
                    <a:gd name="connsiteX7" fmla="*/ 4763 w 107975"/>
                    <a:gd name="connsiteY7" fmla="*/ 134302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2 w 107975"/>
                    <a:gd name="connsiteY13" fmla="*/ 44767 h 134302"/>
                    <a:gd name="connsiteX14" fmla="*/ 71438 w 107975"/>
                    <a:gd name="connsiteY14" fmla="*/ 82867 h 134302"/>
                    <a:gd name="connsiteX15" fmla="*/ 107632 w 107975"/>
                    <a:gd name="connsiteY15" fmla="*/ 127635 h 134302"/>
                    <a:gd name="connsiteX16" fmla="*/ 103822 w 107975"/>
                    <a:gd name="connsiteY16" fmla="*/ 134302 h 134302"/>
                    <a:gd name="connsiteX17" fmla="*/ 25717 w 107975"/>
                    <a:gd name="connsiteY17" fmla="*/ 64770 h 134302"/>
                    <a:gd name="connsiteX18" fmla="*/ 50482 w 107975"/>
                    <a:gd name="connsiteY18" fmla="*/ 64770 h 134302"/>
                    <a:gd name="connsiteX19" fmla="*/ 68580 w 107975"/>
                    <a:gd name="connsiteY19" fmla="*/ 44767 h 134302"/>
                    <a:gd name="connsiteX20" fmla="*/ 50482 w 107975"/>
                    <a:gd name="connsiteY20" fmla="*/ 24765 h 134302"/>
                    <a:gd name="connsiteX21" fmla="*/ 25717 w 107975"/>
                    <a:gd name="connsiteY21" fmla="*/ 24765 h 134302"/>
                    <a:gd name="connsiteX22" fmla="*/ 25717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2"/>
                      </a:moveTo>
                      <a:lnTo>
                        <a:pt x="83820" y="134302"/>
                      </a:lnTo>
                      <a:cubicBezTo>
                        <a:pt x="81915" y="134302"/>
                        <a:pt x="80010" y="133350"/>
                        <a:pt x="78105" y="131445"/>
                      </a:cubicBezTo>
                      <a:lnTo>
                        <a:pt x="42863" y="87630"/>
                      </a:lnTo>
                      <a:lnTo>
                        <a:pt x="26670" y="87630"/>
                      </a:lnTo>
                      <a:lnTo>
                        <a:pt x="26670" y="129540"/>
                      </a:lnTo>
                      <a:cubicBezTo>
                        <a:pt x="26670" y="132397"/>
                        <a:pt x="24765" y="134302"/>
                        <a:pt x="21907" y="134302"/>
                      </a:cubicBezTo>
                      <a:lnTo>
                        <a:pt x="4763" y="134302"/>
                      </a:lnTo>
                      <a:cubicBezTo>
                        <a:pt x="1905" y="134302"/>
                        <a:pt x="0" y="132397"/>
                        <a:pt x="0" y="129540"/>
                      </a:cubicBezTo>
                      <a:lnTo>
                        <a:pt x="0" y="4763"/>
                      </a:lnTo>
                      <a:cubicBezTo>
                        <a:pt x="0" y="1905"/>
                        <a:pt x="1905" y="0"/>
                        <a:pt x="4763" y="0"/>
                      </a:cubicBezTo>
                      <a:lnTo>
                        <a:pt x="26670" y="0"/>
                      </a:lnTo>
                      <a:lnTo>
                        <a:pt x="51435" y="0"/>
                      </a:lnTo>
                      <a:cubicBezTo>
                        <a:pt x="76200" y="0"/>
                        <a:pt x="96202" y="20002"/>
                        <a:pt x="96202" y="44767"/>
                      </a:cubicBezTo>
                      <a:cubicBezTo>
                        <a:pt x="96202" y="60960"/>
                        <a:pt x="85725" y="76200"/>
                        <a:pt x="71438" y="82867"/>
                      </a:cubicBezTo>
                      <a:lnTo>
                        <a:pt x="107632" y="127635"/>
                      </a:lnTo>
                      <a:cubicBezTo>
                        <a:pt x="108585" y="131445"/>
                        <a:pt x="107632" y="134302"/>
                        <a:pt x="103822" y="134302"/>
                      </a:cubicBezTo>
                      <a:close/>
                      <a:moveTo>
                        <a:pt x="25717" y="64770"/>
                      </a:moveTo>
                      <a:lnTo>
                        <a:pt x="50482" y="64770"/>
                      </a:lnTo>
                      <a:cubicBezTo>
                        <a:pt x="60007" y="64770"/>
                        <a:pt x="68580" y="56197"/>
                        <a:pt x="68580" y="44767"/>
                      </a:cubicBezTo>
                      <a:cubicBezTo>
                        <a:pt x="68580" y="33338"/>
                        <a:pt x="60007" y="24765"/>
                        <a:pt x="50482" y="24765"/>
                      </a:cubicBezTo>
                      <a:lnTo>
                        <a:pt x="25717" y="24765"/>
                      </a:lnTo>
                      <a:lnTo>
                        <a:pt x="25717" y="6477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64" name="Freeform 263">
                  <a:extLst>
                    <a:ext uri="{FF2B5EF4-FFF2-40B4-BE49-F238E27FC236}">
                      <a16:creationId xmlns:a16="http://schemas.microsoft.com/office/drawing/2014/main" id="{F4228390-CC18-CACC-6883-46FF17648091}"/>
                    </a:ext>
                  </a:extLst>
                </p:cNvPr>
                <p:cNvSpPr/>
                <p:nvPr/>
              </p:nvSpPr>
              <p:spPr>
                <a:xfrm>
                  <a:off x="2221416" y="123825"/>
                  <a:ext cx="109390" cy="133350"/>
                </a:xfrm>
                <a:custGeom>
                  <a:avLst/>
                  <a:gdLst>
                    <a:gd name="connsiteX0" fmla="*/ 108399 w 109390"/>
                    <a:gd name="connsiteY0" fmla="*/ 5715 h 133350"/>
                    <a:gd name="connsiteX1" fmla="*/ 67442 w 109390"/>
                    <a:gd name="connsiteY1" fmla="*/ 74295 h 133350"/>
                    <a:gd name="connsiteX2" fmla="*/ 67442 w 109390"/>
                    <a:gd name="connsiteY2" fmla="*/ 128588 h 133350"/>
                    <a:gd name="connsiteX3" fmla="*/ 62679 w 109390"/>
                    <a:gd name="connsiteY3" fmla="*/ 133350 h 133350"/>
                    <a:gd name="connsiteX4" fmla="*/ 46487 w 109390"/>
                    <a:gd name="connsiteY4" fmla="*/ 133350 h 133350"/>
                    <a:gd name="connsiteX5" fmla="*/ 41724 w 109390"/>
                    <a:gd name="connsiteY5" fmla="*/ 128588 h 133350"/>
                    <a:gd name="connsiteX6" fmla="*/ 41724 w 109390"/>
                    <a:gd name="connsiteY6" fmla="*/ 74295 h 133350"/>
                    <a:gd name="connsiteX7" fmla="*/ 767 w 109390"/>
                    <a:gd name="connsiteY7" fmla="*/ 5715 h 133350"/>
                    <a:gd name="connsiteX8" fmla="*/ 3624 w 109390"/>
                    <a:gd name="connsiteY8" fmla="*/ 0 h 133350"/>
                    <a:gd name="connsiteX9" fmla="*/ 23627 w 109390"/>
                    <a:gd name="connsiteY9" fmla="*/ 0 h 133350"/>
                    <a:gd name="connsiteX10" fmla="*/ 29342 w 109390"/>
                    <a:gd name="connsiteY10" fmla="*/ 2858 h 133350"/>
                    <a:gd name="connsiteX11" fmla="*/ 55059 w 109390"/>
                    <a:gd name="connsiteY11" fmla="*/ 48578 h 133350"/>
                    <a:gd name="connsiteX12" fmla="*/ 80777 w 109390"/>
                    <a:gd name="connsiteY12" fmla="*/ 2858 h 133350"/>
                    <a:gd name="connsiteX13" fmla="*/ 86492 w 109390"/>
                    <a:gd name="connsiteY13" fmla="*/ 0 h 133350"/>
                    <a:gd name="connsiteX14" fmla="*/ 106494 w 109390"/>
                    <a:gd name="connsiteY14" fmla="*/ 0 h 133350"/>
                    <a:gd name="connsiteX15" fmla="*/ 108399 w 109390"/>
                    <a:gd name="connsiteY15" fmla="*/ 5715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9390" h="133350">
                      <a:moveTo>
                        <a:pt x="108399" y="5715"/>
                      </a:moveTo>
                      <a:lnTo>
                        <a:pt x="67442" y="74295"/>
                      </a:lnTo>
                      <a:lnTo>
                        <a:pt x="67442" y="128588"/>
                      </a:lnTo>
                      <a:cubicBezTo>
                        <a:pt x="67442" y="131445"/>
                        <a:pt x="65537" y="133350"/>
                        <a:pt x="62679" y="133350"/>
                      </a:cubicBezTo>
                      <a:lnTo>
                        <a:pt x="46487" y="133350"/>
                      </a:lnTo>
                      <a:cubicBezTo>
                        <a:pt x="43629" y="133350"/>
                        <a:pt x="41724" y="131445"/>
                        <a:pt x="41724" y="128588"/>
                      </a:cubicBezTo>
                      <a:lnTo>
                        <a:pt x="41724" y="74295"/>
                      </a:lnTo>
                      <a:lnTo>
                        <a:pt x="767" y="5715"/>
                      </a:lnTo>
                      <a:cubicBezTo>
                        <a:pt x="-1138" y="2858"/>
                        <a:pt x="767" y="0"/>
                        <a:pt x="3624" y="0"/>
                      </a:cubicBezTo>
                      <a:lnTo>
                        <a:pt x="23627" y="0"/>
                      </a:lnTo>
                      <a:cubicBezTo>
                        <a:pt x="26484" y="0"/>
                        <a:pt x="27437" y="953"/>
                        <a:pt x="29342" y="2858"/>
                      </a:cubicBezTo>
                      <a:lnTo>
                        <a:pt x="55059" y="48578"/>
                      </a:lnTo>
                      <a:lnTo>
                        <a:pt x="80777" y="2858"/>
                      </a:lnTo>
                      <a:cubicBezTo>
                        <a:pt x="81729" y="953"/>
                        <a:pt x="83634" y="0"/>
                        <a:pt x="86492" y="0"/>
                      </a:cubicBezTo>
                      <a:lnTo>
                        <a:pt x="106494" y="0"/>
                      </a:lnTo>
                      <a:cubicBezTo>
                        <a:pt x="109352" y="0"/>
                        <a:pt x="110304" y="1905"/>
                        <a:pt x="108399" y="571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4" name="Graphic 696">
                <a:extLst>
                  <a:ext uri="{FF2B5EF4-FFF2-40B4-BE49-F238E27FC236}">
                    <a16:creationId xmlns:a16="http://schemas.microsoft.com/office/drawing/2014/main" id="{190D82DF-09CB-2E3A-D650-6599AAC137A4}"/>
                  </a:ext>
                </a:extLst>
              </p:cNvPr>
              <p:cNvGrpSpPr/>
              <p:nvPr/>
            </p:nvGrpSpPr>
            <p:grpSpPr>
              <a:xfrm>
                <a:off x="125730" y="923925"/>
                <a:ext cx="2204085" cy="140017"/>
                <a:chOff x="125730" y="923925"/>
                <a:chExt cx="2204085" cy="140017"/>
              </a:xfrm>
            </p:grpSpPr>
            <p:sp>
              <p:nvSpPr>
                <p:cNvPr id="101" name="Freeform 100">
                  <a:extLst>
                    <a:ext uri="{FF2B5EF4-FFF2-40B4-BE49-F238E27FC236}">
                      <a16:creationId xmlns:a16="http://schemas.microsoft.com/office/drawing/2014/main" id="{8BAA5BA2-8060-C27F-60E6-F53A1BC56FF4}"/>
                    </a:ext>
                  </a:extLst>
                </p:cNvPr>
                <p:cNvSpPr/>
                <p:nvPr/>
              </p:nvSpPr>
              <p:spPr>
                <a:xfrm>
                  <a:off x="125730" y="926783"/>
                  <a:ext cx="91439" cy="134302"/>
                </a:xfrm>
                <a:custGeom>
                  <a:avLst/>
                  <a:gdLst>
                    <a:gd name="connsiteX0" fmla="*/ 91440 w 91439"/>
                    <a:gd name="connsiteY0" fmla="*/ 4763 h 134302"/>
                    <a:gd name="connsiteX1" fmla="*/ 91440 w 91439"/>
                    <a:gd name="connsiteY1" fmla="*/ 20955 h 134302"/>
                    <a:gd name="connsiteX2" fmla="*/ 86677 w 91439"/>
                    <a:gd name="connsiteY2" fmla="*/ 25717 h 134302"/>
                    <a:gd name="connsiteX3" fmla="*/ 59055 w 91439"/>
                    <a:gd name="connsiteY3" fmla="*/ 25717 h 134302"/>
                    <a:gd name="connsiteX4" fmla="*/ 59055 w 91439"/>
                    <a:gd name="connsiteY4" fmla="*/ 129540 h 134302"/>
                    <a:gd name="connsiteX5" fmla="*/ 54293 w 91439"/>
                    <a:gd name="connsiteY5" fmla="*/ 134302 h 134302"/>
                    <a:gd name="connsiteX6" fmla="*/ 37148 w 91439"/>
                    <a:gd name="connsiteY6" fmla="*/ 134302 h 134302"/>
                    <a:gd name="connsiteX7" fmla="*/ 32385 w 91439"/>
                    <a:gd name="connsiteY7" fmla="*/ 129540 h 134302"/>
                    <a:gd name="connsiteX8" fmla="*/ 32385 w 91439"/>
                    <a:gd name="connsiteY8" fmla="*/ 25717 h 134302"/>
                    <a:gd name="connsiteX9" fmla="*/ 4763 w 91439"/>
                    <a:gd name="connsiteY9" fmla="*/ 25717 h 134302"/>
                    <a:gd name="connsiteX10" fmla="*/ 0 w 91439"/>
                    <a:gd name="connsiteY10" fmla="*/ 20955 h 134302"/>
                    <a:gd name="connsiteX11" fmla="*/ 0 w 91439"/>
                    <a:gd name="connsiteY11" fmla="*/ 4763 h 134302"/>
                    <a:gd name="connsiteX12" fmla="*/ 4763 w 91439"/>
                    <a:gd name="connsiteY12" fmla="*/ 0 h 134302"/>
                    <a:gd name="connsiteX13" fmla="*/ 59055 w 91439"/>
                    <a:gd name="connsiteY13" fmla="*/ 0 h 134302"/>
                    <a:gd name="connsiteX14" fmla="*/ 86677 w 91439"/>
                    <a:gd name="connsiteY14" fmla="*/ 0 h 134302"/>
                    <a:gd name="connsiteX15" fmla="*/ 91440 w 91439"/>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39" h="134302">
                      <a:moveTo>
                        <a:pt x="91440" y="4763"/>
                      </a:moveTo>
                      <a:lnTo>
                        <a:pt x="91440" y="20955"/>
                      </a:lnTo>
                      <a:cubicBezTo>
                        <a:pt x="91440" y="23813"/>
                        <a:pt x="89535" y="25717"/>
                        <a:pt x="86677" y="25717"/>
                      </a:cubicBezTo>
                      <a:lnTo>
                        <a:pt x="59055" y="25717"/>
                      </a:lnTo>
                      <a:lnTo>
                        <a:pt x="59055" y="129540"/>
                      </a:lnTo>
                      <a:cubicBezTo>
                        <a:pt x="59055" y="132397"/>
                        <a:pt x="57150" y="134302"/>
                        <a:pt x="54293" y="134302"/>
                      </a:cubicBezTo>
                      <a:lnTo>
                        <a:pt x="37148"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7" y="0"/>
                      </a:lnTo>
                      <a:cubicBezTo>
                        <a:pt x="89535" y="0"/>
                        <a:pt x="91440" y="1905"/>
                        <a:pt x="91440"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87DF07C6-A9F5-AAB3-68EE-51FE156A175D}"/>
                    </a:ext>
                  </a:extLst>
                </p:cNvPr>
                <p:cNvSpPr/>
                <p:nvPr/>
              </p:nvSpPr>
              <p:spPr>
                <a:xfrm>
                  <a:off x="240982" y="926783"/>
                  <a:ext cx="97155" cy="134302"/>
                </a:xfrm>
                <a:custGeom>
                  <a:avLst/>
                  <a:gdLst>
                    <a:gd name="connsiteX0" fmla="*/ 97155 w 97155"/>
                    <a:gd name="connsiteY0" fmla="*/ 4763 h 134302"/>
                    <a:gd name="connsiteX1" fmla="*/ 97155 w 97155"/>
                    <a:gd name="connsiteY1" fmla="*/ 129540 h 134302"/>
                    <a:gd name="connsiteX2" fmla="*/ 92393 w 97155"/>
                    <a:gd name="connsiteY2" fmla="*/ 134302 h 134302"/>
                    <a:gd name="connsiteX3" fmla="*/ 75248 w 97155"/>
                    <a:gd name="connsiteY3" fmla="*/ 134302 h 134302"/>
                    <a:gd name="connsiteX4" fmla="*/ 70485 w 97155"/>
                    <a:gd name="connsiteY4" fmla="*/ 129540 h 134302"/>
                    <a:gd name="connsiteX5" fmla="*/ 70485 w 97155"/>
                    <a:gd name="connsiteY5" fmla="*/ 78105 h 134302"/>
                    <a:gd name="connsiteX6" fmla="*/ 26670 w 97155"/>
                    <a:gd name="connsiteY6" fmla="*/ 78105 h 134302"/>
                    <a:gd name="connsiteX7" fmla="*/ 26670 w 97155"/>
                    <a:gd name="connsiteY7" fmla="*/ 129540 h 134302"/>
                    <a:gd name="connsiteX8" fmla="*/ 21908 w 97155"/>
                    <a:gd name="connsiteY8" fmla="*/ 134302 h 134302"/>
                    <a:gd name="connsiteX9" fmla="*/ 4763 w 97155"/>
                    <a:gd name="connsiteY9" fmla="*/ 134302 h 134302"/>
                    <a:gd name="connsiteX10" fmla="*/ 0 w 97155"/>
                    <a:gd name="connsiteY10" fmla="*/ 129540 h 134302"/>
                    <a:gd name="connsiteX11" fmla="*/ 0 w 97155"/>
                    <a:gd name="connsiteY11" fmla="*/ 4763 h 134302"/>
                    <a:gd name="connsiteX12" fmla="*/ 4763 w 97155"/>
                    <a:gd name="connsiteY12" fmla="*/ 0 h 134302"/>
                    <a:gd name="connsiteX13" fmla="*/ 21908 w 97155"/>
                    <a:gd name="connsiteY13" fmla="*/ 0 h 134302"/>
                    <a:gd name="connsiteX14" fmla="*/ 26670 w 97155"/>
                    <a:gd name="connsiteY14" fmla="*/ 4763 h 134302"/>
                    <a:gd name="connsiteX15" fmla="*/ 26670 w 97155"/>
                    <a:gd name="connsiteY15" fmla="*/ 52388 h 134302"/>
                    <a:gd name="connsiteX16" fmla="*/ 71438 w 97155"/>
                    <a:gd name="connsiteY16" fmla="*/ 52388 h 134302"/>
                    <a:gd name="connsiteX17" fmla="*/ 71438 w 97155"/>
                    <a:gd name="connsiteY17" fmla="*/ 4763 h 134302"/>
                    <a:gd name="connsiteX18" fmla="*/ 76200 w 97155"/>
                    <a:gd name="connsiteY18" fmla="*/ 0 h 134302"/>
                    <a:gd name="connsiteX19" fmla="*/ 93345 w 97155"/>
                    <a:gd name="connsiteY19" fmla="*/ 0 h 134302"/>
                    <a:gd name="connsiteX20" fmla="*/ 97155 w 97155"/>
                    <a:gd name="connsiteY20"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7155" h="134302">
                      <a:moveTo>
                        <a:pt x="97155" y="4763"/>
                      </a:moveTo>
                      <a:lnTo>
                        <a:pt x="97155" y="129540"/>
                      </a:lnTo>
                      <a:cubicBezTo>
                        <a:pt x="97155" y="132397"/>
                        <a:pt x="95250" y="134302"/>
                        <a:pt x="92393" y="134302"/>
                      </a:cubicBezTo>
                      <a:lnTo>
                        <a:pt x="75248" y="134302"/>
                      </a:lnTo>
                      <a:cubicBezTo>
                        <a:pt x="72390" y="134302"/>
                        <a:pt x="70485" y="132397"/>
                        <a:pt x="70485" y="129540"/>
                      </a:cubicBezTo>
                      <a:lnTo>
                        <a:pt x="70485" y="78105"/>
                      </a:lnTo>
                      <a:lnTo>
                        <a:pt x="26670" y="78105"/>
                      </a:lnTo>
                      <a:lnTo>
                        <a:pt x="26670" y="129540"/>
                      </a:lnTo>
                      <a:cubicBezTo>
                        <a:pt x="26670" y="132397"/>
                        <a:pt x="24765" y="134302"/>
                        <a:pt x="21908" y="134302"/>
                      </a:cubicBezTo>
                      <a:lnTo>
                        <a:pt x="4763" y="134302"/>
                      </a:lnTo>
                      <a:cubicBezTo>
                        <a:pt x="1905" y="134302"/>
                        <a:pt x="0" y="132397"/>
                        <a:pt x="0" y="129540"/>
                      </a:cubicBezTo>
                      <a:lnTo>
                        <a:pt x="0" y="4763"/>
                      </a:lnTo>
                      <a:cubicBezTo>
                        <a:pt x="0" y="1905"/>
                        <a:pt x="1905" y="0"/>
                        <a:pt x="4763" y="0"/>
                      </a:cubicBezTo>
                      <a:lnTo>
                        <a:pt x="21908" y="0"/>
                      </a:lnTo>
                      <a:cubicBezTo>
                        <a:pt x="24765" y="0"/>
                        <a:pt x="26670" y="1905"/>
                        <a:pt x="26670" y="4763"/>
                      </a:cubicBezTo>
                      <a:lnTo>
                        <a:pt x="26670" y="52388"/>
                      </a:lnTo>
                      <a:lnTo>
                        <a:pt x="71438" y="52388"/>
                      </a:lnTo>
                      <a:lnTo>
                        <a:pt x="71438" y="4763"/>
                      </a:lnTo>
                      <a:cubicBezTo>
                        <a:pt x="71438" y="1905"/>
                        <a:pt x="73343" y="0"/>
                        <a:pt x="76200" y="0"/>
                      </a:cubicBezTo>
                      <a:lnTo>
                        <a:pt x="93345" y="0"/>
                      </a:lnTo>
                      <a:cubicBezTo>
                        <a:pt x="95250" y="0"/>
                        <a:pt x="97155" y="1905"/>
                        <a:pt x="97155"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3" name="Freeform 102">
                  <a:extLst>
                    <a:ext uri="{FF2B5EF4-FFF2-40B4-BE49-F238E27FC236}">
                      <a16:creationId xmlns:a16="http://schemas.microsoft.com/office/drawing/2014/main" id="{85FEF345-42D7-47EE-7638-F67733E27107}"/>
                    </a:ext>
                  </a:extLst>
                </p:cNvPr>
                <p:cNvSpPr/>
                <p:nvPr/>
              </p:nvSpPr>
              <p:spPr>
                <a:xfrm>
                  <a:off x="372428" y="926783"/>
                  <a:ext cx="108379" cy="134302"/>
                </a:xfrm>
                <a:custGeom>
                  <a:avLst/>
                  <a:gdLst>
                    <a:gd name="connsiteX0" fmla="*/ 103823 w 108379"/>
                    <a:gd name="connsiteY0" fmla="*/ 134302 h 134302"/>
                    <a:gd name="connsiteX1" fmla="*/ 83820 w 108379"/>
                    <a:gd name="connsiteY1" fmla="*/ 134302 h 134302"/>
                    <a:gd name="connsiteX2" fmla="*/ 78105 w 108379"/>
                    <a:gd name="connsiteY2" fmla="*/ 131445 h 134302"/>
                    <a:gd name="connsiteX3" fmla="*/ 42863 w 108379"/>
                    <a:gd name="connsiteY3" fmla="*/ 87630 h 134302"/>
                    <a:gd name="connsiteX4" fmla="*/ 26670 w 108379"/>
                    <a:gd name="connsiteY4" fmla="*/ 87630 h 134302"/>
                    <a:gd name="connsiteX5" fmla="*/ 26670 w 108379"/>
                    <a:gd name="connsiteY5" fmla="*/ 129540 h 134302"/>
                    <a:gd name="connsiteX6" fmla="*/ 21908 w 108379"/>
                    <a:gd name="connsiteY6" fmla="*/ 134302 h 134302"/>
                    <a:gd name="connsiteX7" fmla="*/ 4763 w 108379"/>
                    <a:gd name="connsiteY7" fmla="*/ 134302 h 134302"/>
                    <a:gd name="connsiteX8" fmla="*/ 0 w 108379"/>
                    <a:gd name="connsiteY8" fmla="*/ 129540 h 134302"/>
                    <a:gd name="connsiteX9" fmla="*/ 0 w 108379"/>
                    <a:gd name="connsiteY9" fmla="*/ 4763 h 134302"/>
                    <a:gd name="connsiteX10" fmla="*/ 4763 w 108379"/>
                    <a:gd name="connsiteY10" fmla="*/ 0 h 134302"/>
                    <a:gd name="connsiteX11" fmla="*/ 26670 w 108379"/>
                    <a:gd name="connsiteY11" fmla="*/ 0 h 134302"/>
                    <a:gd name="connsiteX12" fmla="*/ 51435 w 108379"/>
                    <a:gd name="connsiteY12" fmla="*/ 0 h 134302"/>
                    <a:gd name="connsiteX13" fmla="*/ 96202 w 108379"/>
                    <a:gd name="connsiteY13" fmla="*/ 44767 h 134302"/>
                    <a:gd name="connsiteX14" fmla="*/ 71438 w 108379"/>
                    <a:gd name="connsiteY14" fmla="*/ 82867 h 134302"/>
                    <a:gd name="connsiteX15" fmla="*/ 107633 w 108379"/>
                    <a:gd name="connsiteY15" fmla="*/ 127635 h 134302"/>
                    <a:gd name="connsiteX16" fmla="*/ 103823 w 108379"/>
                    <a:gd name="connsiteY16" fmla="*/ 134302 h 134302"/>
                    <a:gd name="connsiteX17" fmla="*/ 26670 w 108379"/>
                    <a:gd name="connsiteY17" fmla="*/ 64770 h 134302"/>
                    <a:gd name="connsiteX18" fmla="*/ 51435 w 108379"/>
                    <a:gd name="connsiteY18" fmla="*/ 64770 h 134302"/>
                    <a:gd name="connsiteX19" fmla="*/ 69533 w 108379"/>
                    <a:gd name="connsiteY19" fmla="*/ 44767 h 134302"/>
                    <a:gd name="connsiteX20" fmla="*/ 51435 w 108379"/>
                    <a:gd name="connsiteY20" fmla="*/ 24765 h 134302"/>
                    <a:gd name="connsiteX21" fmla="*/ 26670 w 108379"/>
                    <a:gd name="connsiteY21" fmla="*/ 24765 h 134302"/>
                    <a:gd name="connsiteX22" fmla="*/ 26670 w 108379"/>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379" h="134302">
                      <a:moveTo>
                        <a:pt x="103823" y="134302"/>
                      </a:moveTo>
                      <a:lnTo>
                        <a:pt x="83820" y="134302"/>
                      </a:lnTo>
                      <a:cubicBezTo>
                        <a:pt x="81915" y="134302"/>
                        <a:pt x="80010" y="133350"/>
                        <a:pt x="78105" y="131445"/>
                      </a:cubicBezTo>
                      <a:lnTo>
                        <a:pt x="42863" y="87630"/>
                      </a:lnTo>
                      <a:lnTo>
                        <a:pt x="26670" y="87630"/>
                      </a:lnTo>
                      <a:lnTo>
                        <a:pt x="26670" y="129540"/>
                      </a:lnTo>
                      <a:cubicBezTo>
                        <a:pt x="26670" y="132397"/>
                        <a:pt x="24765" y="134302"/>
                        <a:pt x="21908" y="134302"/>
                      </a:cubicBezTo>
                      <a:lnTo>
                        <a:pt x="4763" y="134302"/>
                      </a:lnTo>
                      <a:cubicBezTo>
                        <a:pt x="1905" y="134302"/>
                        <a:pt x="0" y="132397"/>
                        <a:pt x="0" y="129540"/>
                      </a:cubicBezTo>
                      <a:lnTo>
                        <a:pt x="0" y="4763"/>
                      </a:lnTo>
                      <a:cubicBezTo>
                        <a:pt x="0" y="1905"/>
                        <a:pt x="1905" y="0"/>
                        <a:pt x="4763" y="0"/>
                      </a:cubicBezTo>
                      <a:lnTo>
                        <a:pt x="26670" y="0"/>
                      </a:lnTo>
                      <a:lnTo>
                        <a:pt x="51435" y="0"/>
                      </a:lnTo>
                      <a:cubicBezTo>
                        <a:pt x="76200" y="0"/>
                        <a:pt x="96202" y="20002"/>
                        <a:pt x="96202" y="44767"/>
                      </a:cubicBezTo>
                      <a:cubicBezTo>
                        <a:pt x="96202" y="60960"/>
                        <a:pt x="85725" y="76200"/>
                        <a:pt x="71438" y="82867"/>
                      </a:cubicBezTo>
                      <a:lnTo>
                        <a:pt x="107633" y="127635"/>
                      </a:lnTo>
                      <a:cubicBezTo>
                        <a:pt x="109538" y="131445"/>
                        <a:pt x="107633" y="134302"/>
                        <a:pt x="103823" y="134302"/>
                      </a:cubicBezTo>
                      <a:close/>
                      <a:moveTo>
                        <a:pt x="26670" y="64770"/>
                      </a:moveTo>
                      <a:lnTo>
                        <a:pt x="51435" y="64770"/>
                      </a:lnTo>
                      <a:cubicBezTo>
                        <a:pt x="60960" y="64770"/>
                        <a:pt x="69533" y="56197"/>
                        <a:pt x="69533" y="44767"/>
                      </a:cubicBezTo>
                      <a:cubicBezTo>
                        <a:pt x="69533" y="33338"/>
                        <a:pt x="60960" y="24765"/>
                        <a:pt x="51435" y="24765"/>
                      </a:cubicBezTo>
                      <a:lnTo>
                        <a:pt x="26670" y="24765"/>
                      </a:lnTo>
                      <a:lnTo>
                        <a:pt x="26670" y="64770"/>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4" name="Freeform 103">
                  <a:extLst>
                    <a:ext uri="{FF2B5EF4-FFF2-40B4-BE49-F238E27FC236}">
                      <a16:creationId xmlns:a16="http://schemas.microsoft.com/office/drawing/2014/main" id="{F38E4AAA-DB00-F6E6-EF09-BD406CE7D0ED}"/>
                    </a:ext>
                  </a:extLst>
                </p:cNvPr>
                <p:cNvSpPr/>
                <p:nvPr/>
              </p:nvSpPr>
              <p:spPr>
                <a:xfrm>
                  <a:off x="501967" y="926783"/>
                  <a:ext cx="79057" cy="134302"/>
                </a:xfrm>
                <a:custGeom>
                  <a:avLst/>
                  <a:gdLst>
                    <a:gd name="connsiteX0" fmla="*/ 79058 w 79057"/>
                    <a:gd name="connsiteY0" fmla="*/ 113347 h 134302"/>
                    <a:gd name="connsiteX1" fmla="*/ 79058 w 79057"/>
                    <a:gd name="connsiteY1" fmla="*/ 129540 h 134302"/>
                    <a:gd name="connsiteX2" fmla="*/ 74295 w 79057"/>
                    <a:gd name="connsiteY2" fmla="*/ 134302 h 134302"/>
                    <a:gd name="connsiteX3" fmla="*/ 8573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3 w 79057"/>
                    <a:gd name="connsiteY15" fmla="*/ 54292 h 134302"/>
                    <a:gd name="connsiteX16" fmla="*/ 74295 w 79057"/>
                    <a:gd name="connsiteY16" fmla="*/ 59055 h 134302"/>
                    <a:gd name="connsiteX17" fmla="*/ 74295 w 79057"/>
                    <a:gd name="connsiteY17" fmla="*/ 74295 h 134302"/>
                    <a:gd name="connsiteX18" fmla="*/ 69533 w 79057"/>
                    <a:gd name="connsiteY18" fmla="*/ 79057 h 134302"/>
                    <a:gd name="connsiteX19" fmla="*/ 26670 w 79057"/>
                    <a:gd name="connsiteY19" fmla="*/ 79057 h 134302"/>
                    <a:gd name="connsiteX20" fmla="*/ 26670 w 79057"/>
                    <a:gd name="connsiteY20" fmla="*/ 108585 h 134302"/>
                    <a:gd name="connsiteX21" fmla="*/ 75248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2" y="134302"/>
                        <a:pt x="74295" y="134302"/>
                      </a:cubicBezTo>
                      <a:lnTo>
                        <a:pt x="8573" y="134302"/>
                      </a:lnTo>
                      <a:lnTo>
                        <a:pt x="4763" y="134302"/>
                      </a:lnTo>
                      <a:cubicBezTo>
                        <a:pt x="1905" y="134302"/>
                        <a:pt x="0" y="132397"/>
                        <a:pt x="0" y="129540"/>
                      </a:cubicBezTo>
                      <a:lnTo>
                        <a:pt x="0" y="4763"/>
                      </a:lnTo>
                      <a:cubicBezTo>
                        <a:pt x="0" y="1905"/>
                        <a:pt x="1905" y="0"/>
                        <a:pt x="4763" y="0"/>
                      </a:cubicBezTo>
                      <a:lnTo>
                        <a:pt x="26670" y="0"/>
                      </a:lnTo>
                      <a:lnTo>
                        <a:pt x="74295" y="0"/>
                      </a:lnTo>
                      <a:cubicBezTo>
                        <a:pt x="77152" y="0"/>
                        <a:pt x="79058" y="1905"/>
                        <a:pt x="79058" y="4763"/>
                      </a:cubicBezTo>
                      <a:lnTo>
                        <a:pt x="79058" y="20955"/>
                      </a:lnTo>
                      <a:cubicBezTo>
                        <a:pt x="79058" y="23813"/>
                        <a:pt x="77152" y="25717"/>
                        <a:pt x="74295" y="25717"/>
                      </a:cubicBezTo>
                      <a:lnTo>
                        <a:pt x="26670" y="25717"/>
                      </a:lnTo>
                      <a:lnTo>
                        <a:pt x="26670" y="54292"/>
                      </a:lnTo>
                      <a:lnTo>
                        <a:pt x="69533" y="54292"/>
                      </a:lnTo>
                      <a:cubicBezTo>
                        <a:pt x="72390" y="54292"/>
                        <a:pt x="74295" y="56197"/>
                        <a:pt x="74295" y="59055"/>
                      </a:cubicBezTo>
                      <a:lnTo>
                        <a:pt x="74295" y="74295"/>
                      </a:lnTo>
                      <a:cubicBezTo>
                        <a:pt x="74295" y="77152"/>
                        <a:pt x="72390" y="79057"/>
                        <a:pt x="69533" y="79057"/>
                      </a:cubicBezTo>
                      <a:lnTo>
                        <a:pt x="26670" y="79057"/>
                      </a:lnTo>
                      <a:lnTo>
                        <a:pt x="26670" y="108585"/>
                      </a:lnTo>
                      <a:lnTo>
                        <a:pt x="75248" y="108585"/>
                      </a:lnTo>
                      <a:cubicBezTo>
                        <a:pt x="78105" y="108585"/>
                        <a:pt x="79058" y="110490"/>
                        <a:pt x="79058" y="11334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5" name="Freeform 104">
                  <a:extLst>
                    <a:ext uri="{FF2B5EF4-FFF2-40B4-BE49-F238E27FC236}">
                      <a16:creationId xmlns:a16="http://schemas.microsoft.com/office/drawing/2014/main" id="{66FD7FC7-BA49-C901-033D-89B6CB46A32C}"/>
                    </a:ext>
                  </a:extLst>
                </p:cNvPr>
                <p:cNvSpPr/>
                <p:nvPr/>
              </p:nvSpPr>
              <p:spPr>
                <a:xfrm>
                  <a:off x="598875" y="927735"/>
                  <a:ext cx="120606" cy="133350"/>
                </a:xfrm>
                <a:custGeom>
                  <a:avLst/>
                  <a:gdLst>
                    <a:gd name="connsiteX0" fmla="*/ 116453 w 120606"/>
                    <a:gd name="connsiteY0" fmla="*/ 133350 h 133350"/>
                    <a:gd name="connsiteX1" fmla="*/ 97403 w 120606"/>
                    <a:gd name="connsiteY1" fmla="*/ 133350 h 133350"/>
                    <a:gd name="connsiteX2" fmla="*/ 92640 w 120606"/>
                    <a:gd name="connsiteY2" fmla="*/ 129540 h 133350"/>
                    <a:gd name="connsiteX3" fmla="*/ 85973 w 120606"/>
                    <a:gd name="connsiteY3" fmla="*/ 109538 h 133350"/>
                    <a:gd name="connsiteX4" fmla="*/ 34538 w 120606"/>
                    <a:gd name="connsiteY4" fmla="*/ 109538 h 133350"/>
                    <a:gd name="connsiteX5" fmla="*/ 27870 w 120606"/>
                    <a:gd name="connsiteY5" fmla="*/ 129540 h 133350"/>
                    <a:gd name="connsiteX6" fmla="*/ 23108 w 120606"/>
                    <a:gd name="connsiteY6" fmla="*/ 133350 h 133350"/>
                    <a:gd name="connsiteX7" fmla="*/ 4058 w 120606"/>
                    <a:gd name="connsiteY7" fmla="*/ 133350 h 133350"/>
                    <a:gd name="connsiteX8" fmla="*/ 248 w 120606"/>
                    <a:gd name="connsiteY8" fmla="*/ 128588 h 133350"/>
                    <a:gd name="connsiteX9" fmla="*/ 43110 w 120606"/>
                    <a:gd name="connsiteY9" fmla="*/ 3810 h 133350"/>
                    <a:gd name="connsiteX10" fmla="*/ 47873 w 120606"/>
                    <a:gd name="connsiteY10" fmla="*/ 0 h 133350"/>
                    <a:gd name="connsiteX11" fmla="*/ 72638 w 120606"/>
                    <a:gd name="connsiteY11" fmla="*/ 0 h 133350"/>
                    <a:gd name="connsiteX12" fmla="*/ 77400 w 120606"/>
                    <a:gd name="connsiteY12" fmla="*/ 3810 h 133350"/>
                    <a:gd name="connsiteX13" fmla="*/ 120263 w 120606"/>
                    <a:gd name="connsiteY13" fmla="*/ 128588 h 133350"/>
                    <a:gd name="connsiteX14" fmla="*/ 116453 w 120606"/>
                    <a:gd name="connsiteY14" fmla="*/ 133350 h 133350"/>
                    <a:gd name="connsiteX15" fmla="*/ 78353 w 120606"/>
                    <a:gd name="connsiteY15" fmla="*/ 84773 h 133350"/>
                    <a:gd name="connsiteX16" fmla="*/ 60255 w 120606"/>
                    <a:gd name="connsiteY16" fmla="*/ 28575 h 133350"/>
                    <a:gd name="connsiteX17" fmla="*/ 42158 w 120606"/>
                    <a:gd name="connsiteY17" fmla="*/ 84773 h 133350"/>
                    <a:gd name="connsiteX18" fmla="*/ 78353 w 120606"/>
                    <a:gd name="connsiteY18" fmla="*/ 8477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606" h="133350">
                      <a:moveTo>
                        <a:pt x="116453" y="133350"/>
                      </a:moveTo>
                      <a:lnTo>
                        <a:pt x="97403" y="133350"/>
                      </a:lnTo>
                      <a:cubicBezTo>
                        <a:pt x="94545" y="133350"/>
                        <a:pt x="92640" y="132398"/>
                        <a:pt x="92640" y="129540"/>
                      </a:cubicBezTo>
                      <a:lnTo>
                        <a:pt x="85973" y="109538"/>
                      </a:lnTo>
                      <a:lnTo>
                        <a:pt x="34538" y="109538"/>
                      </a:lnTo>
                      <a:lnTo>
                        <a:pt x="27870" y="129540"/>
                      </a:lnTo>
                      <a:cubicBezTo>
                        <a:pt x="26918" y="132398"/>
                        <a:pt x="25013" y="133350"/>
                        <a:pt x="23108" y="133350"/>
                      </a:cubicBezTo>
                      <a:lnTo>
                        <a:pt x="4058" y="133350"/>
                      </a:lnTo>
                      <a:cubicBezTo>
                        <a:pt x="1200" y="133350"/>
                        <a:pt x="-705" y="131445"/>
                        <a:pt x="248" y="128588"/>
                      </a:cubicBezTo>
                      <a:lnTo>
                        <a:pt x="43110" y="3810"/>
                      </a:lnTo>
                      <a:cubicBezTo>
                        <a:pt x="44063" y="953"/>
                        <a:pt x="45968" y="0"/>
                        <a:pt x="47873" y="0"/>
                      </a:cubicBezTo>
                      <a:lnTo>
                        <a:pt x="72638" y="0"/>
                      </a:lnTo>
                      <a:cubicBezTo>
                        <a:pt x="75495" y="0"/>
                        <a:pt x="77400" y="953"/>
                        <a:pt x="77400" y="3810"/>
                      </a:cubicBezTo>
                      <a:lnTo>
                        <a:pt x="120263" y="128588"/>
                      </a:lnTo>
                      <a:cubicBezTo>
                        <a:pt x="121215" y="131445"/>
                        <a:pt x="120263" y="133350"/>
                        <a:pt x="116453" y="133350"/>
                      </a:cubicBezTo>
                      <a:close/>
                      <a:moveTo>
                        <a:pt x="78353" y="84773"/>
                      </a:moveTo>
                      <a:lnTo>
                        <a:pt x="60255" y="28575"/>
                      </a:lnTo>
                      <a:lnTo>
                        <a:pt x="42158" y="84773"/>
                      </a:lnTo>
                      <a:lnTo>
                        <a:pt x="78353" y="84773"/>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6" name="Freeform 105">
                  <a:extLst>
                    <a:ext uri="{FF2B5EF4-FFF2-40B4-BE49-F238E27FC236}">
                      <a16:creationId xmlns:a16="http://schemas.microsoft.com/office/drawing/2014/main" id="{B8DE30AD-6210-C129-69FD-D501593E59E5}"/>
                    </a:ext>
                  </a:extLst>
                </p:cNvPr>
                <p:cNvSpPr/>
                <p:nvPr/>
              </p:nvSpPr>
              <p:spPr>
                <a:xfrm>
                  <a:off x="722948" y="926783"/>
                  <a:ext cx="91439" cy="134302"/>
                </a:xfrm>
                <a:custGeom>
                  <a:avLst/>
                  <a:gdLst>
                    <a:gd name="connsiteX0" fmla="*/ 91440 w 91439"/>
                    <a:gd name="connsiteY0" fmla="*/ 4763 h 134302"/>
                    <a:gd name="connsiteX1" fmla="*/ 91440 w 91439"/>
                    <a:gd name="connsiteY1" fmla="*/ 20955 h 134302"/>
                    <a:gd name="connsiteX2" fmla="*/ 86677 w 91439"/>
                    <a:gd name="connsiteY2" fmla="*/ 25717 h 134302"/>
                    <a:gd name="connsiteX3" fmla="*/ 59055 w 91439"/>
                    <a:gd name="connsiteY3" fmla="*/ 25717 h 134302"/>
                    <a:gd name="connsiteX4" fmla="*/ 59055 w 91439"/>
                    <a:gd name="connsiteY4" fmla="*/ 129540 h 134302"/>
                    <a:gd name="connsiteX5" fmla="*/ 54292 w 91439"/>
                    <a:gd name="connsiteY5" fmla="*/ 134302 h 134302"/>
                    <a:gd name="connsiteX6" fmla="*/ 37147 w 91439"/>
                    <a:gd name="connsiteY6" fmla="*/ 134302 h 134302"/>
                    <a:gd name="connsiteX7" fmla="*/ 32385 w 91439"/>
                    <a:gd name="connsiteY7" fmla="*/ 129540 h 134302"/>
                    <a:gd name="connsiteX8" fmla="*/ 32385 w 91439"/>
                    <a:gd name="connsiteY8" fmla="*/ 25717 h 134302"/>
                    <a:gd name="connsiteX9" fmla="*/ 4763 w 91439"/>
                    <a:gd name="connsiteY9" fmla="*/ 25717 h 134302"/>
                    <a:gd name="connsiteX10" fmla="*/ 0 w 91439"/>
                    <a:gd name="connsiteY10" fmla="*/ 20955 h 134302"/>
                    <a:gd name="connsiteX11" fmla="*/ 0 w 91439"/>
                    <a:gd name="connsiteY11" fmla="*/ 4763 h 134302"/>
                    <a:gd name="connsiteX12" fmla="*/ 4763 w 91439"/>
                    <a:gd name="connsiteY12" fmla="*/ 0 h 134302"/>
                    <a:gd name="connsiteX13" fmla="*/ 59055 w 91439"/>
                    <a:gd name="connsiteY13" fmla="*/ 0 h 134302"/>
                    <a:gd name="connsiteX14" fmla="*/ 86677 w 91439"/>
                    <a:gd name="connsiteY14" fmla="*/ 0 h 134302"/>
                    <a:gd name="connsiteX15" fmla="*/ 91440 w 91439"/>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39" h="134302">
                      <a:moveTo>
                        <a:pt x="91440" y="4763"/>
                      </a:moveTo>
                      <a:lnTo>
                        <a:pt x="91440" y="20955"/>
                      </a:lnTo>
                      <a:cubicBezTo>
                        <a:pt x="91440" y="23813"/>
                        <a:pt x="89535" y="25717"/>
                        <a:pt x="86677" y="25717"/>
                      </a:cubicBezTo>
                      <a:lnTo>
                        <a:pt x="59055" y="25717"/>
                      </a:lnTo>
                      <a:lnTo>
                        <a:pt x="59055" y="129540"/>
                      </a:lnTo>
                      <a:cubicBezTo>
                        <a:pt x="59055" y="132397"/>
                        <a:pt x="57150" y="134302"/>
                        <a:pt x="54292" y="134302"/>
                      </a:cubicBezTo>
                      <a:lnTo>
                        <a:pt x="37147"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7" y="0"/>
                      </a:lnTo>
                      <a:cubicBezTo>
                        <a:pt x="89535" y="0"/>
                        <a:pt x="91440" y="1905"/>
                        <a:pt x="91440"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7" name="Freeform 106">
                  <a:extLst>
                    <a:ext uri="{FF2B5EF4-FFF2-40B4-BE49-F238E27FC236}">
                      <a16:creationId xmlns:a16="http://schemas.microsoft.com/office/drawing/2014/main" id="{854B1294-8AED-39D3-D1D0-2C88E9418374}"/>
                    </a:ext>
                  </a:extLst>
                </p:cNvPr>
                <p:cNvSpPr/>
                <p:nvPr/>
              </p:nvSpPr>
              <p:spPr>
                <a:xfrm>
                  <a:off x="889635" y="962025"/>
                  <a:ext cx="100964" cy="100965"/>
                </a:xfrm>
                <a:custGeom>
                  <a:avLst/>
                  <a:gdLst>
                    <a:gd name="connsiteX0" fmla="*/ 0 w 100964"/>
                    <a:gd name="connsiteY0" fmla="*/ 50483 h 100965"/>
                    <a:gd name="connsiteX1" fmla="*/ 50483 w 100964"/>
                    <a:gd name="connsiteY1" fmla="*/ 0 h 100965"/>
                    <a:gd name="connsiteX2" fmla="*/ 100965 w 100964"/>
                    <a:gd name="connsiteY2" fmla="*/ 50483 h 100965"/>
                    <a:gd name="connsiteX3" fmla="*/ 50483 w 100964"/>
                    <a:gd name="connsiteY3" fmla="*/ 100965 h 100965"/>
                    <a:gd name="connsiteX4" fmla="*/ 0 w 100964"/>
                    <a:gd name="connsiteY4" fmla="*/ 50483 h 100965"/>
                    <a:gd name="connsiteX5" fmla="*/ 76200 w 100964"/>
                    <a:gd name="connsiteY5" fmla="*/ 50483 h 100965"/>
                    <a:gd name="connsiteX6" fmla="*/ 50483 w 100964"/>
                    <a:gd name="connsiteY6" fmla="*/ 23813 h 100965"/>
                    <a:gd name="connsiteX7" fmla="*/ 24765 w 100964"/>
                    <a:gd name="connsiteY7" fmla="*/ 50483 h 100965"/>
                    <a:gd name="connsiteX8" fmla="*/ 50483 w 100964"/>
                    <a:gd name="connsiteY8" fmla="*/ 77153 h 100965"/>
                    <a:gd name="connsiteX9" fmla="*/ 76200 w 100964"/>
                    <a:gd name="connsiteY9" fmla="*/ 50483 h 100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4" h="100965">
                      <a:moveTo>
                        <a:pt x="0" y="50483"/>
                      </a:moveTo>
                      <a:cubicBezTo>
                        <a:pt x="0" y="21908"/>
                        <a:pt x="22860" y="0"/>
                        <a:pt x="50483" y="0"/>
                      </a:cubicBezTo>
                      <a:cubicBezTo>
                        <a:pt x="78105" y="0"/>
                        <a:pt x="100965" y="21908"/>
                        <a:pt x="100965" y="50483"/>
                      </a:cubicBezTo>
                      <a:cubicBezTo>
                        <a:pt x="100965" y="79058"/>
                        <a:pt x="78105" y="100965"/>
                        <a:pt x="50483" y="100965"/>
                      </a:cubicBezTo>
                      <a:cubicBezTo>
                        <a:pt x="22860" y="100965"/>
                        <a:pt x="0" y="79058"/>
                        <a:pt x="0" y="50483"/>
                      </a:cubicBezTo>
                      <a:close/>
                      <a:moveTo>
                        <a:pt x="76200" y="50483"/>
                      </a:moveTo>
                      <a:cubicBezTo>
                        <a:pt x="76200" y="35243"/>
                        <a:pt x="64770" y="23813"/>
                        <a:pt x="50483" y="23813"/>
                      </a:cubicBezTo>
                      <a:cubicBezTo>
                        <a:pt x="36195" y="23813"/>
                        <a:pt x="24765" y="34290"/>
                        <a:pt x="24765" y="50483"/>
                      </a:cubicBezTo>
                      <a:cubicBezTo>
                        <a:pt x="24765" y="65722"/>
                        <a:pt x="36195" y="77153"/>
                        <a:pt x="50483" y="77153"/>
                      </a:cubicBezTo>
                      <a:cubicBezTo>
                        <a:pt x="64770" y="77153"/>
                        <a:pt x="76200" y="66675"/>
                        <a:pt x="76200" y="5048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B23F5C5B-E865-9322-01CC-B32247824000}"/>
                    </a:ext>
                  </a:extLst>
                </p:cNvPr>
                <p:cNvSpPr/>
                <p:nvPr/>
              </p:nvSpPr>
              <p:spPr>
                <a:xfrm>
                  <a:off x="1003935" y="923925"/>
                  <a:ext cx="59054" cy="136207"/>
                </a:xfrm>
                <a:custGeom>
                  <a:avLst/>
                  <a:gdLst>
                    <a:gd name="connsiteX0" fmla="*/ 39052 w 59054"/>
                    <a:gd name="connsiteY0" fmla="*/ 40005 h 136207"/>
                    <a:gd name="connsiteX1" fmla="*/ 39052 w 59054"/>
                    <a:gd name="connsiteY1" fmla="*/ 40958 h 136207"/>
                    <a:gd name="connsiteX2" fmla="*/ 54292 w 59054"/>
                    <a:gd name="connsiteY2" fmla="*/ 40958 h 136207"/>
                    <a:gd name="connsiteX3" fmla="*/ 59055 w 59054"/>
                    <a:gd name="connsiteY3" fmla="*/ 45720 h 136207"/>
                    <a:gd name="connsiteX4" fmla="*/ 59055 w 59054"/>
                    <a:gd name="connsiteY4" fmla="*/ 60008 h 136207"/>
                    <a:gd name="connsiteX5" fmla="*/ 54292 w 59054"/>
                    <a:gd name="connsiteY5" fmla="*/ 64770 h 136207"/>
                    <a:gd name="connsiteX6" fmla="*/ 39052 w 59054"/>
                    <a:gd name="connsiteY6" fmla="*/ 64770 h 136207"/>
                    <a:gd name="connsiteX7" fmla="*/ 39052 w 59054"/>
                    <a:gd name="connsiteY7" fmla="*/ 131445 h 136207"/>
                    <a:gd name="connsiteX8" fmla="*/ 34290 w 59054"/>
                    <a:gd name="connsiteY8" fmla="*/ 136208 h 136207"/>
                    <a:gd name="connsiteX9" fmla="*/ 19050 w 59054"/>
                    <a:gd name="connsiteY9" fmla="*/ 136208 h 136207"/>
                    <a:gd name="connsiteX10" fmla="*/ 14288 w 59054"/>
                    <a:gd name="connsiteY10" fmla="*/ 131445 h 136207"/>
                    <a:gd name="connsiteX11" fmla="*/ 14288 w 59054"/>
                    <a:gd name="connsiteY11" fmla="*/ 64770 h 136207"/>
                    <a:gd name="connsiteX12" fmla="*/ 4763 w 59054"/>
                    <a:gd name="connsiteY12" fmla="*/ 64770 h 136207"/>
                    <a:gd name="connsiteX13" fmla="*/ 0 w 59054"/>
                    <a:gd name="connsiteY13" fmla="*/ 60008 h 136207"/>
                    <a:gd name="connsiteX14" fmla="*/ 0 w 59054"/>
                    <a:gd name="connsiteY14" fmla="*/ 45720 h 136207"/>
                    <a:gd name="connsiteX15" fmla="*/ 4763 w 59054"/>
                    <a:gd name="connsiteY15" fmla="*/ 40958 h 136207"/>
                    <a:gd name="connsiteX16" fmla="*/ 14288 w 59054"/>
                    <a:gd name="connsiteY16" fmla="*/ 40958 h 136207"/>
                    <a:gd name="connsiteX17" fmla="*/ 14288 w 59054"/>
                    <a:gd name="connsiteY17" fmla="*/ 40005 h 136207"/>
                    <a:gd name="connsiteX18" fmla="*/ 54292 w 59054"/>
                    <a:gd name="connsiteY18" fmla="*/ 0 h 136207"/>
                    <a:gd name="connsiteX19" fmla="*/ 59055 w 59054"/>
                    <a:gd name="connsiteY19" fmla="*/ 4763 h 136207"/>
                    <a:gd name="connsiteX20" fmla="*/ 59055 w 59054"/>
                    <a:gd name="connsiteY20" fmla="*/ 19050 h 136207"/>
                    <a:gd name="connsiteX21" fmla="*/ 54292 w 59054"/>
                    <a:gd name="connsiteY21" fmla="*/ 23813 h 136207"/>
                    <a:gd name="connsiteX22" fmla="*/ 39052 w 59054"/>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136207">
                      <a:moveTo>
                        <a:pt x="39052" y="40005"/>
                      </a:moveTo>
                      <a:lnTo>
                        <a:pt x="39052" y="40958"/>
                      </a:lnTo>
                      <a:lnTo>
                        <a:pt x="54292" y="40958"/>
                      </a:lnTo>
                      <a:cubicBezTo>
                        <a:pt x="57150" y="40958"/>
                        <a:pt x="59055" y="42863"/>
                        <a:pt x="59055" y="45720"/>
                      </a:cubicBezTo>
                      <a:lnTo>
                        <a:pt x="59055" y="60008"/>
                      </a:lnTo>
                      <a:cubicBezTo>
                        <a:pt x="59055" y="62865"/>
                        <a:pt x="57150" y="64770"/>
                        <a:pt x="54292" y="64770"/>
                      </a:cubicBezTo>
                      <a:lnTo>
                        <a:pt x="39052" y="64770"/>
                      </a:lnTo>
                      <a:lnTo>
                        <a:pt x="39052" y="131445"/>
                      </a:lnTo>
                      <a:cubicBezTo>
                        <a:pt x="39052" y="134303"/>
                        <a:pt x="37147" y="136208"/>
                        <a:pt x="34290" y="136208"/>
                      </a:cubicBezTo>
                      <a:lnTo>
                        <a:pt x="19050" y="136208"/>
                      </a:lnTo>
                      <a:cubicBezTo>
                        <a:pt x="16192" y="136208"/>
                        <a:pt x="14288" y="134303"/>
                        <a:pt x="14288" y="131445"/>
                      </a:cubicBezTo>
                      <a:lnTo>
                        <a:pt x="14288" y="64770"/>
                      </a:lnTo>
                      <a:lnTo>
                        <a:pt x="4763" y="64770"/>
                      </a:lnTo>
                      <a:cubicBezTo>
                        <a:pt x="1905" y="64770"/>
                        <a:pt x="0" y="62865"/>
                        <a:pt x="0" y="60008"/>
                      </a:cubicBezTo>
                      <a:lnTo>
                        <a:pt x="0" y="45720"/>
                      </a:lnTo>
                      <a:cubicBezTo>
                        <a:pt x="0" y="42863"/>
                        <a:pt x="1905" y="40958"/>
                        <a:pt x="4763" y="40958"/>
                      </a:cubicBezTo>
                      <a:lnTo>
                        <a:pt x="14288" y="40958"/>
                      </a:lnTo>
                      <a:lnTo>
                        <a:pt x="14288" y="40005"/>
                      </a:lnTo>
                      <a:cubicBezTo>
                        <a:pt x="14288" y="15240"/>
                        <a:pt x="27622" y="0"/>
                        <a:pt x="54292" y="0"/>
                      </a:cubicBezTo>
                      <a:cubicBezTo>
                        <a:pt x="57150" y="0"/>
                        <a:pt x="59055" y="1905"/>
                        <a:pt x="59055" y="4763"/>
                      </a:cubicBezTo>
                      <a:lnTo>
                        <a:pt x="59055" y="19050"/>
                      </a:lnTo>
                      <a:cubicBezTo>
                        <a:pt x="59055" y="21908"/>
                        <a:pt x="57150" y="23813"/>
                        <a:pt x="54292" y="23813"/>
                      </a:cubicBezTo>
                      <a:cubicBezTo>
                        <a:pt x="44767" y="23813"/>
                        <a:pt x="39052" y="29528"/>
                        <a:pt x="39052" y="4000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9" name="Freeform 108">
                  <a:extLst>
                    <a:ext uri="{FF2B5EF4-FFF2-40B4-BE49-F238E27FC236}">
                      <a16:creationId xmlns:a16="http://schemas.microsoft.com/office/drawing/2014/main" id="{8A6F92A4-AAF3-9DA9-544F-0C09AF745879}"/>
                    </a:ext>
                  </a:extLst>
                </p:cNvPr>
                <p:cNvSpPr/>
                <p:nvPr/>
              </p:nvSpPr>
              <p:spPr>
                <a:xfrm>
                  <a:off x="1134428" y="923925"/>
                  <a:ext cx="95250" cy="138163"/>
                </a:xfrm>
                <a:custGeom>
                  <a:avLst/>
                  <a:gdLst>
                    <a:gd name="connsiteX0" fmla="*/ 0 w 95250"/>
                    <a:gd name="connsiteY0" fmla="*/ 100013 h 138163"/>
                    <a:gd name="connsiteX1" fmla="*/ 4763 w 95250"/>
                    <a:gd name="connsiteY1" fmla="*/ 95250 h 138163"/>
                    <a:gd name="connsiteX2" fmla="*/ 21908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7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7 w 95250"/>
                    <a:gd name="connsiteY12" fmla="*/ 38100 h 138163"/>
                    <a:gd name="connsiteX13" fmla="*/ 45720 w 95250"/>
                    <a:gd name="connsiteY13" fmla="*/ 24765 h 138163"/>
                    <a:gd name="connsiteX14" fmla="*/ 28575 w 95250"/>
                    <a:gd name="connsiteY14" fmla="*/ 38100 h 138163"/>
                    <a:gd name="connsiteX15" fmla="*/ 50483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8" y="95250"/>
                      </a:lnTo>
                      <a:cubicBezTo>
                        <a:pt x="24765" y="95250"/>
                        <a:pt x="25717" y="97155"/>
                        <a:pt x="26670" y="100013"/>
                      </a:cubicBezTo>
                      <a:cubicBezTo>
                        <a:pt x="28575" y="109538"/>
                        <a:pt x="36195" y="113347"/>
                        <a:pt x="48578" y="113347"/>
                      </a:cubicBezTo>
                      <a:cubicBezTo>
                        <a:pt x="61913" y="113347"/>
                        <a:pt x="68580" y="107633"/>
                        <a:pt x="68580" y="100013"/>
                      </a:cubicBezTo>
                      <a:cubicBezTo>
                        <a:pt x="68580" y="90488"/>
                        <a:pt x="58103" y="86678"/>
                        <a:pt x="44767" y="81915"/>
                      </a:cubicBezTo>
                      <a:cubicBezTo>
                        <a:pt x="25717" y="75247"/>
                        <a:pt x="1905" y="67628"/>
                        <a:pt x="1905" y="39053"/>
                      </a:cubicBezTo>
                      <a:cubicBezTo>
                        <a:pt x="1905" y="13335"/>
                        <a:pt x="22860" y="0"/>
                        <a:pt x="45720" y="0"/>
                      </a:cubicBezTo>
                      <a:cubicBezTo>
                        <a:pt x="67628" y="0"/>
                        <a:pt x="88583" y="12383"/>
                        <a:pt x="90488" y="38100"/>
                      </a:cubicBezTo>
                      <a:cubicBezTo>
                        <a:pt x="90488" y="40958"/>
                        <a:pt x="88583" y="42863"/>
                        <a:pt x="85725" y="42863"/>
                      </a:cubicBezTo>
                      <a:lnTo>
                        <a:pt x="68580" y="42863"/>
                      </a:lnTo>
                      <a:cubicBezTo>
                        <a:pt x="65722" y="42863"/>
                        <a:pt x="64770" y="40958"/>
                        <a:pt x="63817" y="38100"/>
                      </a:cubicBezTo>
                      <a:cubicBezTo>
                        <a:pt x="61913" y="29528"/>
                        <a:pt x="55245" y="24765"/>
                        <a:pt x="45720" y="24765"/>
                      </a:cubicBezTo>
                      <a:cubicBezTo>
                        <a:pt x="35242" y="24765"/>
                        <a:pt x="28575" y="30480"/>
                        <a:pt x="28575" y="38100"/>
                      </a:cubicBezTo>
                      <a:cubicBezTo>
                        <a:pt x="28575" y="47625"/>
                        <a:pt x="38100" y="52388"/>
                        <a:pt x="50483" y="57150"/>
                      </a:cubicBezTo>
                      <a:cubicBezTo>
                        <a:pt x="69533" y="63818"/>
                        <a:pt x="95250" y="71438"/>
                        <a:pt x="95250" y="99060"/>
                      </a:cubicBezTo>
                      <a:cubicBezTo>
                        <a:pt x="95250" y="124778"/>
                        <a:pt x="74295" y="138113"/>
                        <a:pt x="49530" y="138113"/>
                      </a:cubicBezTo>
                      <a:cubicBezTo>
                        <a:pt x="23813" y="139065"/>
                        <a:pt x="2858"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0" name="Freeform 109">
                  <a:extLst>
                    <a:ext uri="{FF2B5EF4-FFF2-40B4-BE49-F238E27FC236}">
                      <a16:creationId xmlns:a16="http://schemas.microsoft.com/office/drawing/2014/main" id="{B4000487-69D3-D194-8CB0-B41E1DD4829F}"/>
                    </a:ext>
                  </a:extLst>
                </p:cNvPr>
                <p:cNvSpPr/>
                <p:nvPr/>
              </p:nvSpPr>
              <p:spPr>
                <a:xfrm>
                  <a:off x="1253490" y="927735"/>
                  <a:ext cx="99059" cy="136207"/>
                </a:xfrm>
                <a:custGeom>
                  <a:avLst/>
                  <a:gdLst>
                    <a:gd name="connsiteX0" fmla="*/ 0 w 99059"/>
                    <a:gd name="connsiteY0" fmla="*/ 92393 h 136207"/>
                    <a:gd name="connsiteX1" fmla="*/ 0 w 99059"/>
                    <a:gd name="connsiteY1" fmla="*/ 4763 h 136207"/>
                    <a:gd name="connsiteX2" fmla="*/ 4763 w 99059"/>
                    <a:gd name="connsiteY2" fmla="*/ 0 h 136207"/>
                    <a:gd name="connsiteX3" fmla="*/ 21908 w 99059"/>
                    <a:gd name="connsiteY3" fmla="*/ 0 h 136207"/>
                    <a:gd name="connsiteX4" fmla="*/ 26670 w 99059"/>
                    <a:gd name="connsiteY4" fmla="*/ 4763 h 136207"/>
                    <a:gd name="connsiteX5" fmla="*/ 26670 w 99059"/>
                    <a:gd name="connsiteY5" fmla="*/ 90488 h 136207"/>
                    <a:gd name="connsiteX6" fmla="*/ 49530 w 99059"/>
                    <a:gd name="connsiteY6" fmla="*/ 110490 h 136207"/>
                    <a:gd name="connsiteX7" fmla="*/ 72390 w 99059"/>
                    <a:gd name="connsiteY7" fmla="*/ 90488 h 136207"/>
                    <a:gd name="connsiteX8" fmla="*/ 72390 w 99059"/>
                    <a:gd name="connsiteY8" fmla="*/ 4763 h 136207"/>
                    <a:gd name="connsiteX9" fmla="*/ 77153 w 99059"/>
                    <a:gd name="connsiteY9" fmla="*/ 0 h 136207"/>
                    <a:gd name="connsiteX10" fmla="*/ 94297 w 99059"/>
                    <a:gd name="connsiteY10" fmla="*/ 0 h 136207"/>
                    <a:gd name="connsiteX11" fmla="*/ 99060 w 99059"/>
                    <a:gd name="connsiteY11" fmla="*/ 4763 h 136207"/>
                    <a:gd name="connsiteX12" fmla="*/ 99060 w 99059"/>
                    <a:gd name="connsiteY12" fmla="*/ 92393 h 136207"/>
                    <a:gd name="connsiteX13" fmla="*/ 50483 w 99059"/>
                    <a:gd name="connsiteY13" fmla="*/ 136208 h 136207"/>
                    <a:gd name="connsiteX14" fmla="*/ 0 w 99059"/>
                    <a:gd name="connsiteY14" fmla="*/ 92393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059" h="136207">
                      <a:moveTo>
                        <a:pt x="0" y="92393"/>
                      </a:moveTo>
                      <a:lnTo>
                        <a:pt x="0" y="4763"/>
                      </a:lnTo>
                      <a:cubicBezTo>
                        <a:pt x="0" y="1905"/>
                        <a:pt x="1905" y="0"/>
                        <a:pt x="4763" y="0"/>
                      </a:cubicBezTo>
                      <a:lnTo>
                        <a:pt x="21908" y="0"/>
                      </a:lnTo>
                      <a:cubicBezTo>
                        <a:pt x="24765" y="0"/>
                        <a:pt x="26670" y="1905"/>
                        <a:pt x="26670" y="4763"/>
                      </a:cubicBezTo>
                      <a:lnTo>
                        <a:pt x="26670" y="90488"/>
                      </a:lnTo>
                      <a:cubicBezTo>
                        <a:pt x="26670" y="102870"/>
                        <a:pt x="33338" y="110490"/>
                        <a:pt x="49530" y="110490"/>
                      </a:cubicBezTo>
                      <a:cubicBezTo>
                        <a:pt x="65722" y="110490"/>
                        <a:pt x="72390" y="102870"/>
                        <a:pt x="72390" y="90488"/>
                      </a:cubicBezTo>
                      <a:lnTo>
                        <a:pt x="72390" y="4763"/>
                      </a:lnTo>
                      <a:cubicBezTo>
                        <a:pt x="72390" y="1905"/>
                        <a:pt x="74295" y="0"/>
                        <a:pt x="77153" y="0"/>
                      </a:cubicBezTo>
                      <a:lnTo>
                        <a:pt x="94297" y="0"/>
                      </a:lnTo>
                      <a:cubicBezTo>
                        <a:pt x="97155" y="0"/>
                        <a:pt x="99060" y="1905"/>
                        <a:pt x="99060" y="4763"/>
                      </a:cubicBezTo>
                      <a:lnTo>
                        <a:pt x="99060" y="92393"/>
                      </a:lnTo>
                      <a:cubicBezTo>
                        <a:pt x="99060" y="120968"/>
                        <a:pt x="77153" y="136208"/>
                        <a:pt x="50483" y="136208"/>
                      </a:cubicBezTo>
                      <a:cubicBezTo>
                        <a:pt x="23813" y="136208"/>
                        <a:pt x="0" y="120015"/>
                        <a:pt x="0" y="9239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0" name="Freeform 239">
                  <a:extLst>
                    <a:ext uri="{FF2B5EF4-FFF2-40B4-BE49-F238E27FC236}">
                      <a16:creationId xmlns:a16="http://schemas.microsoft.com/office/drawing/2014/main" id="{374BCEC3-7460-6A1D-CECA-B4DFCAF877F4}"/>
                    </a:ext>
                  </a:extLst>
                </p:cNvPr>
                <p:cNvSpPr/>
                <p:nvPr/>
              </p:nvSpPr>
              <p:spPr>
                <a:xfrm>
                  <a:off x="1383982" y="926783"/>
                  <a:ext cx="112395" cy="134302"/>
                </a:xfrm>
                <a:custGeom>
                  <a:avLst/>
                  <a:gdLst>
                    <a:gd name="connsiteX0" fmla="*/ 112395 w 112395"/>
                    <a:gd name="connsiteY0" fmla="*/ 91440 h 134302"/>
                    <a:gd name="connsiteX1" fmla="*/ 70485 w 112395"/>
                    <a:gd name="connsiteY1" fmla="*/ 134302 h 134302"/>
                    <a:gd name="connsiteX2" fmla="*/ 7620 w 112395"/>
                    <a:gd name="connsiteY2" fmla="*/ 134302 h 134302"/>
                    <a:gd name="connsiteX3" fmla="*/ 4763 w 112395"/>
                    <a:gd name="connsiteY3" fmla="*/ 134302 h 134302"/>
                    <a:gd name="connsiteX4" fmla="*/ 0 w 112395"/>
                    <a:gd name="connsiteY4" fmla="*/ 129540 h 134302"/>
                    <a:gd name="connsiteX5" fmla="*/ 0 w 112395"/>
                    <a:gd name="connsiteY5" fmla="*/ 4763 h 134302"/>
                    <a:gd name="connsiteX6" fmla="*/ 4763 w 112395"/>
                    <a:gd name="connsiteY6" fmla="*/ 0 h 134302"/>
                    <a:gd name="connsiteX7" fmla="*/ 26670 w 112395"/>
                    <a:gd name="connsiteY7" fmla="*/ 0 h 134302"/>
                    <a:gd name="connsiteX8" fmla="*/ 56198 w 112395"/>
                    <a:gd name="connsiteY8" fmla="*/ 0 h 134302"/>
                    <a:gd name="connsiteX9" fmla="*/ 95250 w 112395"/>
                    <a:gd name="connsiteY9" fmla="*/ 36195 h 134302"/>
                    <a:gd name="connsiteX10" fmla="*/ 90488 w 112395"/>
                    <a:gd name="connsiteY10" fmla="*/ 52388 h 134302"/>
                    <a:gd name="connsiteX11" fmla="*/ 112395 w 112395"/>
                    <a:gd name="connsiteY11" fmla="*/ 91440 h 134302"/>
                    <a:gd name="connsiteX12" fmla="*/ 25717 w 112395"/>
                    <a:gd name="connsiteY12" fmla="*/ 24765 h 134302"/>
                    <a:gd name="connsiteX13" fmla="*/ 25717 w 112395"/>
                    <a:gd name="connsiteY13" fmla="*/ 47625 h 134302"/>
                    <a:gd name="connsiteX14" fmla="*/ 63817 w 112395"/>
                    <a:gd name="connsiteY14" fmla="*/ 47625 h 134302"/>
                    <a:gd name="connsiteX15" fmla="*/ 67628 w 112395"/>
                    <a:gd name="connsiteY15" fmla="*/ 38100 h 134302"/>
                    <a:gd name="connsiteX16" fmla="*/ 54292 w 112395"/>
                    <a:gd name="connsiteY16" fmla="*/ 24765 h 134302"/>
                    <a:gd name="connsiteX17" fmla="*/ 25717 w 112395"/>
                    <a:gd name="connsiteY17" fmla="*/ 24765 h 134302"/>
                    <a:gd name="connsiteX18" fmla="*/ 85725 w 112395"/>
                    <a:gd name="connsiteY18" fmla="*/ 89535 h 134302"/>
                    <a:gd name="connsiteX19" fmla="*/ 66675 w 112395"/>
                    <a:gd name="connsiteY19" fmla="*/ 70485 h 134302"/>
                    <a:gd name="connsiteX20" fmla="*/ 24765 w 112395"/>
                    <a:gd name="connsiteY20" fmla="*/ 70485 h 134302"/>
                    <a:gd name="connsiteX21" fmla="*/ 24765 w 112395"/>
                    <a:gd name="connsiteY21" fmla="*/ 108585 h 134302"/>
                    <a:gd name="connsiteX22" fmla="*/ 65723 w 112395"/>
                    <a:gd name="connsiteY22" fmla="*/ 108585 h 134302"/>
                    <a:gd name="connsiteX23" fmla="*/ 85725 w 112395"/>
                    <a:gd name="connsiteY23" fmla="*/ 89535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2395" h="134302">
                      <a:moveTo>
                        <a:pt x="112395" y="91440"/>
                      </a:moveTo>
                      <a:cubicBezTo>
                        <a:pt x="112395" y="115252"/>
                        <a:pt x="94298" y="134302"/>
                        <a:pt x="70485" y="134302"/>
                      </a:cubicBezTo>
                      <a:lnTo>
                        <a:pt x="7620" y="134302"/>
                      </a:lnTo>
                      <a:lnTo>
                        <a:pt x="4763" y="134302"/>
                      </a:lnTo>
                      <a:cubicBezTo>
                        <a:pt x="1905" y="134302"/>
                        <a:pt x="0" y="132397"/>
                        <a:pt x="0" y="129540"/>
                      </a:cubicBezTo>
                      <a:lnTo>
                        <a:pt x="0" y="4763"/>
                      </a:lnTo>
                      <a:cubicBezTo>
                        <a:pt x="0" y="1905"/>
                        <a:pt x="1905" y="0"/>
                        <a:pt x="4763" y="0"/>
                      </a:cubicBezTo>
                      <a:lnTo>
                        <a:pt x="26670" y="0"/>
                      </a:lnTo>
                      <a:lnTo>
                        <a:pt x="56198" y="0"/>
                      </a:lnTo>
                      <a:cubicBezTo>
                        <a:pt x="79058" y="0"/>
                        <a:pt x="95250" y="15240"/>
                        <a:pt x="95250" y="36195"/>
                      </a:cubicBezTo>
                      <a:cubicBezTo>
                        <a:pt x="95250" y="41910"/>
                        <a:pt x="93345" y="47625"/>
                        <a:pt x="90488" y="52388"/>
                      </a:cubicBezTo>
                      <a:cubicBezTo>
                        <a:pt x="102870" y="60007"/>
                        <a:pt x="112395" y="74295"/>
                        <a:pt x="112395" y="91440"/>
                      </a:cubicBezTo>
                      <a:close/>
                      <a:moveTo>
                        <a:pt x="25717" y="24765"/>
                      </a:moveTo>
                      <a:lnTo>
                        <a:pt x="25717" y="47625"/>
                      </a:lnTo>
                      <a:lnTo>
                        <a:pt x="63817" y="47625"/>
                      </a:lnTo>
                      <a:cubicBezTo>
                        <a:pt x="66675" y="44767"/>
                        <a:pt x="67628" y="41910"/>
                        <a:pt x="67628" y="38100"/>
                      </a:cubicBezTo>
                      <a:cubicBezTo>
                        <a:pt x="67628" y="30480"/>
                        <a:pt x="62865" y="24765"/>
                        <a:pt x="54292" y="24765"/>
                      </a:cubicBezTo>
                      <a:lnTo>
                        <a:pt x="25717" y="24765"/>
                      </a:lnTo>
                      <a:close/>
                      <a:moveTo>
                        <a:pt x="85725" y="89535"/>
                      </a:moveTo>
                      <a:cubicBezTo>
                        <a:pt x="85725" y="79057"/>
                        <a:pt x="79058" y="70485"/>
                        <a:pt x="66675" y="70485"/>
                      </a:cubicBezTo>
                      <a:lnTo>
                        <a:pt x="24765" y="70485"/>
                      </a:lnTo>
                      <a:lnTo>
                        <a:pt x="24765" y="108585"/>
                      </a:lnTo>
                      <a:lnTo>
                        <a:pt x="65723" y="108585"/>
                      </a:lnTo>
                      <a:cubicBezTo>
                        <a:pt x="80010" y="109538"/>
                        <a:pt x="85725" y="100965"/>
                        <a:pt x="85725" y="8953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1" name="Freeform 240">
                  <a:extLst>
                    <a:ext uri="{FF2B5EF4-FFF2-40B4-BE49-F238E27FC236}">
                      <a16:creationId xmlns:a16="http://schemas.microsoft.com/office/drawing/2014/main" id="{F5117DF6-4286-DFEE-382F-D8D35B6413EE}"/>
                    </a:ext>
                  </a:extLst>
                </p:cNvPr>
                <p:cNvSpPr/>
                <p:nvPr/>
              </p:nvSpPr>
              <p:spPr>
                <a:xfrm>
                  <a:off x="1514475" y="923925"/>
                  <a:ext cx="95250" cy="138163"/>
                </a:xfrm>
                <a:custGeom>
                  <a:avLst/>
                  <a:gdLst>
                    <a:gd name="connsiteX0" fmla="*/ 0 w 95250"/>
                    <a:gd name="connsiteY0" fmla="*/ 100013 h 138163"/>
                    <a:gd name="connsiteX1" fmla="*/ 4763 w 95250"/>
                    <a:gd name="connsiteY1" fmla="*/ 95250 h 138163"/>
                    <a:gd name="connsiteX2" fmla="*/ 21908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8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8 w 95250"/>
                    <a:gd name="connsiteY12" fmla="*/ 38100 h 138163"/>
                    <a:gd name="connsiteX13" fmla="*/ 45720 w 95250"/>
                    <a:gd name="connsiteY13" fmla="*/ 24765 h 138163"/>
                    <a:gd name="connsiteX14" fmla="*/ 28575 w 95250"/>
                    <a:gd name="connsiteY14" fmla="*/ 38100 h 138163"/>
                    <a:gd name="connsiteX15" fmla="*/ 50483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8" y="95250"/>
                      </a:lnTo>
                      <a:cubicBezTo>
                        <a:pt x="24765" y="95250"/>
                        <a:pt x="25718" y="97155"/>
                        <a:pt x="26670" y="100013"/>
                      </a:cubicBezTo>
                      <a:cubicBezTo>
                        <a:pt x="28575" y="109538"/>
                        <a:pt x="36195" y="113347"/>
                        <a:pt x="48578" y="113347"/>
                      </a:cubicBezTo>
                      <a:cubicBezTo>
                        <a:pt x="61913" y="113347"/>
                        <a:pt x="68580" y="107633"/>
                        <a:pt x="68580" y="100013"/>
                      </a:cubicBezTo>
                      <a:cubicBezTo>
                        <a:pt x="68580" y="90488"/>
                        <a:pt x="58103" y="86678"/>
                        <a:pt x="44768" y="81915"/>
                      </a:cubicBezTo>
                      <a:cubicBezTo>
                        <a:pt x="25718" y="75247"/>
                        <a:pt x="1905" y="67628"/>
                        <a:pt x="1905" y="39053"/>
                      </a:cubicBezTo>
                      <a:cubicBezTo>
                        <a:pt x="1905" y="13335"/>
                        <a:pt x="22860" y="0"/>
                        <a:pt x="45720" y="0"/>
                      </a:cubicBezTo>
                      <a:cubicBezTo>
                        <a:pt x="67628" y="0"/>
                        <a:pt x="88583" y="12383"/>
                        <a:pt x="90488" y="38100"/>
                      </a:cubicBezTo>
                      <a:cubicBezTo>
                        <a:pt x="90488" y="40958"/>
                        <a:pt x="88583" y="42863"/>
                        <a:pt x="85725" y="42863"/>
                      </a:cubicBezTo>
                      <a:lnTo>
                        <a:pt x="68580" y="42863"/>
                      </a:lnTo>
                      <a:cubicBezTo>
                        <a:pt x="65723" y="42863"/>
                        <a:pt x="64770" y="40958"/>
                        <a:pt x="63818" y="38100"/>
                      </a:cubicBezTo>
                      <a:cubicBezTo>
                        <a:pt x="61913" y="29528"/>
                        <a:pt x="55245" y="24765"/>
                        <a:pt x="45720" y="24765"/>
                      </a:cubicBezTo>
                      <a:cubicBezTo>
                        <a:pt x="35243" y="24765"/>
                        <a:pt x="28575" y="30480"/>
                        <a:pt x="28575" y="38100"/>
                      </a:cubicBezTo>
                      <a:cubicBezTo>
                        <a:pt x="28575" y="47625"/>
                        <a:pt x="38100" y="52388"/>
                        <a:pt x="50483" y="57150"/>
                      </a:cubicBezTo>
                      <a:cubicBezTo>
                        <a:pt x="69533" y="63818"/>
                        <a:pt x="95250" y="71438"/>
                        <a:pt x="95250" y="99060"/>
                      </a:cubicBezTo>
                      <a:cubicBezTo>
                        <a:pt x="95250" y="124778"/>
                        <a:pt x="74295" y="138113"/>
                        <a:pt x="49530" y="138113"/>
                      </a:cubicBezTo>
                      <a:cubicBezTo>
                        <a:pt x="23813" y="139065"/>
                        <a:pt x="2858"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2" name="Freeform 241">
                  <a:extLst>
                    <a:ext uri="{FF2B5EF4-FFF2-40B4-BE49-F238E27FC236}">
                      <a16:creationId xmlns:a16="http://schemas.microsoft.com/office/drawing/2014/main" id="{013DACE9-7BEF-A8EA-289B-77EF35E3D272}"/>
                    </a:ext>
                  </a:extLst>
                </p:cNvPr>
                <p:cNvSpPr/>
                <p:nvPr/>
              </p:nvSpPr>
              <p:spPr>
                <a:xfrm>
                  <a:off x="1621155" y="926783"/>
                  <a:ext cx="91439" cy="134302"/>
                </a:xfrm>
                <a:custGeom>
                  <a:avLst/>
                  <a:gdLst>
                    <a:gd name="connsiteX0" fmla="*/ 91440 w 91439"/>
                    <a:gd name="connsiteY0" fmla="*/ 4763 h 134302"/>
                    <a:gd name="connsiteX1" fmla="*/ 91440 w 91439"/>
                    <a:gd name="connsiteY1" fmla="*/ 20955 h 134302"/>
                    <a:gd name="connsiteX2" fmla="*/ 86677 w 91439"/>
                    <a:gd name="connsiteY2" fmla="*/ 25717 h 134302"/>
                    <a:gd name="connsiteX3" fmla="*/ 59055 w 91439"/>
                    <a:gd name="connsiteY3" fmla="*/ 25717 h 134302"/>
                    <a:gd name="connsiteX4" fmla="*/ 59055 w 91439"/>
                    <a:gd name="connsiteY4" fmla="*/ 129540 h 134302"/>
                    <a:gd name="connsiteX5" fmla="*/ 54292 w 91439"/>
                    <a:gd name="connsiteY5" fmla="*/ 134302 h 134302"/>
                    <a:gd name="connsiteX6" fmla="*/ 37147 w 91439"/>
                    <a:gd name="connsiteY6" fmla="*/ 134302 h 134302"/>
                    <a:gd name="connsiteX7" fmla="*/ 32385 w 91439"/>
                    <a:gd name="connsiteY7" fmla="*/ 129540 h 134302"/>
                    <a:gd name="connsiteX8" fmla="*/ 32385 w 91439"/>
                    <a:gd name="connsiteY8" fmla="*/ 25717 h 134302"/>
                    <a:gd name="connsiteX9" fmla="*/ 4763 w 91439"/>
                    <a:gd name="connsiteY9" fmla="*/ 25717 h 134302"/>
                    <a:gd name="connsiteX10" fmla="*/ 0 w 91439"/>
                    <a:gd name="connsiteY10" fmla="*/ 20955 h 134302"/>
                    <a:gd name="connsiteX11" fmla="*/ 0 w 91439"/>
                    <a:gd name="connsiteY11" fmla="*/ 4763 h 134302"/>
                    <a:gd name="connsiteX12" fmla="*/ 4763 w 91439"/>
                    <a:gd name="connsiteY12" fmla="*/ 0 h 134302"/>
                    <a:gd name="connsiteX13" fmla="*/ 59055 w 91439"/>
                    <a:gd name="connsiteY13" fmla="*/ 0 h 134302"/>
                    <a:gd name="connsiteX14" fmla="*/ 86677 w 91439"/>
                    <a:gd name="connsiteY14" fmla="*/ 0 h 134302"/>
                    <a:gd name="connsiteX15" fmla="*/ 91440 w 91439"/>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39" h="134302">
                      <a:moveTo>
                        <a:pt x="91440" y="4763"/>
                      </a:moveTo>
                      <a:lnTo>
                        <a:pt x="91440" y="20955"/>
                      </a:lnTo>
                      <a:cubicBezTo>
                        <a:pt x="91440" y="23813"/>
                        <a:pt x="89535" y="25717"/>
                        <a:pt x="86677" y="25717"/>
                      </a:cubicBezTo>
                      <a:lnTo>
                        <a:pt x="59055" y="25717"/>
                      </a:lnTo>
                      <a:lnTo>
                        <a:pt x="59055" y="129540"/>
                      </a:lnTo>
                      <a:cubicBezTo>
                        <a:pt x="59055" y="132397"/>
                        <a:pt x="57150" y="134302"/>
                        <a:pt x="54292" y="134302"/>
                      </a:cubicBezTo>
                      <a:lnTo>
                        <a:pt x="37147"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7" y="0"/>
                      </a:lnTo>
                      <a:cubicBezTo>
                        <a:pt x="89535" y="0"/>
                        <a:pt x="91440" y="1905"/>
                        <a:pt x="91440"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3" name="Freeform 242">
                  <a:extLst>
                    <a:ext uri="{FF2B5EF4-FFF2-40B4-BE49-F238E27FC236}">
                      <a16:creationId xmlns:a16="http://schemas.microsoft.com/office/drawing/2014/main" id="{A878F442-8AF2-E5F1-EE13-B27E9C1551B0}"/>
                    </a:ext>
                  </a:extLst>
                </p:cNvPr>
                <p:cNvSpPr/>
                <p:nvPr/>
              </p:nvSpPr>
              <p:spPr>
                <a:xfrm>
                  <a:off x="1736407" y="926783"/>
                  <a:ext cx="26670" cy="134302"/>
                </a:xfrm>
                <a:custGeom>
                  <a:avLst/>
                  <a:gdLst>
                    <a:gd name="connsiteX0" fmla="*/ 4763 w 26670"/>
                    <a:gd name="connsiteY0" fmla="*/ 0 h 134302"/>
                    <a:gd name="connsiteX1" fmla="*/ 21908 w 26670"/>
                    <a:gd name="connsiteY1" fmla="*/ 0 h 134302"/>
                    <a:gd name="connsiteX2" fmla="*/ 26670 w 26670"/>
                    <a:gd name="connsiteY2" fmla="*/ 4763 h 134302"/>
                    <a:gd name="connsiteX3" fmla="*/ 26670 w 26670"/>
                    <a:gd name="connsiteY3" fmla="*/ 129540 h 134302"/>
                    <a:gd name="connsiteX4" fmla="*/ 21908 w 26670"/>
                    <a:gd name="connsiteY4" fmla="*/ 134302 h 134302"/>
                    <a:gd name="connsiteX5" fmla="*/ 4763 w 26670"/>
                    <a:gd name="connsiteY5" fmla="*/ 134302 h 134302"/>
                    <a:gd name="connsiteX6" fmla="*/ 0 w 26670"/>
                    <a:gd name="connsiteY6" fmla="*/ 129540 h 134302"/>
                    <a:gd name="connsiteX7" fmla="*/ 0 w 26670"/>
                    <a:gd name="connsiteY7" fmla="*/ 4763 h 134302"/>
                    <a:gd name="connsiteX8" fmla="*/ 4763 w 26670"/>
                    <a:gd name="connsiteY8" fmla="*/ 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70" h="134302">
                      <a:moveTo>
                        <a:pt x="4763" y="0"/>
                      </a:moveTo>
                      <a:lnTo>
                        <a:pt x="21908" y="0"/>
                      </a:lnTo>
                      <a:cubicBezTo>
                        <a:pt x="24765" y="0"/>
                        <a:pt x="26670" y="1905"/>
                        <a:pt x="26670" y="4763"/>
                      </a:cubicBezTo>
                      <a:lnTo>
                        <a:pt x="26670" y="129540"/>
                      </a:lnTo>
                      <a:cubicBezTo>
                        <a:pt x="26670" y="132397"/>
                        <a:pt x="24765" y="134302"/>
                        <a:pt x="21908" y="134302"/>
                      </a:cubicBezTo>
                      <a:lnTo>
                        <a:pt x="4763" y="134302"/>
                      </a:lnTo>
                      <a:cubicBezTo>
                        <a:pt x="1905" y="134302"/>
                        <a:pt x="0" y="132397"/>
                        <a:pt x="0" y="129540"/>
                      </a:cubicBezTo>
                      <a:lnTo>
                        <a:pt x="0" y="4763"/>
                      </a:lnTo>
                      <a:cubicBezTo>
                        <a:pt x="0" y="1905"/>
                        <a:pt x="1905" y="0"/>
                        <a:pt x="4763" y="0"/>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4" name="Freeform 243">
                  <a:extLst>
                    <a:ext uri="{FF2B5EF4-FFF2-40B4-BE49-F238E27FC236}">
                      <a16:creationId xmlns:a16="http://schemas.microsoft.com/office/drawing/2014/main" id="{7E29AED1-116F-5105-BC22-797F466C83B3}"/>
                    </a:ext>
                  </a:extLst>
                </p:cNvPr>
                <p:cNvSpPr/>
                <p:nvPr/>
              </p:nvSpPr>
              <p:spPr>
                <a:xfrm>
                  <a:off x="1786890" y="926783"/>
                  <a:ext cx="91440" cy="134302"/>
                </a:xfrm>
                <a:custGeom>
                  <a:avLst/>
                  <a:gdLst>
                    <a:gd name="connsiteX0" fmla="*/ 91440 w 91440"/>
                    <a:gd name="connsiteY0" fmla="*/ 4763 h 134302"/>
                    <a:gd name="connsiteX1" fmla="*/ 91440 w 91440"/>
                    <a:gd name="connsiteY1" fmla="*/ 20955 h 134302"/>
                    <a:gd name="connsiteX2" fmla="*/ 86678 w 91440"/>
                    <a:gd name="connsiteY2" fmla="*/ 25717 h 134302"/>
                    <a:gd name="connsiteX3" fmla="*/ 59055 w 91440"/>
                    <a:gd name="connsiteY3" fmla="*/ 25717 h 134302"/>
                    <a:gd name="connsiteX4" fmla="*/ 59055 w 91440"/>
                    <a:gd name="connsiteY4" fmla="*/ 129540 h 134302"/>
                    <a:gd name="connsiteX5" fmla="*/ 54292 w 91440"/>
                    <a:gd name="connsiteY5" fmla="*/ 134302 h 134302"/>
                    <a:gd name="connsiteX6" fmla="*/ 37147 w 91440"/>
                    <a:gd name="connsiteY6" fmla="*/ 134302 h 134302"/>
                    <a:gd name="connsiteX7" fmla="*/ 32385 w 91440"/>
                    <a:gd name="connsiteY7" fmla="*/ 129540 h 134302"/>
                    <a:gd name="connsiteX8" fmla="*/ 32385 w 91440"/>
                    <a:gd name="connsiteY8" fmla="*/ 25717 h 134302"/>
                    <a:gd name="connsiteX9" fmla="*/ 4763 w 91440"/>
                    <a:gd name="connsiteY9" fmla="*/ 25717 h 134302"/>
                    <a:gd name="connsiteX10" fmla="*/ 0 w 91440"/>
                    <a:gd name="connsiteY10" fmla="*/ 20955 h 134302"/>
                    <a:gd name="connsiteX11" fmla="*/ 0 w 91440"/>
                    <a:gd name="connsiteY11" fmla="*/ 4763 h 134302"/>
                    <a:gd name="connsiteX12" fmla="*/ 4763 w 91440"/>
                    <a:gd name="connsiteY12" fmla="*/ 0 h 134302"/>
                    <a:gd name="connsiteX13" fmla="*/ 59055 w 91440"/>
                    <a:gd name="connsiteY13" fmla="*/ 0 h 134302"/>
                    <a:gd name="connsiteX14" fmla="*/ 86678 w 91440"/>
                    <a:gd name="connsiteY14" fmla="*/ 0 h 134302"/>
                    <a:gd name="connsiteX15" fmla="*/ 91440 w 91440"/>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0" h="134302">
                      <a:moveTo>
                        <a:pt x="91440" y="4763"/>
                      </a:moveTo>
                      <a:lnTo>
                        <a:pt x="91440" y="20955"/>
                      </a:lnTo>
                      <a:cubicBezTo>
                        <a:pt x="91440" y="23813"/>
                        <a:pt x="89535" y="25717"/>
                        <a:pt x="86678" y="25717"/>
                      </a:cubicBezTo>
                      <a:lnTo>
                        <a:pt x="59055" y="25717"/>
                      </a:lnTo>
                      <a:lnTo>
                        <a:pt x="59055" y="129540"/>
                      </a:lnTo>
                      <a:cubicBezTo>
                        <a:pt x="59055" y="132397"/>
                        <a:pt x="57150" y="134302"/>
                        <a:pt x="54292" y="134302"/>
                      </a:cubicBezTo>
                      <a:lnTo>
                        <a:pt x="37147"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8" y="0"/>
                      </a:lnTo>
                      <a:cubicBezTo>
                        <a:pt x="89535" y="0"/>
                        <a:pt x="91440" y="1905"/>
                        <a:pt x="91440"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5" name="Freeform 244">
                  <a:extLst>
                    <a:ext uri="{FF2B5EF4-FFF2-40B4-BE49-F238E27FC236}">
                      <a16:creationId xmlns:a16="http://schemas.microsoft.com/office/drawing/2014/main" id="{B8428C42-46FD-EA11-7357-D25ED89F76A2}"/>
                    </a:ext>
                  </a:extLst>
                </p:cNvPr>
                <p:cNvSpPr/>
                <p:nvPr/>
              </p:nvSpPr>
              <p:spPr>
                <a:xfrm>
                  <a:off x="1900237" y="927735"/>
                  <a:ext cx="99059" cy="136207"/>
                </a:xfrm>
                <a:custGeom>
                  <a:avLst/>
                  <a:gdLst>
                    <a:gd name="connsiteX0" fmla="*/ 0 w 99059"/>
                    <a:gd name="connsiteY0" fmla="*/ 92393 h 136207"/>
                    <a:gd name="connsiteX1" fmla="*/ 0 w 99059"/>
                    <a:gd name="connsiteY1" fmla="*/ 4763 h 136207"/>
                    <a:gd name="connsiteX2" fmla="*/ 4763 w 99059"/>
                    <a:gd name="connsiteY2" fmla="*/ 0 h 136207"/>
                    <a:gd name="connsiteX3" fmla="*/ 21908 w 99059"/>
                    <a:gd name="connsiteY3" fmla="*/ 0 h 136207"/>
                    <a:gd name="connsiteX4" fmla="*/ 26670 w 99059"/>
                    <a:gd name="connsiteY4" fmla="*/ 4763 h 136207"/>
                    <a:gd name="connsiteX5" fmla="*/ 26670 w 99059"/>
                    <a:gd name="connsiteY5" fmla="*/ 90488 h 136207"/>
                    <a:gd name="connsiteX6" fmla="*/ 49530 w 99059"/>
                    <a:gd name="connsiteY6" fmla="*/ 110490 h 136207"/>
                    <a:gd name="connsiteX7" fmla="*/ 72390 w 99059"/>
                    <a:gd name="connsiteY7" fmla="*/ 90488 h 136207"/>
                    <a:gd name="connsiteX8" fmla="*/ 72390 w 99059"/>
                    <a:gd name="connsiteY8" fmla="*/ 4763 h 136207"/>
                    <a:gd name="connsiteX9" fmla="*/ 77153 w 99059"/>
                    <a:gd name="connsiteY9" fmla="*/ 0 h 136207"/>
                    <a:gd name="connsiteX10" fmla="*/ 94297 w 99059"/>
                    <a:gd name="connsiteY10" fmla="*/ 0 h 136207"/>
                    <a:gd name="connsiteX11" fmla="*/ 99060 w 99059"/>
                    <a:gd name="connsiteY11" fmla="*/ 4763 h 136207"/>
                    <a:gd name="connsiteX12" fmla="*/ 99060 w 99059"/>
                    <a:gd name="connsiteY12" fmla="*/ 92393 h 136207"/>
                    <a:gd name="connsiteX13" fmla="*/ 50483 w 99059"/>
                    <a:gd name="connsiteY13" fmla="*/ 136208 h 136207"/>
                    <a:gd name="connsiteX14" fmla="*/ 0 w 99059"/>
                    <a:gd name="connsiteY14" fmla="*/ 92393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059" h="136207">
                      <a:moveTo>
                        <a:pt x="0" y="92393"/>
                      </a:moveTo>
                      <a:lnTo>
                        <a:pt x="0" y="4763"/>
                      </a:lnTo>
                      <a:cubicBezTo>
                        <a:pt x="0" y="1905"/>
                        <a:pt x="1905" y="0"/>
                        <a:pt x="4763" y="0"/>
                      </a:cubicBezTo>
                      <a:lnTo>
                        <a:pt x="21908" y="0"/>
                      </a:lnTo>
                      <a:cubicBezTo>
                        <a:pt x="24765" y="0"/>
                        <a:pt x="26670" y="1905"/>
                        <a:pt x="26670" y="4763"/>
                      </a:cubicBezTo>
                      <a:lnTo>
                        <a:pt x="26670" y="90488"/>
                      </a:lnTo>
                      <a:cubicBezTo>
                        <a:pt x="26670" y="102870"/>
                        <a:pt x="33338" y="110490"/>
                        <a:pt x="49530" y="110490"/>
                      </a:cubicBezTo>
                      <a:cubicBezTo>
                        <a:pt x="65722" y="110490"/>
                        <a:pt x="72390" y="102870"/>
                        <a:pt x="72390" y="90488"/>
                      </a:cubicBezTo>
                      <a:lnTo>
                        <a:pt x="72390" y="4763"/>
                      </a:lnTo>
                      <a:cubicBezTo>
                        <a:pt x="72390" y="1905"/>
                        <a:pt x="74295" y="0"/>
                        <a:pt x="77153" y="0"/>
                      </a:cubicBezTo>
                      <a:lnTo>
                        <a:pt x="94297" y="0"/>
                      </a:lnTo>
                      <a:cubicBezTo>
                        <a:pt x="97155" y="0"/>
                        <a:pt x="99060" y="1905"/>
                        <a:pt x="99060" y="4763"/>
                      </a:cubicBezTo>
                      <a:lnTo>
                        <a:pt x="99060" y="92393"/>
                      </a:lnTo>
                      <a:cubicBezTo>
                        <a:pt x="99060" y="120968"/>
                        <a:pt x="77153" y="136208"/>
                        <a:pt x="50483" y="136208"/>
                      </a:cubicBezTo>
                      <a:cubicBezTo>
                        <a:pt x="23813" y="136208"/>
                        <a:pt x="0" y="120015"/>
                        <a:pt x="0" y="9239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6" name="Freeform 245">
                  <a:extLst>
                    <a:ext uri="{FF2B5EF4-FFF2-40B4-BE49-F238E27FC236}">
                      <a16:creationId xmlns:a16="http://schemas.microsoft.com/office/drawing/2014/main" id="{86B0B3D3-F591-3217-A7E6-70051E0056BB}"/>
                    </a:ext>
                  </a:extLst>
                </p:cNvPr>
                <p:cNvSpPr/>
                <p:nvPr/>
              </p:nvSpPr>
              <p:spPr>
                <a:xfrm>
                  <a:off x="2019300" y="926783"/>
                  <a:ext cx="91440" cy="134302"/>
                </a:xfrm>
                <a:custGeom>
                  <a:avLst/>
                  <a:gdLst>
                    <a:gd name="connsiteX0" fmla="*/ 91440 w 91440"/>
                    <a:gd name="connsiteY0" fmla="*/ 4763 h 134302"/>
                    <a:gd name="connsiteX1" fmla="*/ 91440 w 91440"/>
                    <a:gd name="connsiteY1" fmla="*/ 20955 h 134302"/>
                    <a:gd name="connsiteX2" fmla="*/ 86678 w 91440"/>
                    <a:gd name="connsiteY2" fmla="*/ 25717 h 134302"/>
                    <a:gd name="connsiteX3" fmla="*/ 59055 w 91440"/>
                    <a:gd name="connsiteY3" fmla="*/ 25717 h 134302"/>
                    <a:gd name="connsiteX4" fmla="*/ 59055 w 91440"/>
                    <a:gd name="connsiteY4" fmla="*/ 129540 h 134302"/>
                    <a:gd name="connsiteX5" fmla="*/ 54293 w 91440"/>
                    <a:gd name="connsiteY5" fmla="*/ 134302 h 134302"/>
                    <a:gd name="connsiteX6" fmla="*/ 37147 w 91440"/>
                    <a:gd name="connsiteY6" fmla="*/ 134302 h 134302"/>
                    <a:gd name="connsiteX7" fmla="*/ 32385 w 91440"/>
                    <a:gd name="connsiteY7" fmla="*/ 129540 h 134302"/>
                    <a:gd name="connsiteX8" fmla="*/ 32385 w 91440"/>
                    <a:gd name="connsiteY8" fmla="*/ 25717 h 134302"/>
                    <a:gd name="connsiteX9" fmla="*/ 4763 w 91440"/>
                    <a:gd name="connsiteY9" fmla="*/ 25717 h 134302"/>
                    <a:gd name="connsiteX10" fmla="*/ 0 w 91440"/>
                    <a:gd name="connsiteY10" fmla="*/ 20955 h 134302"/>
                    <a:gd name="connsiteX11" fmla="*/ 0 w 91440"/>
                    <a:gd name="connsiteY11" fmla="*/ 4763 h 134302"/>
                    <a:gd name="connsiteX12" fmla="*/ 4763 w 91440"/>
                    <a:gd name="connsiteY12" fmla="*/ 0 h 134302"/>
                    <a:gd name="connsiteX13" fmla="*/ 59055 w 91440"/>
                    <a:gd name="connsiteY13" fmla="*/ 0 h 134302"/>
                    <a:gd name="connsiteX14" fmla="*/ 86678 w 91440"/>
                    <a:gd name="connsiteY14" fmla="*/ 0 h 134302"/>
                    <a:gd name="connsiteX15" fmla="*/ 91440 w 91440"/>
                    <a:gd name="connsiteY15" fmla="*/ 4763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440" h="134302">
                      <a:moveTo>
                        <a:pt x="91440" y="4763"/>
                      </a:moveTo>
                      <a:lnTo>
                        <a:pt x="91440" y="20955"/>
                      </a:lnTo>
                      <a:cubicBezTo>
                        <a:pt x="91440" y="23813"/>
                        <a:pt x="89535" y="25717"/>
                        <a:pt x="86678" y="25717"/>
                      </a:cubicBezTo>
                      <a:lnTo>
                        <a:pt x="59055" y="25717"/>
                      </a:lnTo>
                      <a:lnTo>
                        <a:pt x="59055" y="129540"/>
                      </a:lnTo>
                      <a:cubicBezTo>
                        <a:pt x="59055" y="132397"/>
                        <a:pt x="57150" y="134302"/>
                        <a:pt x="54293" y="134302"/>
                      </a:cubicBezTo>
                      <a:lnTo>
                        <a:pt x="37147" y="134302"/>
                      </a:lnTo>
                      <a:cubicBezTo>
                        <a:pt x="34290" y="134302"/>
                        <a:pt x="32385" y="132397"/>
                        <a:pt x="32385" y="129540"/>
                      </a:cubicBezTo>
                      <a:lnTo>
                        <a:pt x="32385" y="25717"/>
                      </a:lnTo>
                      <a:lnTo>
                        <a:pt x="4763" y="25717"/>
                      </a:lnTo>
                      <a:cubicBezTo>
                        <a:pt x="1905" y="25717"/>
                        <a:pt x="0" y="23813"/>
                        <a:pt x="0" y="20955"/>
                      </a:cubicBezTo>
                      <a:lnTo>
                        <a:pt x="0" y="4763"/>
                      </a:lnTo>
                      <a:cubicBezTo>
                        <a:pt x="0" y="1905"/>
                        <a:pt x="1905" y="0"/>
                        <a:pt x="4763" y="0"/>
                      </a:cubicBezTo>
                      <a:lnTo>
                        <a:pt x="59055" y="0"/>
                      </a:lnTo>
                      <a:lnTo>
                        <a:pt x="86678" y="0"/>
                      </a:lnTo>
                      <a:cubicBezTo>
                        <a:pt x="89535" y="0"/>
                        <a:pt x="91440" y="1905"/>
                        <a:pt x="91440" y="476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7" name="Freeform 246">
                  <a:extLst>
                    <a:ext uri="{FF2B5EF4-FFF2-40B4-BE49-F238E27FC236}">
                      <a16:creationId xmlns:a16="http://schemas.microsoft.com/office/drawing/2014/main" id="{D690C355-3DCE-4ED2-D8AC-48A30F1633BB}"/>
                    </a:ext>
                  </a:extLst>
                </p:cNvPr>
                <p:cNvSpPr/>
                <p:nvPr/>
              </p:nvSpPr>
              <p:spPr>
                <a:xfrm>
                  <a:off x="2134553" y="926783"/>
                  <a:ext cx="79057" cy="134302"/>
                </a:xfrm>
                <a:custGeom>
                  <a:avLst/>
                  <a:gdLst>
                    <a:gd name="connsiteX0" fmla="*/ 79057 w 79057"/>
                    <a:gd name="connsiteY0" fmla="*/ 113347 h 134302"/>
                    <a:gd name="connsiteX1" fmla="*/ 79057 w 79057"/>
                    <a:gd name="connsiteY1" fmla="*/ 129540 h 134302"/>
                    <a:gd name="connsiteX2" fmla="*/ 74295 w 79057"/>
                    <a:gd name="connsiteY2" fmla="*/ 134302 h 134302"/>
                    <a:gd name="connsiteX3" fmla="*/ 8572 w 79057"/>
                    <a:gd name="connsiteY3" fmla="*/ 134302 h 134302"/>
                    <a:gd name="connsiteX4" fmla="*/ 4763 w 79057"/>
                    <a:gd name="connsiteY4" fmla="*/ 134302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7 w 79057"/>
                    <a:gd name="connsiteY10" fmla="*/ 4763 h 134302"/>
                    <a:gd name="connsiteX11" fmla="*/ 79057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2 w 79057"/>
                    <a:gd name="connsiteY15" fmla="*/ 54292 h 134302"/>
                    <a:gd name="connsiteX16" fmla="*/ 74295 w 79057"/>
                    <a:gd name="connsiteY16" fmla="*/ 59055 h 134302"/>
                    <a:gd name="connsiteX17" fmla="*/ 74295 w 79057"/>
                    <a:gd name="connsiteY17" fmla="*/ 74295 h 134302"/>
                    <a:gd name="connsiteX18" fmla="*/ 69532 w 79057"/>
                    <a:gd name="connsiteY18" fmla="*/ 79057 h 134302"/>
                    <a:gd name="connsiteX19" fmla="*/ 26670 w 79057"/>
                    <a:gd name="connsiteY19" fmla="*/ 79057 h 134302"/>
                    <a:gd name="connsiteX20" fmla="*/ 26670 w 79057"/>
                    <a:gd name="connsiteY20" fmla="*/ 108585 h 134302"/>
                    <a:gd name="connsiteX21" fmla="*/ 75247 w 79057"/>
                    <a:gd name="connsiteY21" fmla="*/ 108585 h 134302"/>
                    <a:gd name="connsiteX22" fmla="*/ 79057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7" y="113347"/>
                      </a:moveTo>
                      <a:lnTo>
                        <a:pt x="79057" y="129540"/>
                      </a:lnTo>
                      <a:cubicBezTo>
                        <a:pt x="79057" y="132397"/>
                        <a:pt x="77153" y="134302"/>
                        <a:pt x="74295" y="134302"/>
                      </a:cubicBezTo>
                      <a:lnTo>
                        <a:pt x="8572" y="134302"/>
                      </a:lnTo>
                      <a:lnTo>
                        <a:pt x="4763" y="134302"/>
                      </a:lnTo>
                      <a:cubicBezTo>
                        <a:pt x="1905" y="134302"/>
                        <a:pt x="0" y="132397"/>
                        <a:pt x="0" y="129540"/>
                      </a:cubicBezTo>
                      <a:lnTo>
                        <a:pt x="0" y="4763"/>
                      </a:lnTo>
                      <a:cubicBezTo>
                        <a:pt x="0" y="1905"/>
                        <a:pt x="1905" y="0"/>
                        <a:pt x="4763" y="0"/>
                      </a:cubicBezTo>
                      <a:lnTo>
                        <a:pt x="26670" y="0"/>
                      </a:lnTo>
                      <a:lnTo>
                        <a:pt x="74295" y="0"/>
                      </a:lnTo>
                      <a:cubicBezTo>
                        <a:pt x="77153" y="0"/>
                        <a:pt x="79057" y="1905"/>
                        <a:pt x="79057" y="4763"/>
                      </a:cubicBezTo>
                      <a:lnTo>
                        <a:pt x="79057" y="20955"/>
                      </a:lnTo>
                      <a:cubicBezTo>
                        <a:pt x="79057" y="23813"/>
                        <a:pt x="77153" y="25717"/>
                        <a:pt x="74295" y="25717"/>
                      </a:cubicBezTo>
                      <a:lnTo>
                        <a:pt x="26670" y="25717"/>
                      </a:lnTo>
                      <a:lnTo>
                        <a:pt x="26670" y="54292"/>
                      </a:lnTo>
                      <a:lnTo>
                        <a:pt x="69532" y="54292"/>
                      </a:lnTo>
                      <a:cubicBezTo>
                        <a:pt x="72390" y="54292"/>
                        <a:pt x="74295" y="56197"/>
                        <a:pt x="74295" y="59055"/>
                      </a:cubicBezTo>
                      <a:lnTo>
                        <a:pt x="74295" y="74295"/>
                      </a:lnTo>
                      <a:cubicBezTo>
                        <a:pt x="74295" y="77152"/>
                        <a:pt x="72390" y="79057"/>
                        <a:pt x="69532" y="79057"/>
                      </a:cubicBezTo>
                      <a:lnTo>
                        <a:pt x="26670" y="79057"/>
                      </a:lnTo>
                      <a:lnTo>
                        <a:pt x="26670" y="108585"/>
                      </a:lnTo>
                      <a:lnTo>
                        <a:pt x="75247" y="108585"/>
                      </a:lnTo>
                      <a:cubicBezTo>
                        <a:pt x="77153" y="108585"/>
                        <a:pt x="79057" y="110490"/>
                        <a:pt x="79057"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48" name="Freeform 247">
                  <a:extLst>
                    <a:ext uri="{FF2B5EF4-FFF2-40B4-BE49-F238E27FC236}">
                      <a16:creationId xmlns:a16="http://schemas.microsoft.com/office/drawing/2014/main" id="{2B715359-0FF7-737D-2249-47344413CF78}"/>
                    </a:ext>
                  </a:extLst>
                </p:cNvPr>
                <p:cNvSpPr/>
                <p:nvPr/>
              </p:nvSpPr>
              <p:spPr>
                <a:xfrm>
                  <a:off x="2234565" y="923925"/>
                  <a:ext cx="95250" cy="138163"/>
                </a:xfrm>
                <a:custGeom>
                  <a:avLst/>
                  <a:gdLst>
                    <a:gd name="connsiteX0" fmla="*/ 0 w 95250"/>
                    <a:gd name="connsiteY0" fmla="*/ 100013 h 138163"/>
                    <a:gd name="connsiteX1" fmla="*/ 4763 w 95250"/>
                    <a:gd name="connsiteY1" fmla="*/ 95250 h 138163"/>
                    <a:gd name="connsiteX2" fmla="*/ 21907 w 95250"/>
                    <a:gd name="connsiteY2" fmla="*/ 95250 h 138163"/>
                    <a:gd name="connsiteX3" fmla="*/ 26670 w 95250"/>
                    <a:gd name="connsiteY3" fmla="*/ 100013 h 138163"/>
                    <a:gd name="connsiteX4" fmla="*/ 48578 w 95250"/>
                    <a:gd name="connsiteY4" fmla="*/ 113347 h 138163"/>
                    <a:gd name="connsiteX5" fmla="*/ 68580 w 95250"/>
                    <a:gd name="connsiteY5" fmla="*/ 100013 h 138163"/>
                    <a:gd name="connsiteX6" fmla="*/ 44768 w 95250"/>
                    <a:gd name="connsiteY6" fmla="*/ 81915 h 138163"/>
                    <a:gd name="connsiteX7" fmla="*/ 1905 w 95250"/>
                    <a:gd name="connsiteY7" fmla="*/ 39053 h 138163"/>
                    <a:gd name="connsiteX8" fmla="*/ 45720 w 95250"/>
                    <a:gd name="connsiteY8" fmla="*/ 0 h 138163"/>
                    <a:gd name="connsiteX9" fmla="*/ 90488 w 95250"/>
                    <a:gd name="connsiteY9" fmla="*/ 38100 h 138163"/>
                    <a:gd name="connsiteX10" fmla="*/ 85725 w 95250"/>
                    <a:gd name="connsiteY10" fmla="*/ 42863 h 138163"/>
                    <a:gd name="connsiteX11" fmla="*/ 68580 w 95250"/>
                    <a:gd name="connsiteY11" fmla="*/ 42863 h 138163"/>
                    <a:gd name="connsiteX12" fmla="*/ 63818 w 95250"/>
                    <a:gd name="connsiteY12" fmla="*/ 38100 h 138163"/>
                    <a:gd name="connsiteX13" fmla="*/ 45720 w 95250"/>
                    <a:gd name="connsiteY13" fmla="*/ 24765 h 138163"/>
                    <a:gd name="connsiteX14" fmla="*/ 28575 w 95250"/>
                    <a:gd name="connsiteY14" fmla="*/ 38100 h 138163"/>
                    <a:gd name="connsiteX15" fmla="*/ 50482 w 95250"/>
                    <a:gd name="connsiteY15" fmla="*/ 57150 h 138163"/>
                    <a:gd name="connsiteX16" fmla="*/ 95250 w 95250"/>
                    <a:gd name="connsiteY16" fmla="*/ 99060 h 138163"/>
                    <a:gd name="connsiteX17" fmla="*/ 49530 w 95250"/>
                    <a:gd name="connsiteY17" fmla="*/ 138113 h 138163"/>
                    <a:gd name="connsiteX18" fmla="*/ 0 w 95250"/>
                    <a:gd name="connsiteY18" fmla="*/ 100013 h 13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63">
                      <a:moveTo>
                        <a:pt x="0" y="100013"/>
                      </a:moveTo>
                      <a:cubicBezTo>
                        <a:pt x="0" y="97155"/>
                        <a:pt x="1905" y="95250"/>
                        <a:pt x="4763" y="95250"/>
                      </a:cubicBezTo>
                      <a:lnTo>
                        <a:pt x="21907" y="95250"/>
                      </a:lnTo>
                      <a:cubicBezTo>
                        <a:pt x="24765" y="95250"/>
                        <a:pt x="25718" y="97155"/>
                        <a:pt x="26670" y="100013"/>
                      </a:cubicBezTo>
                      <a:cubicBezTo>
                        <a:pt x="28575" y="109538"/>
                        <a:pt x="36195" y="113347"/>
                        <a:pt x="48578" y="113347"/>
                      </a:cubicBezTo>
                      <a:cubicBezTo>
                        <a:pt x="61913" y="113347"/>
                        <a:pt x="68580" y="107633"/>
                        <a:pt x="68580" y="100013"/>
                      </a:cubicBezTo>
                      <a:cubicBezTo>
                        <a:pt x="68580" y="90488"/>
                        <a:pt x="58103" y="86678"/>
                        <a:pt x="44768" y="81915"/>
                      </a:cubicBezTo>
                      <a:cubicBezTo>
                        <a:pt x="25718" y="75247"/>
                        <a:pt x="1905" y="67628"/>
                        <a:pt x="1905" y="39053"/>
                      </a:cubicBezTo>
                      <a:cubicBezTo>
                        <a:pt x="1905" y="13335"/>
                        <a:pt x="22860" y="0"/>
                        <a:pt x="45720" y="0"/>
                      </a:cubicBezTo>
                      <a:cubicBezTo>
                        <a:pt x="67628" y="0"/>
                        <a:pt x="88582" y="12383"/>
                        <a:pt x="90488" y="38100"/>
                      </a:cubicBezTo>
                      <a:cubicBezTo>
                        <a:pt x="90488" y="40958"/>
                        <a:pt x="88582" y="42863"/>
                        <a:pt x="85725" y="42863"/>
                      </a:cubicBezTo>
                      <a:lnTo>
                        <a:pt x="68580" y="42863"/>
                      </a:lnTo>
                      <a:cubicBezTo>
                        <a:pt x="65722" y="42863"/>
                        <a:pt x="64770" y="40958"/>
                        <a:pt x="63818" y="38100"/>
                      </a:cubicBezTo>
                      <a:cubicBezTo>
                        <a:pt x="61913" y="29528"/>
                        <a:pt x="55245" y="24765"/>
                        <a:pt x="45720" y="24765"/>
                      </a:cubicBezTo>
                      <a:cubicBezTo>
                        <a:pt x="35243" y="24765"/>
                        <a:pt x="28575" y="30480"/>
                        <a:pt x="28575" y="38100"/>
                      </a:cubicBezTo>
                      <a:cubicBezTo>
                        <a:pt x="28575" y="47625"/>
                        <a:pt x="38100" y="52388"/>
                        <a:pt x="50482" y="57150"/>
                      </a:cubicBezTo>
                      <a:cubicBezTo>
                        <a:pt x="69532" y="63818"/>
                        <a:pt x="95250" y="71438"/>
                        <a:pt x="95250" y="99060"/>
                      </a:cubicBezTo>
                      <a:cubicBezTo>
                        <a:pt x="95250" y="124778"/>
                        <a:pt x="74295" y="138113"/>
                        <a:pt x="49530" y="138113"/>
                      </a:cubicBezTo>
                      <a:cubicBezTo>
                        <a:pt x="23813" y="139065"/>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5" name="Graphic 696">
                <a:extLst>
                  <a:ext uri="{FF2B5EF4-FFF2-40B4-BE49-F238E27FC236}">
                    <a16:creationId xmlns:a16="http://schemas.microsoft.com/office/drawing/2014/main" id="{EB127BC3-DFA5-29A0-94A8-55339F9F36B7}"/>
                  </a:ext>
                </a:extLst>
              </p:cNvPr>
              <p:cNvGrpSpPr/>
              <p:nvPr/>
            </p:nvGrpSpPr>
            <p:grpSpPr>
              <a:xfrm>
                <a:off x="624840" y="522923"/>
                <a:ext cx="1704975" cy="139064"/>
                <a:chOff x="624840" y="522923"/>
                <a:chExt cx="1704975" cy="139064"/>
              </a:xfrm>
            </p:grpSpPr>
            <p:sp>
              <p:nvSpPr>
                <p:cNvPr id="88" name="Freeform 87">
                  <a:extLst>
                    <a:ext uri="{FF2B5EF4-FFF2-40B4-BE49-F238E27FC236}">
                      <a16:creationId xmlns:a16="http://schemas.microsoft.com/office/drawing/2014/main" id="{1BFC29BB-7FFD-AFE2-7A75-F493E5FB05B9}"/>
                    </a:ext>
                  </a:extLst>
                </p:cNvPr>
                <p:cNvSpPr/>
                <p:nvPr/>
              </p:nvSpPr>
              <p:spPr>
                <a:xfrm>
                  <a:off x="624840" y="524828"/>
                  <a:ext cx="94297" cy="134302"/>
                </a:xfrm>
                <a:custGeom>
                  <a:avLst/>
                  <a:gdLst>
                    <a:gd name="connsiteX0" fmla="*/ 94298 w 94297"/>
                    <a:gd name="connsiteY0" fmla="*/ 44767 h 134302"/>
                    <a:gd name="connsiteX1" fmla="*/ 49530 w 94297"/>
                    <a:gd name="connsiteY1" fmla="*/ 89535 h 134302"/>
                    <a:gd name="connsiteX2" fmla="*/ 25717 w 94297"/>
                    <a:gd name="connsiteY2" fmla="*/ 89535 h 134302"/>
                    <a:gd name="connsiteX3" fmla="*/ 25717 w 94297"/>
                    <a:gd name="connsiteY3" fmla="*/ 129540 h 134302"/>
                    <a:gd name="connsiteX4" fmla="*/ 20955 w 94297"/>
                    <a:gd name="connsiteY4" fmla="*/ 134303 h 134302"/>
                    <a:gd name="connsiteX5" fmla="*/ 4763 w 94297"/>
                    <a:gd name="connsiteY5" fmla="*/ 134303 h 134302"/>
                    <a:gd name="connsiteX6" fmla="*/ 0 w 94297"/>
                    <a:gd name="connsiteY6" fmla="*/ 129540 h 134302"/>
                    <a:gd name="connsiteX7" fmla="*/ 0 w 94297"/>
                    <a:gd name="connsiteY7" fmla="*/ 4763 h 134302"/>
                    <a:gd name="connsiteX8" fmla="*/ 4763 w 94297"/>
                    <a:gd name="connsiteY8" fmla="*/ 0 h 134302"/>
                    <a:gd name="connsiteX9" fmla="*/ 26670 w 94297"/>
                    <a:gd name="connsiteY9" fmla="*/ 0 h 134302"/>
                    <a:gd name="connsiteX10" fmla="*/ 50483 w 94297"/>
                    <a:gd name="connsiteY10" fmla="*/ 0 h 134302"/>
                    <a:gd name="connsiteX11" fmla="*/ 94298 w 94297"/>
                    <a:gd name="connsiteY11" fmla="*/ 44767 h 134302"/>
                    <a:gd name="connsiteX12" fmla="*/ 68580 w 94297"/>
                    <a:gd name="connsiteY12" fmla="*/ 44767 h 134302"/>
                    <a:gd name="connsiteX13" fmla="*/ 49530 w 94297"/>
                    <a:gd name="connsiteY13" fmla="*/ 24765 h 134302"/>
                    <a:gd name="connsiteX14" fmla="*/ 25717 w 94297"/>
                    <a:gd name="connsiteY14" fmla="*/ 24765 h 134302"/>
                    <a:gd name="connsiteX15" fmla="*/ 25717 w 94297"/>
                    <a:gd name="connsiteY15" fmla="*/ 63817 h 134302"/>
                    <a:gd name="connsiteX16" fmla="*/ 49530 w 94297"/>
                    <a:gd name="connsiteY16" fmla="*/ 63817 h 134302"/>
                    <a:gd name="connsiteX17" fmla="*/ 68580 w 94297"/>
                    <a:gd name="connsiteY17" fmla="*/ 4476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4297" h="134302">
                      <a:moveTo>
                        <a:pt x="94298" y="44767"/>
                      </a:moveTo>
                      <a:cubicBezTo>
                        <a:pt x="94298" y="69533"/>
                        <a:pt x="74295" y="89535"/>
                        <a:pt x="49530" y="89535"/>
                      </a:cubicBezTo>
                      <a:lnTo>
                        <a:pt x="25717" y="89535"/>
                      </a:lnTo>
                      <a:lnTo>
                        <a:pt x="25717" y="129540"/>
                      </a:lnTo>
                      <a:cubicBezTo>
                        <a:pt x="25717" y="132397"/>
                        <a:pt x="23813" y="134303"/>
                        <a:pt x="20955" y="134303"/>
                      </a:cubicBezTo>
                      <a:lnTo>
                        <a:pt x="4763" y="134303"/>
                      </a:lnTo>
                      <a:cubicBezTo>
                        <a:pt x="1905" y="134303"/>
                        <a:pt x="0" y="132397"/>
                        <a:pt x="0" y="129540"/>
                      </a:cubicBezTo>
                      <a:lnTo>
                        <a:pt x="0" y="4763"/>
                      </a:lnTo>
                      <a:cubicBezTo>
                        <a:pt x="0" y="1905"/>
                        <a:pt x="1905" y="0"/>
                        <a:pt x="4763" y="0"/>
                      </a:cubicBezTo>
                      <a:lnTo>
                        <a:pt x="26670" y="0"/>
                      </a:lnTo>
                      <a:lnTo>
                        <a:pt x="50483" y="0"/>
                      </a:lnTo>
                      <a:cubicBezTo>
                        <a:pt x="75248" y="953"/>
                        <a:pt x="94298" y="20003"/>
                        <a:pt x="94298" y="44767"/>
                      </a:cubicBezTo>
                      <a:close/>
                      <a:moveTo>
                        <a:pt x="68580" y="44767"/>
                      </a:moveTo>
                      <a:cubicBezTo>
                        <a:pt x="68580" y="33338"/>
                        <a:pt x="60008" y="24765"/>
                        <a:pt x="49530" y="24765"/>
                      </a:cubicBezTo>
                      <a:lnTo>
                        <a:pt x="25717" y="24765"/>
                      </a:lnTo>
                      <a:lnTo>
                        <a:pt x="25717" y="63817"/>
                      </a:lnTo>
                      <a:lnTo>
                        <a:pt x="49530" y="63817"/>
                      </a:lnTo>
                      <a:cubicBezTo>
                        <a:pt x="60008" y="64770"/>
                        <a:pt x="68580" y="56197"/>
                        <a:pt x="68580" y="4476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C3F734ED-D47E-E22C-8410-3294D837E08E}"/>
                    </a:ext>
                  </a:extLst>
                </p:cNvPr>
                <p:cNvSpPr/>
                <p:nvPr/>
              </p:nvSpPr>
              <p:spPr>
                <a:xfrm>
                  <a:off x="741045" y="522923"/>
                  <a:ext cx="139065" cy="139064"/>
                </a:xfrm>
                <a:custGeom>
                  <a:avLst/>
                  <a:gdLst>
                    <a:gd name="connsiteX0" fmla="*/ 0 w 139065"/>
                    <a:gd name="connsiteY0" fmla="*/ 69533 h 139064"/>
                    <a:gd name="connsiteX1" fmla="*/ 69533 w 139065"/>
                    <a:gd name="connsiteY1" fmla="*/ 0 h 139064"/>
                    <a:gd name="connsiteX2" fmla="*/ 139065 w 139065"/>
                    <a:gd name="connsiteY2" fmla="*/ 69533 h 139064"/>
                    <a:gd name="connsiteX3" fmla="*/ 69533 w 139065"/>
                    <a:gd name="connsiteY3" fmla="*/ 139065 h 139064"/>
                    <a:gd name="connsiteX4" fmla="*/ 0 w 139065"/>
                    <a:gd name="connsiteY4" fmla="*/ 69533 h 139064"/>
                    <a:gd name="connsiteX5" fmla="*/ 112395 w 139065"/>
                    <a:gd name="connsiteY5" fmla="*/ 69533 h 139064"/>
                    <a:gd name="connsiteX6" fmla="*/ 69533 w 139065"/>
                    <a:gd name="connsiteY6" fmla="*/ 25717 h 139064"/>
                    <a:gd name="connsiteX7" fmla="*/ 26670 w 139065"/>
                    <a:gd name="connsiteY7" fmla="*/ 69533 h 139064"/>
                    <a:gd name="connsiteX8" fmla="*/ 69533 w 139065"/>
                    <a:gd name="connsiteY8" fmla="*/ 113347 h 139064"/>
                    <a:gd name="connsiteX9" fmla="*/ 112395 w 139065"/>
                    <a:gd name="connsiteY9" fmla="*/ 69533 h 139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9065" h="139064">
                      <a:moveTo>
                        <a:pt x="0" y="69533"/>
                      </a:moveTo>
                      <a:cubicBezTo>
                        <a:pt x="0" y="30480"/>
                        <a:pt x="30480" y="0"/>
                        <a:pt x="69533" y="0"/>
                      </a:cubicBezTo>
                      <a:cubicBezTo>
                        <a:pt x="107633" y="0"/>
                        <a:pt x="139065" y="30480"/>
                        <a:pt x="139065" y="69533"/>
                      </a:cubicBezTo>
                      <a:cubicBezTo>
                        <a:pt x="139065" y="108585"/>
                        <a:pt x="108585" y="139065"/>
                        <a:pt x="69533" y="139065"/>
                      </a:cubicBezTo>
                      <a:cubicBezTo>
                        <a:pt x="30480" y="138113"/>
                        <a:pt x="0" y="108585"/>
                        <a:pt x="0" y="69533"/>
                      </a:cubicBezTo>
                      <a:close/>
                      <a:moveTo>
                        <a:pt x="112395" y="69533"/>
                      </a:moveTo>
                      <a:cubicBezTo>
                        <a:pt x="112395" y="43815"/>
                        <a:pt x="93345" y="25717"/>
                        <a:pt x="69533" y="25717"/>
                      </a:cubicBezTo>
                      <a:cubicBezTo>
                        <a:pt x="45720" y="25717"/>
                        <a:pt x="26670" y="43815"/>
                        <a:pt x="26670" y="69533"/>
                      </a:cubicBezTo>
                      <a:cubicBezTo>
                        <a:pt x="26670" y="95250"/>
                        <a:pt x="45720" y="113347"/>
                        <a:pt x="69533" y="113347"/>
                      </a:cubicBezTo>
                      <a:cubicBezTo>
                        <a:pt x="93345" y="113347"/>
                        <a:pt x="112395" y="95250"/>
                        <a:pt x="112395" y="6953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31266AB8-1E5A-5686-A1DC-C26655DBDBB9}"/>
                    </a:ext>
                  </a:extLst>
                </p:cNvPr>
                <p:cNvSpPr/>
                <p:nvPr/>
              </p:nvSpPr>
              <p:spPr>
                <a:xfrm>
                  <a:off x="892245" y="525781"/>
                  <a:ext cx="164421" cy="133350"/>
                </a:xfrm>
                <a:custGeom>
                  <a:avLst/>
                  <a:gdLst>
                    <a:gd name="connsiteX0" fmla="*/ 164078 w 164421"/>
                    <a:gd name="connsiteY0" fmla="*/ 4763 h 133350"/>
                    <a:gd name="connsiteX1" fmla="*/ 128835 w 164421"/>
                    <a:gd name="connsiteY1" fmla="*/ 129540 h 133350"/>
                    <a:gd name="connsiteX2" fmla="*/ 124073 w 164421"/>
                    <a:gd name="connsiteY2" fmla="*/ 133350 h 133350"/>
                    <a:gd name="connsiteX3" fmla="*/ 103118 w 164421"/>
                    <a:gd name="connsiteY3" fmla="*/ 133350 h 133350"/>
                    <a:gd name="connsiteX4" fmla="*/ 98355 w 164421"/>
                    <a:gd name="connsiteY4" fmla="*/ 129540 h 133350"/>
                    <a:gd name="connsiteX5" fmla="*/ 82163 w 164421"/>
                    <a:gd name="connsiteY5" fmla="*/ 72390 h 133350"/>
                    <a:gd name="connsiteX6" fmla="*/ 65970 w 164421"/>
                    <a:gd name="connsiteY6" fmla="*/ 129540 h 133350"/>
                    <a:gd name="connsiteX7" fmla="*/ 61208 w 164421"/>
                    <a:gd name="connsiteY7" fmla="*/ 133350 h 133350"/>
                    <a:gd name="connsiteX8" fmla="*/ 40253 w 164421"/>
                    <a:gd name="connsiteY8" fmla="*/ 133350 h 133350"/>
                    <a:gd name="connsiteX9" fmla="*/ 35490 w 164421"/>
                    <a:gd name="connsiteY9" fmla="*/ 129540 h 133350"/>
                    <a:gd name="connsiteX10" fmla="*/ 248 w 164421"/>
                    <a:gd name="connsiteY10" fmla="*/ 4763 h 133350"/>
                    <a:gd name="connsiteX11" fmla="*/ 4058 w 164421"/>
                    <a:gd name="connsiteY11" fmla="*/ 0 h 133350"/>
                    <a:gd name="connsiteX12" fmla="*/ 22155 w 164421"/>
                    <a:gd name="connsiteY12" fmla="*/ 0 h 133350"/>
                    <a:gd name="connsiteX13" fmla="*/ 26918 w 164421"/>
                    <a:gd name="connsiteY13" fmla="*/ 3810 h 133350"/>
                    <a:gd name="connsiteX14" fmla="*/ 52635 w 164421"/>
                    <a:gd name="connsiteY14" fmla="*/ 100013 h 133350"/>
                    <a:gd name="connsiteX15" fmla="*/ 71685 w 164421"/>
                    <a:gd name="connsiteY15" fmla="*/ 32385 h 133350"/>
                    <a:gd name="connsiteX16" fmla="*/ 64065 w 164421"/>
                    <a:gd name="connsiteY16" fmla="*/ 5715 h 133350"/>
                    <a:gd name="connsiteX17" fmla="*/ 67875 w 164421"/>
                    <a:gd name="connsiteY17" fmla="*/ 952 h 133350"/>
                    <a:gd name="connsiteX18" fmla="*/ 83115 w 164421"/>
                    <a:gd name="connsiteY18" fmla="*/ 952 h 133350"/>
                    <a:gd name="connsiteX19" fmla="*/ 87878 w 164421"/>
                    <a:gd name="connsiteY19" fmla="*/ 4763 h 133350"/>
                    <a:gd name="connsiteX20" fmla="*/ 113595 w 164421"/>
                    <a:gd name="connsiteY20" fmla="*/ 100965 h 133350"/>
                    <a:gd name="connsiteX21" fmla="*/ 137408 w 164421"/>
                    <a:gd name="connsiteY21" fmla="*/ 3810 h 133350"/>
                    <a:gd name="connsiteX22" fmla="*/ 142170 w 164421"/>
                    <a:gd name="connsiteY22" fmla="*/ 0 h 133350"/>
                    <a:gd name="connsiteX23" fmla="*/ 160268 w 164421"/>
                    <a:gd name="connsiteY23" fmla="*/ 0 h 133350"/>
                    <a:gd name="connsiteX24" fmla="*/ 164078 w 164421"/>
                    <a:gd name="connsiteY24" fmla="*/ 4763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64421" h="133350">
                      <a:moveTo>
                        <a:pt x="164078" y="4763"/>
                      </a:moveTo>
                      <a:lnTo>
                        <a:pt x="128835" y="129540"/>
                      </a:lnTo>
                      <a:cubicBezTo>
                        <a:pt x="127883" y="132397"/>
                        <a:pt x="125978" y="133350"/>
                        <a:pt x="124073" y="133350"/>
                      </a:cubicBezTo>
                      <a:lnTo>
                        <a:pt x="103118" y="133350"/>
                      </a:lnTo>
                      <a:cubicBezTo>
                        <a:pt x="100260" y="133350"/>
                        <a:pt x="98355" y="132397"/>
                        <a:pt x="98355" y="129540"/>
                      </a:cubicBezTo>
                      <a:lnTo>
                        <a:pt x="82163" y="72390"/>
                      </a:lnTo>
                      <a:lnTo>
                        <a:pt x="65970" y="129540"/>
                      </a:lnTo>
                      <a:cubicBezTo>
                        <a:pt x="65018" y="132397"/>
                        <a:pt x="63113" y="133350"/>
                        <a:pt x="61208" y="133350"/>
                      </a:cubicBezTo>
                      <a:lnTo>
                        <a:pt x="40253" y="133350"/>
                      </a:lnTo>
                      <a:cubicBezTo>
                        <a:pt x="37395" y="133350"/>
                        <a:pt x="35490" y="132397"/>
                        <a:pt x="35490" y="129540"/>
                      </a:cubicBezTo>
                      <a:lnTo>
                        <a:pt x="248" y="4763"/>
                      </a:lnTo>
                      <a:cubicBezTo>
                        <a:pt x="-705" y="1905"/>
                        <a:pt x="1200" y="0"/>
                        <a:pt x="4058" y="0"/>
                      </a:cubicBezTo>
                      <a:lnTo>
                        <a:pt x="22155" y="0"/>
                      </a:lnTo>
                      <a:cubicBezTo>
                        <a:pt x="25013" y="0"/>
                        <a:pt x="26918" y="952"/>
                        <a:pt x="26918" y="3810"/>
                      </a:cubicBezTo>
                      <a:lnTo>
                        <a:pt x="52635" y="100013"/>
                      </a:lnTo>
                      <a:lnTo>
                        <a:pt x="71685" y="32385"/>
                      </a:lnTo>
                      <a:lnTo>
                        <a:pt x="64065" y="5715"/>
                      </a:lnTo>
                      <a:cubicBezTo>
                        <a:pt x="63113" y="2857"/>
                        <a:pt x="65018" y="952"/>
                        <a:pt x="67875" y="952"/>
                      </a:cubicBezTo>
                      <a:lnTo>
                        <a:pt x="83115" y="952"/>
                      </a:lnTo>
                      <a:cubicBezTo>
                        <a:pt x="85973" y="952"/>
                        <a:pt x="87878" y="1905"/>
                        <a:pt x="87878" y="4763"/>
                      </a:cubicBezTo>
                      <a:lnTo>
                        <a:pt x="113595" y="100965"/>
                      </a:lnTo>
                      <a:lnTo>
                        <a:pt x="137408" y="3810"/>
                      </a:lnTo>
                      <a:cubicBezTo>
                        <a:pt x="138360" y="952"/>
                        <a:pt x="139313" y="0"/>
                        <a:pt x="142170" y="0"/>
                      </a:cubicBezTo>
                      <a:lnTo>
                        <a:pt x="160268" y="0"/>
                      </a:lnTo>
                      <a:cubicBezTo>
                        <a:pt x="164078" y="0"/>
                        <a:pt x="165030" y="1905"/>
                        <a:pt x="164078" y="476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1" name="Freeform 90">
                  <a:extLst>
                    <a:ext uri="{FF2B5EF4-FFF2-40B4-BE49-F238E27FC236}">
                      <a16:creationId xmlns:a16="http://schemas.microsoft.com/office/drawing/2014/main" id="{5A68E204-7E70-8BF1-AC8D-D7173801B046}"/>
                    </a:ext>
                  </a:extLst>
                </p:cNvPr>
                <p:cNvSpPr/>
                <p:nvPr/>
              </p:nvSpPr>
              <p:spPr>
                <a:xfrm>
                  <a:off x="1080135" y="524828"/>
                  <a:ext cx="79057" cy="134302"/>
                </a:xfrm>
                <a:custGeom>
                  <a:avLst/>
                  <a:gdLst>
                    <a:gd name="connsiteX0" fmla="*/ 79058 w 79057"/>
                    <a:gd name="connsiteY0" fmla="*/ 113347 h 134302"/>
                    <a:gd name="connsiteX1" fmla="*/ 79058 w 79057"/>
                    <a:gd name="connsiteY1" fmla="*/ 129540 h 134302"/>
                    <a:gd name="connsiteX2" fmla="*/ 74295 w 79057"/>
                    <a:gd name="connsiteY2" fmla="*/ 134303 h 134302"/>
                    <a:gd name="connsiteX3" fmla="*/ 8572 w 79057"/>
                    <a:gd name="connsiteY3" fmla="*/ 134303 h 134302"/>
                    <a:gd name="connsiteX4" fmla="*/ 4763 w 79057"/>
                    <a:gd name="connsiteY4" fmla="*/ 134303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8 w 79057"/>
                    <a:gd name="connsiteY10" fmla="*/ 4763 h 134302"/>
                    <a:gd name="connsiteX11" fmla="*/ 79058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3 w 79057"/>
                    <a:gd name="connsiteY15" fmla="*/ 54292 h 134302"/>
                    <a:gd name="connsiteX16" fmla="*/ 74295 w 79057"/>
                    <a:gd name="connsiteY16" fmla="*/ 59055 h 134302"/>
                    <a:gd name="connsiteX17" fmla="*/ 74295 w 79057"/>
                    <a:gd name="connsiteY17" fmla="*/ 74295 h 134302"/>
                    <a:gd name="connsiteX18" fmla="*/ 69533 w 79057"/>
                    <a:gd name="connsiteY18" fmla="*/ 79058 h 134302"/>
                    <a:gd name="connsiteX19" fmla="*/ 26670 w 79057"/>
                    <a:gd name="connsiteY19" fmla="*/ 79058 h 134302"/>
                    <a:gd name="connsiteX20" fmla="*/ 26670 w 79057"/>
                    <a:gd name="connsiteY20" fmla="*/ 108585 h 134302"/>
                    <a:gd name="connsiteX21" fmla="*/ 75247 w 79057"/>
                    <a:gd name="connsiteY21" fmla="*/ 108585 h 134302"/>
                    <a:gd name="connsiteX22" fmla="*/ 79058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8" y="113347"/>
                      </a:moveTo>
                      <a:lnTo>
                        <a:pt x="79058" y="129540"/>
                      </a:lnTo>
                      <a:cubicBezTo>
                        <a:pt x="79058" y="132397"/>
                        <a:pt x="77152" y="134303"/>
                        <a:pt x="74295" y="134303"/>
                      </a:cubicBezTo>
                      <a:lnTo>
                        <a:pt x="8572" y="134303"/>
                      </a:lnTo>
                      <a:lnTo>
                        <a:pt x="4763" y="134303"/>
                      </a:lnTo>
                      <a:cubicBezTo>
                        <a:pt x="1905" y="134303"/>
                        <a:pt x="0" y="132397"/>
                        <a:pt x="0" y="129540"/>
                      </a:cubicBezTo>
                      <a:lnTo>
                        <a:pt x="0" y="4763"/>
                      </a:lnTo>
                      <a:cubicBezTo>
                        <a:pt x="0" y="1905"/>
                        <a:pt x="1905" y="0"/>
                        <a:pt x="4763" y="0"/>
                      </a:cubicBezTo>
                      <a:lnTo>
                        <a:pt x="26670" y="0"/>
                      </a:lnTo>
                      <a:lnTo>
                        <a:pt x="74295" y="0"/>
                      </a:lnTo>
                      <a:cubicBezTo>
                        <a:pt x="77152" y="0"/>
                        <a:pt x="79058" y="1905"/>
                        <a:pt x="79058" y="4763"/>
                      </a:cubicBezTo>
                      <a:lnTo>
                        <a:pt x="79058" y="20955"/>
                      </a:lnTo>
                      <a:cubicBezTo>
                        <a:pt x="79058" y="23813"/>
                        <a:pt x="77152" y="25717"/>
                        <a:pt x="74295" y="25717"/>
                      </a:cubicBezTo>
                      <a:lnTo>
                        <a:pt x="26670" y="25717"/>
                      </a:lnTo>
                      <a:lnTo>
                        <a:pt x="26670" y="54292"/>
                      </a:lnTo>
                      <a:lnTo>
                        <a:pt x="69533" y="54292"/>
                      </a:lnTo>
                      <a:cubicBezTo>
                        <a:pt x="72390" y="54292"/>
                        <a:pt x="74295" y="56197"/>
                        <a:pt x="74295" y="59055"/>
                      </a:cubicBezTo>
                      <a:lnTo>
                        <a:pt x="74295" y="74295"/>
                      </a:lnTo>
                      <a:cubicBezTo>
                        <a:pt x="74295" y="77153"/>
                        <a:pt x="72390" y="79058"/>
                        <a:pt x="69533" y="79058"/>
                      </a:cubicBezTo>
                      <a:lnTo>
                        <a:pt x="26670" y="79058"/>
                      </a:lnTo>
                      <a:lnTo>
                        <a:pt x="26670" y="108585"/>
                      </a:lnTo>
                      <a:lnTo>
                        <a:pt x="75247" y="108585"/>
                      </a:lnTo>
                      <a:cubicBezTo>
                        <a:pt x="78105" y="108585"/>
                        <a:pt x="79058" y="110490"/>
                        <a:pt x="79058" y="113347"/>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FA445C07-C619-2C53-F6E5-8D33A3554920}"/>
                    </a:ext>
                  </a:extLst>
                </p:cNvPr>
                <p:cNvSpPr/>
                <p:nvPr/>
              </p:nvSpPr>
              <p:spPr>
                <a:xfrm>
                  <a:off x="1187768" y="524828"/>
                  <a:ext cx="107975" cy="134302"/>
                </a:xfrm>
                <a:custGeom>
                  <a:avLst/>
                  <a:gdLst>
                    <a:gd name="connsiteX0" fmla="*/ 103822 w 107975"/>
                    <a:gd name="connsiteY0" fmla="*/ 134303 h 134302"/>
                    <a:gd name="connsiteX1" fmla="*/ 83820 w 107975"/>
                    <a:gd name="connsiteY1" fmla="*/ 134303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3 h 134302"/>
                    <a:gd name="connsiteX7" fmla="*/ 4763 w 107975"/>
                    <a:gd name="connsiteY7" fmla="*/ 134303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2 w 107975"/>
                    <a:gd name="connsiteY13" fmla="*/ 44767 h 134302"/>
                    <a:gd name="connsiteX14" fmla="*/ 71438 w 107975"/>
                    <a:gd name="connsiteY14" fmla="*/ 82867 h 134302"/>
                    <a:gd name="connsiteX15" fmla="*/ 107632 w 107975"/>
                    <a:gd name="connsiteY15" fmla="*/ 127635 h 134302"/>
                    <a:gd name="connsiteX16" fmla="*/ 103822 w 107975"/>
                    <a:gd name="connsiteY16" fmla="*/ 134303 h 134302"/>
                    <a:gd name="connsiteX17" fmla="*/ 25717 w 107975"/>
                    <a:gd name="connsiteY17" fmla="*/ 64770 h 134302"/>
                    <a:gd name="connsiteX18" fmla="*/ 50482 w 107975"/>
                    <a:gd name="connsiteY18" fmla="*/ 64770 h 134302"/>
                    <a:gd name="connsiteX19" fmla="*/ 68580 w 107975"/>
                    <a:gd name="connsiteY19" fmla="*/ 44767 h 134302"/>
                    <a:gd name="connsiteX20" fmla="*/ 50482 w 107975"/>
                    <a:gd name="connsiteY20" fmla="*/ 24765 h 134302"/>
                    <a:gd name="connsiteX21" fmla="*/ 25717 w 107975"/>
                    <a:gd name="connsiteY21" fmla="*/ 24765 h 134302"/>
                    <a:gd name="connsiteX22" fmla="*/ 25717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3"/>
                      </a:moveTo>
                      <a:lnTo>
                        <a:pt x="83820" y="134303"/>
                      </a:lnTo>
                      <a:cubicBezTo>
                        <a:pt x="81915" y="134303"/>
                        <a:pt x="80010" y="133350"/>
                        <a:pt x="78105" y="131445"/>
                      </a:cubicBezTo>
                      <a:lnTo>
                        <a:pt x="42863" y="87630"/>
                      </a:lnTo>
                      <a:lnTo>
                        <a:pt x="26670" y="87630"/>
                      </a:lnTo>
                      <a:lnTo>
                        <a:pt x="26670" y="129540"/>
                      </a:lnTo>
                      <a:cubicBezTo>
                        <a:pt x="26670" y="132397"/>
                        <a:pt x="24765" y="134303"/>
                        <a:pt x="21907" y="134303"/>
                      </a:cubicBezTo>
                      <a:lnTo>
                        <a:pt x="4763" y="134303"/>
                      </a:lnTo>
                      <a:cubicBezTo>
                        <a:pt x="1905" y="134303"/>
                        <a:pt x="0" y="132397"/>
                        <a:pt x="0" y="129540"/>
                      </a:cubicBezTo>
                      <a:lnTo>
                        <a:pt x="0" y="4763"/>
                      </a:lnTo>
                      <a:cubicBezTo>
                        <a:pt x="0" y="1905"/>
                        <a:pt x="1905" y="0"/>
                        <a:pt x="4763" y="0"/>
                      </a:cubicBezTo>
                      <a:lnTo>
                        <a:pt x="26670" y="0"/>
                      </a:lnTo>
                      <a:lnTo>
                        <a:pt x="51435" y="0"/>
                      </a:lnTo>
                      <a:cubicBezTo>
                        <a:pt x="76200" y="0"/>
                        <a:pt x="96202" y="20003"/>
                        <a:pt x="96202" y="44767"/>
                      </a:cubicBezTo>
                      <a:cubicBezTo>
                        <a:pt x="96202" y="60960"/>
                        <a:pt x="85725" y="76200"/>
                        <a:pt x="71438" y="82867"/>
                      </a:cubicBezTo>
                      <a:lnTo>
                        <a:pt x="107632" y="127635"/>
                      </a:lnTo>
                      <a:cubicBezTo>
                        <a:pt x="108585" y="131445"/>
                        <a:pt x="107632" y="134303"/>
                        <a:pt x="103822" y="134303"/>
                      </a:cubicBezTo>
                      <a:close/>
                      <a:moveTo>
                        <a:pt x="25717" y="64770"/>
                      </a:moveTo>
                      <a:lnTo>
                        <a:pt x="50482" y="64770"/>
                      </a:lnTo>
                      <a:cubicBezTo>
                        <a:pt x="60007" y="64770"/>
                        <a:pt x="68580" y="56197"/>
                        <a:pt x="68580" y="44767"/>
                      </a:cubicBezTo>
                      <a:cubicBezTo>
                        <a:pt x="68580" y="33338"/>
                        <a:pt x="60007" y="24765"/>
                        <a:pt x="50482" y="24765"/>
                      </a:cubicBezTo>
                      <a:lnTo>
                        <a:pt x="25717" y="24765"/>
                      </a:lnTo>
                      <a:lnTo>
                        <a:pt x="25717" y="64770"/>
                      </a:ln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2A074BDE-5627-D6FC-DC8C-BC90A771F7A9}"/>
                    </a:ext>
                  </a:extLst>
                </p:cNvPr>
                <p:cNvSpPr/>
                <p:nvPr/>
              </p:nvSpPr>
              <p:spPr>
                <a:xfrm>
                  <a:off x="1367790" y="561023"/>
                  <a:ext cx="100965" cy="100964"/>
                </a:xfrm>
                <a:custGeom>
                  <a:avLst/>
                  <a:gdLst>
                    <a:gd name="connsiteX0" fmla="*/ 0 w 100965"/>
                    <a:gd name="connsiteY0" fmla="*/ 50483 h 100964"/>
                    <a:gd name="connsiteX1" fmla="*/ 50483 w 100965"/>
                    <a:gd name="connsiteY1" fmla="*/ 0 h 100964"/>
                    <a:gd name="connsiteX2" fmla="*/ 100965 w 100965"/>
                    <a:gd name="connsiteY2" fmla="*/ 50483 h 100964"/>
                    <a:gd name="connsiteX3" fmla="*/ 50483 w 100965"/>
                    <a:gd name="connsiteY3" fmla="*/ 100965 h 100964"/>
                    <a:gd name="connsiteX4" fmla="*/ 0 w 100965"/>
                    <a:gd name="connsiteY4" fmla="*/ 50483 h 100964"/>
                    <a:gd name="connsiteX5" fmla="*/ 76200 w 100965"/>
                    <a:gd name="connsiteY5" fmla="*/ 50483 h 100964"/>
                    <a:gd name="connsiteX6" fmla="*/ 50483 w 100965"/>
                    <a:gd name="connsiteY6" fmla="*/ 23813 h 100964"/>
                    <a:gd name="connsiteX7" fmla="*/ 24765 w 100965"/>
                    <a:gd name="connsiteY7" fmla="*/ 50483 h 100964"/>
                    <a:gd name="connsiteX8" fmla="*/ 50483 w 100965"/>
                    <a:gd name="connsiteY8" fmla="*/ 77152 h 100964"/>
                    <a:gd name="connsiteX9" fmla="*/ 76200 w 100965"/>
                    <a:gd name="connsiteY9" fmla="*/ 50483 h 10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100964">
                      <a:moveTo>
                        <a:pt x="0" y="50483"/>
                      </a:moveTo>
                      <a:cubicBezTo>
                        <a:pt x="0" y="21908"/>
                        <a:pt x="22860" y="0"/>
                        <a:pt x="50483" y="0"/>
                      </a:cubicBezTo>
                      <a:cubicBezTo>
                        <a:pt x="78105" y="0"/>
                        <a:pt x="100965" y="21908"/>
                        <a:pt x="100965" y="50483"/>
                      </a:cubicBezTo>
                      <a:cubicBezTo>
                        <a:pt x="100965" y="79058"/>
                        <a:pt x="78105" y="100965"/>
                        <a:pt x="50483" y="100965"/>
                      </a:cubicBezTo>
                      <a:cubicBezTo>
                        <a:pt x="22860" y="100965"/>
                        <a:pt x="0" y="79058"/>
                        <a:pt x="0" y="50483"/>
                      </a:cubicBezTo>
                      <a:close/>
                      <a:moveTo>
                        <a:pt x="76200" y="50483"/>
                      </a:moveTo>
                      <a:cubicBezTo>
                        <a:pt x="76200" y="35242"/>
                        <a:pt x="64770" y="23813"/>
                        <a:pt x="50483" y="23813"/>
                      </a:cubicBezTo>
                      <a:cubicBezTo>
                        <a:pt x="36195" y="23813"/>
                        <a:pt x="24765" y="34290"/>
                        <a:pt x="24765" y="50483"/>
                      </a:cubicBezTo>
                      <a:cubicBezTo>
                        <a:pt x="24765" y="65722"/>
                        <a:pt x="36195" y="77152"/>
                        <a:pt x="50483" y="77152"/>
                      </a:cubicBezTo>
                      <a:cubicBezTo>
                        <a:pt x="64770" y="77152"/>
                        <a:pt x="76200" y="65722"/>
                        <a:pt x="76200" y="50483"/>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CB08480A-4EB7-AFF4-24E5-AB38CFEC514D}"/>
                    </a:ext>
                  </a:extLst>
                </p:cNvPr>
                <p:cNvSpPr/>
                <p:nvPr/>
              </p:nvSpPr>
              <p:spPr>
                <a:xfrm>
                  <a:off x="1483043" y="522923"/>
                  <a:ext cx="59054" cy="136207"/>
                </a:xfrm>
                <a:custGeom>
                  <a:avLst/>
                  <a:gdLst>
                    <a:gd name="connsiteX0" fmla="*/ 39052 w 59054"/>
                    <a:gd name="connsiteY0" fmla="*/ 40005 h 136207"/>
                    <a:gd name="connsiteX1" fmla="*/ 39052 w 59054"/>
                    <a:gd name="connsiteY1" fmla="*/ 40958 h 136207"/>
                    <a:gd name="connsiteX2" fmla="*/ 54292 w 59054"/>
                    <a:gd name="connsiteY2" fmla="*/ 40958 h 136207"/>
                    <a:gd name="connsiteX3" fmla="*/ 59055 w 59054"/>
                    <a:gd name="connsiteY3" fmla="*/ 45720 h 136207"/>
                    <a:gd name="connsiteX4" fmla="*/ 59055 w 59054"/>
                    <a:gd name="connsiteY4" fmla="*/ 60008 h 136207"/>
                    <a:gd name="connsiteX5" fmla="*/ 54292 w 59054"/>
                    <a:gd name="connsiteY5" fmla="*/ 64770 h 136207"/>
                    <a:gd name="connsiteX6" fmla="*/ 39052 w 59054"/>
                    <a:gd name="connsiteY6" fmla="*/ 64770 h 136207"/>
                    <a:gd name="connsiteX7" fmla="*/ 39052 w 59054"/>
                    <a:gd name="connsiteY7" fmla="*/ 131445 h 136207"/>
                    <a:gd name="connsiteX8" fmla="*/ 34290 w 59054"/>
                    <a:gd name="connsiteY8" fmla="*/ 136208 h 136207"/>
                    <a:gd name="connsiteX9" fmla="*/ 19050 w 59054"/>
                    <a:gd name="connsiteY9" fmla="*/ 136208 h 136207"/>
                    <a:gd name="connsiteX10" fmla="*/ 14288 w 59054"/>
                    <a:gd name="connsiteY10" fmla="*/ 131445 h 136207"/>
                    <a:gd name="connsiteX11" fmla="*/ 14288 w 59054"/>
                    <a:gd name="connsiteY11" fmla="*/ 64770 h 136207"/>
                    <a:gd name="connsiteX12" fmla="*/ 4763 w 59054"/>
                    <a:gd name="connsiteY12" fmla="*/ 64770 h 136207"/>
                    <a:gd name="connsiteX13" fmla="*/ 0 w 59054"/>
                    <a:gd name="connsiteY13" fmla="*/ 60008 h 136207"/>
                    <a:gd name="connsiteX14" fmla="*/ 0 w 59054"/>
                    <a:gd name="connsiteY14" fmla="*/ 45720 h 136207"/>
                    <a:gd name="connsiteX15" fmla="*/ 4763 w 59054"/>
                    <a:gd name="connsiteY15" fmla="*/ 40958 h 136207"/>
                    <a:gd name="connsiteX16" fmla="*/ 14288 w 59054"/>
                    <a:gd name="connsiteY16" fmla="*/ 40958 h 136207"/>
                    <a:gd name="connsiteX17" fmla="*/ 14288 w 59054"/>
                    <a:gd name="connsiteY17" fmla="*/ 40005 h 136207"/>
                    <a:gd name="connsiteX18" fmla="*/ 54292 w 59054"/>
                    <a:gd name="connsiteY18" fmla="*/ 0 h 136207"/>
                    <a:gd name="connsiteX19" fmla="*/ 59055 w 59054"/>
                    <a:gd name="connsiteY19" fmla="*/ 4763 h 136207"/>
                    <a:gd name="connsiteX20" fmla="*/ 59055 w 59054"/>
                    <a:gd name="connsiteY20" fmla="*/ 19050 h 136207"/>
                    <a:gd name="connsiteX21" fmla="*/ 54292 w 59054"/>
                    <a:gd name="connsiteY21" fmla="*/ 23813 h 136207"/>
                    <a:gd name="connsiteX22" fmla="*/ 39052 w 59054"/>
                    <a:gd name="connsiteY22" fmla="*/ 4000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054" h="136207">
                      <a:moveTo>
                        <a:pt x="39052" y="40005"/>
                      </a:moveTo>
                      <a:lnTo>
                        <a:pt x="39052" y="40958"/>
                      </a:lnTo>
                      <a:lnTo>
                        <a:pt x="54292" y="40958"/>
                      </a:lnTo>
                      <a:cubicBezTo>
                        <a:pt x="57150" y="40958"/>
                        <a:pt x="59055" y="42863"/>
                        <a:pt x="59055" y="45720"/>
                      </a:cubicBezTo>
                      <a:lnTo>
                        <a:pt x="59055" y="60008"/>
                      </a:lnTo>
                      <a:cubicBezTo>
                        <a:pt x="59055" y="62865"/>
                        <a:pt x="57150" y="64770"/>
                        <a:pt x="54292" y="64770"/>
                      </a:cubicBezTo>
                      <a:lnTo>
                        <a:pt x="39052" y="64770"/>
                      </a:lnTo>
                      <a:lnTo>
                        <a:pt x="39052" y="131445"/>
                      </a:lnTo>
                      <a:cubicBezTo>
                        <a:pt x="39052" y="134302"/>
                        <a:pt x="37147" y="136208"/>
                        <a:pt x="34290" y="136208"/>
                      </a:cubicBezTo>
                      <a:lnTo>
                        <a:pt x="19050" y="136208"/>
                      </a:lnTo>
                      <a:cubicBezTo>
                        <a:pt x="16192" y="136208"/>
                        <a:pt x="14288" y="134302"/>
                        <a:pt x="14288" y="131445"/>
                      </a:cubicBezTo>
                      <a:lnTo>
                        <a:pt x="14288" y="64770"/>
                      </a:lnTo>
                      <a:lnTo>
                        <a:pt x="4763" y="64770"/>
                      </a:lnTo>
                      <a:cubicBezTo>
                        <a:pt x="1905" y="64770"/>
                        <a:pt x="0" y="62865"/>
                        <a:pt x="0" y="60008"/>
                      </a:cubicBezTo>
                      <a:lnTo>
                        <a:pt x="0" y="45720"/>
                      </a:lnTo>
                      <a:cubicBezTo>
                        <a:pt x="0" y="42863"/>
                        <a:pt x="1905" y="40958"/>
                        <a:pt x="4763" y="40958"/>
                      </a:cubicBezTo>
                      <a:lnTo>
                        <a:pt x="14288" y="40958"/>
                      </a:lnTo>
                      <a:lnTo>
                        <a:pt x="14288" y="40005"/>
                      </a:lnTo>
                      <a:cubicBezTo>
                        <a:pt x="14288" y="15240"/>
                        <a:pt x="27622" y="0"/>
                        <a:pt x="54292" y="0"/>
                      </a:cubicBezTo>
                      <a:cubicBezTo>
                        <a:pt x="57150" y="0"/>
                        <a:pt x="59055" y="1905"/>
                        <a:pt x="59055" y="4763"/>
                      </a:cubicBezTo>
                      <a:lnTo>
                        <a:pt x="59055" y="19050"/>
                      </a:lnTo>
                      <a:cubicBezTo>
                        <a:pt x="59055" y="21908"/>
                        <a:pt x="57150" y="23813"/>
                        <a:pt x="54292" y="23813"/>
                      </a:cubicBezTo>
                      <a:cubicBezTo>
                        <a:pt x="43815" y="23813"/>
                        <a:pt x="39052" y="28575"/>
                        <a:pt x="39052" y="40005"/>
                      </a:cubicBezTo>
                      <a:close/>
                    </a:path>
                  </a:pathLst>
                </a:custGeom>
                <a:solidFill>
                  <a:srgbClr val="FFFFFF">
                    <a:alpha val="80000"/>
                  </a:srgb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5" name="Freeform 94">
                  <a:extLst>
                    <a:ext uri="{FF2B5EF4-FFF2-40B4-BE49-F238E27FC236}">
                      <a16:creationId xmlns:a16="http://schemas.microsoft.com/office/drawing/2014/main" id="{AE8128EA-4CD2-4B19-CFB8-4B2A3501E764}"/>
                    </a:ext>
                  </a:extLst>
                </p:cNvPr>
                <p:cNvSpPr/>
                <p:nvPr/>
              </p:nvSpPr>
              <p:spPr>
                <a:xfrm>
                  <a:off x="1621155" y="524828"/>
                  <a:ext cx="112394" cy="134302"/>
                </a:xfrm>
                <a:custGeom>
                  <a:avLst/>
                  <a:gdLst>
                    <a:gd name="connsiteX0" fmla="*/ 112395 w 112394"/>
                    <a:gd name="connsiteY0" fmla="*/ 91440 h 134302"/>
                    <a:gd name="connsiteX1" fmla="*/ 70485 w 112394"/>
                    <a:gd name="connsiteY1" fmla="*/ 134303 h 134302"/>
                    <a:gd name="connsiteX2" fmla="*/ 7620 w 112394"/>
                    <a:gd name="connsiteY2" fmla="*/ 134303 h 134302"/>
                    <a:gd name="connsiteX3" fmla="*/ 4763 w 112394"/>
                    <a:gd name="connsiteY3" fmla="*/ 134303 h 134302"/>
                    <a:gd name="connsiteX4" fmla="*/ 0 w 112394"/>
                    <a:gd name="connsiteY4" fmla="*/ 129540 h 134302"/>
                    <a:gd name="connsiteX5" fmla="*/ 0 w 112394"/>
                    <a:gd name="connsiteY5" fmla="*/ 4763 h 134302"/>
                    <a:gd name="connsiteX6" fmla="*/ 4763 w 112394"/>
                    <a:gd name="connsiteY6" fmla="*/ 0 h 134302"/>
                    <a:gd name="connsiteX7" fmla="*/ 26670 w 112394"/>
                    <a:gd name="connsiteY7" fmla="*/ 0 h 134302"/>
                    <a:gd name="connsiteX8" fmla="*/ 56197 w 112394"/>
                    <a:gd name="connsiteY8" fmla="*/ 0 h 134302"/>
                    <a:gd name="connsiteX9" fmla="*/ 95250 w 112394"/>
                    <a:gd name="connsiteY9" fmla="*/ 36195 h 134302"/>
                    <a:gd name="connsiteX10" fmla="*/ 90488 w 112394"/>
                    <a:gd name="connsiteY10" fmla="*/ 52388 h 134302"/>
                    <a:gd name="connsiteX11" fmla="*/ 112395 w 112394"/>
                    <a:gd name="connsiteY11" fmla="*/ 91440 h 134302"/>
                    <a:gd name="connsiteX12" fmla="*/ 25717 w 112394"/>
                    <a:gd name="connsiteY12" fmla="*/ 25717 h 134302"/>
                    <a:gd name="connsiteX13" fmla="*/ 25717 w 112394"/>
                    <a:gd name="connsiteY13" fmla="*/ 48578 h 134302"/>
                    <a:gd name="connsiteX14" fmla="*/ 63817 w 112394"/>
                    <a:gd name="connsiteY14" fmla="*/ 48578 h 134302"/>
                    <a:gd name="connsiteX15" fmla="*/ 67627 w 112394"/>
                    <a:gd name="connsiteY15" fmla="*/ 39053 h 134302"/>
                    <a:gd name="connsiteX16" fmla="*/ 54292 w 112394"/>
                    <a:gd name="connsiteY16" fmla="*/ 25717 h 134302"/>
                    <a:gd name="connsiteX17" fmla="*/ 25717 w 112394"/>
                    <a:gd name="connsiteY17" fmla="*/ 25717 h 134302"/>
                    <a:gd name="connsiteX18" fmla="*/ 86677 w 112394"/>
                    <a:gd name="connsiteY18" fmla="*/ 90488 h 134302"/>
                    <a:gd name="connsiteX19" fmla="*/ 67627 w 112394"/>
                    <a:gd name="connsiteY19" fmla="*/ 71438 h 134302"/>
                    <a:gd name="connsiteX20" fmla="*/ 25717 w 112394"/>
                    <a:gd name="connsiteY20" fmla="*/ 71438 h 134302"/>
                    <a:gd name="connsiteX21" fmla="*/ 25717 w 112394"/>
                    <a:gd name="connsiteY21" fmla="*/ 109538 h 134302"/>
                    <a:gd name="connsiteX22" fmla="*/ 66675 w 112394"/>
                    <a:gd name="connsiteY22" fmla="*/ 109538 h 134302"/>
                    <a:gd name="connsiteX23" fmla="*/ 86677 w 112394"/>
                    <a:gd name="connsiteY23" fmla="*/ 90488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2394" h="134302">
                      <a:moveTo>
                        <a:pt x="112395" y="91440"/>
                      </a:moveTo>
                      <a:cubicBezTo>
                        <a:pt x="112395" y="115253"/>
                        <a:pt x="94297" y="134303"/>
                        <a:pt x="70485" y="134303"/>
                      </a:cubicBezTo>
                      <a:lnTo>
                        <a:pt x="7620" y="134303"/>
                      </a:lnTo>
                      <a:lnTo>
                        <a:pt x="4763" y="134303"/>
                      </a:lnTo>
                      <a:cubicBezTo>
                        <a:pt x="1905" y="134303"/>
                        <a:pt x="0" y="132397"/>
                        <a:pt x="0" y="129540"/>
                      </a:cubicBezTo>
                      <a:lnTo>
                        <a:pt x="0" y="4763"/>
                      </a:lnTo>
                      <a:cubicBezTo>
                        <a:pt x="0" y="1905"/>
                        <a:pt x="1905" y="0"/>
                        <a:pt x="4763" y="0"/>
                      </a:cubicBezTo>
                      <a:lnTo>
                        <a:pt x="26670" y="0"/>
                      </a:lnTo>
                      <a:lnTo>
                        <a:pt x="56197" y="0"/>
                      </a:lnTo>
                      <a:cubicBezTo>
                        <a:pt x="79057" y="0"/>
                        <a:pt x="95250" y="15240"/>
                        <a:pt x="95250" y="36195"/>
                      </a:cubicBezTo>
                      <a:cubicBezTo>
                        <a:pt x="95250" y="41910"/>
                        <a:pt x="93345" y="47625"/>
                        <a:pt x="90488" y="52388"/>
                      </a:cubicBezTo>
                      <a:cubicBezTo>
                        <a:pt x="103822" y="60008"/>
                        <a:pt x="112395" y="74295"/>
                        <a:pt x="112395" y="91440"/>
                      </a:cubicBezTo>
                      <a:close/>
                      <a:moveTo>
                        <a:pt x="25717" y="25717"/>
                      </a:moveTo>
                      <a:lnTo>
                        <a:pt x="25717" y="48578"/>
                      </a:lnTo>
                      <a:lnTo>
                        <a:pt x="63817" y="48578"/>
                      </a:lnTo>
                      <a:cubicBezTo>
                        <a:pt x="66675" y="45720"/>
                        <a:pt x="67627" y="42863"/>
                        <a:pt x="67627" y="39053"/>
                      </a:cubicBezTo>
                      <a:cubicBezTo>
                        <a:pt x="67627" y="31433"/>
                        <a:pt x="62865" y="25717"/>
                        <a:pt x="54292" y="25717"/>
                      </a:cubicBezTo>
                      <a:lnTo>
                        <a:pt x="25717" y="25717"/>
                      </a:lnTo>
                      <a:close/>
                      <a:moveTo>
                        <a:pt x="86677" y="90488"/>
                      </a:moveTo>
                      <a:cubicBezTo>
                        <a:pt x="86677" y="80010"/>
                        <a:pt x="80010" y="71438"/>
                        <a:pt x="67627" y="71438"/>
                      </a:cubicBezTo>
                      <a:lnTo>
                        <a:pt x="25717" y="71438"/>
                      </a:lnTo>
                      <a:lnTo>
                        <a:pt x="25717" y="109538"/>
                      </a:lnTo>
                      <a:lnTo>
                        <a:pt x="66675" y="109538"/>
                      </a:lnTo>
                      <a:cubicBezTo>
                        <a:pt x="80010" y="109538"/>
                        <a:pt x="86677" y="100965"/>
                        <a:pt x="86677" y="90488"/>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83FAB813-2C75-A9E8-D942-EFEC0767B384}"/>
                    </a:ext>
                  </a:extLst>
                </p:cNvPr>
                <p:cNvSpPr/>
                <p:nvPr/>
              </p:nvSpPr>
              <p:spPr>
                <a:xfrm>
                  <a:off x="1758315" y="524828"/>
                  <a:ext cx="99059" cy="136207"/>
                </a:xfrm>
                <a:custGeom>
                  <a:avLst/>
                  <a:gdLst>
                    <a:gd name="connsiteX0" fmla="*/ 0 w 99059"/>
                    <a:gd name="connsiteY0" fmla="*/ 93345 h 136207"/>
                    <a:gd name="connsiteX1" fmla="*/ 0 w 99059"/>
                    <a:gd name="connsiteY1" fmla="*/ 4763 h 136207"/>
                    <a:gd name="connsiteX2" fmla="*/ 4763 w 99059"/>
                    <a:gd name="connsiteY2" fmla="*/ 0 h 136207"/>
                    <a:gd name="connsiteX3" fmla="*/ 21908 w 99059"/>
                    <a:gd name="connsiteY3" fmla="*/ 0 h 136207"/>
                    <a:gd name="connsiteX4" fmla="*/ 26670 w 99059"/>
                    <a:gd name="connsiteY4" fmla="*/ 4763 h 136207"/>
                    <a:gd name="connsiteX5" fmla="*/ 26670 w 99059"/>
                    <a:gd name="connsiteY5" fmla="*/ 90488 h 136207"/>
                    <a:gd name="connsiteX6" fmla="*/ 49530 w 99059"/>
                    <a:gd name="connsiteY6" fmla="*/ 110490 h 136207"/>
                    <a:gd name="connsiteX7" fmla="*/ 72390 w 99059"/>
                    <a:gd name="connsiteY7" fmla="*/ 90488 h 136207"/>
                    <a:gd name="connsiteX8" fmla="*/ 72390 w 99059"/>
                    <a:gd name="connsiteY8" fmla="*/ 4763 h 136207"/>
                    <a:gd name="connsiteX9" fmla="*/ 77153 w 99059"/>
                    <a:gd name="connsiteY9" fmla="*/ 0 h 136207"/>
                    <a:gd name="connsiteX10" fmla="*/ 94297 w 99059"/>
                    <a:gd name="connsiteY10" fmla="*/ 0 h 136207"/>
                    <a:gd name="connsiteX11" fmla="*/ 99060 w 99059"/>
                    <a:gd name="connsiteY11" fmla="*/ 4763 h 136207"/>
                    <a:gd name="connsiteX12" fmla="*/ 99060 w 99059"/>
                    <a:gd name="connsiteY12" fmla="*/ 92392 h 136207"/>
                    <a:gd name="connsiteX13" fmla="*/ 50483 w 99059"/>
                    <a:gd name="connsiteY13" fmla="*/ 136208 h 136207"/>
                    <a:gd name="connsiteX14" fmla="*/ 0 w 99059"/>
                    <a:gd name="connsiteY14" fmla="*/ 93345 h 136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059" h="136207">
                      <a:moveTo>
                        <a:pt x="0" y="93345"/>
                      </a:moveTo>
                      <a:lnTo>
                        <a:pt x="0" y="4763"/>
                      </a:lnTo>
                      <a:cubicBezTo>
                        <a:pt x="0" y="1905"/>
                        <a:pt x="1905" y="0"/>
                        <a:pt x="4763" y="0"/>
                      </a:cubicBezTo>
                      <a:lnTo>
                        <a:pt x="21908" y="0"/>
                      </a:lnTo>
                      <a:cubicBezTo>
                        <a:pt x="24765" y="0"/>
                        <a:pt x="26670" y="1905"/>
                        <a:pt x="26670" y="4763"/>
                      </a:cubicBezTo>
                      <a:lnTo>
                        <a:pt x="26670" y="90488"/>
                      </a:lnTo>
                      <a:cubicBezTo>
                        <a:pt x="26670" y="102870"/>
                        <a:pt x="33338" y="110490"/>
                        <a:pt x="49530" y="110490"/>
                      </a:cubicBezTo>
                      <a:cubicBezTo>
                        <a:pt x="65722" y="110490"/>
                        <a:pt x="72390" y="102870"/>
                        <a:pt x="72390" y="90488"/>
                      </a:cubicBezTo>
                      <a:lnTo>
                        <a:pt x="72390" y="4763"/>
                      </a:lnTo>
                      <a:cubicBezTo>
                        <a:pt x="72390" y="1905"/>
                        <a:pt x="74295" y="0"/>
                        <a:pt x="77153" y="0"/>
                      </a:cubicBezTo>
                      <a:lnTo>
                        <a:pt x="94297" y="0"/>
                      </a:lnTo>
                      <a:cubicBezTo>
                        <a:pt x="97155" y="0"/>
                        <a:pt x="99060" y="1905"/>
                        <a:pt x="99060" y="4763"/>
                      </a:cubicBezTo>
                      <a:lnTo>
                        <a:pt x="99060" y="92392"/>
                      </a:lnTo>
                      <a:cubicBezTo>
                        <a:pt x="99060" y="120967"/>
                        <a:pt x="77153" y="136208"/>
                        <a:pt x="50483" y="136208"/>
                      </a:cubicBezTo>
                      <a:cubicBezTo>
                        <a:pt x="23813" y="136208"/>
                        <a:pt x="0" y="121920"/>
                        <a:pt x="0" y="9334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7" name="Freeform 96">
                  <a:extLst>
                    <a:ext uri="{FF2B5EF4-FFF2-40B4-BE49-F238E27FC236}">
                      <a16:creationId xmlns:a16="http://schemas.microsoft.com/office/drawing/2014/main" id="{731E1E7D-DFB0-6939-108E-58B9179DFBCA}"/>
                    </a:ext>
                  </a:extLst>
                </p:cNvPr>
                <p:cNvSpPr/>
                <p:nvPr/>
              </p:nvSpPr>
              <p:spPr>
                <a:xfrm>
                  <a:off x="1874706" y="524828"/>
                  <a:ext cx="110118" cy="133350"/>
                </a:xfrm>
                <a:custGeom>
                  <a:avLst/>
                  <a:gdLst>
                    <a:gd name="connsiteX0" fmla="*/ 109352 w 110118"/>
                    <a:gd name="connsiteY0" fmla="*/ 5715 h 133350"/>
                    <a:gd name="connsiteX1" fmla="*/ 68394 w 110118"/>
                    <a:gd name="connsiteY1" fmla="*/ 74295 h 133350"/>
                    <a:gd name="connsiteX2" fmla="*/ 68394 w 110118"/>
                    <a:gd name="connsiteY2" fmla="*/ 128588 h 133350"/>
                    <a:gd name="connsiteX3" fmla="*/ 63632 w 110118"/>
                    <a:gd name="connsiteY3" fmla="*/ 133350 h 133350"/>
                    <a:gd name="connsiteX4" fmla="*/ 46487 w 110118"/>
                    <a:gd name="connsiteY4" fmla="*/ 133350 h 133350"/>
                    <a:gd name="connsiteX5" fmla="*/ 41724 w 110118"/>
                    <a:gd name="connsiteY5" fmla="*/ 128588 h 133350"/>
                    <a:gd name="connsiteX6" fmla="*/ 41724 w 110118"/>
                    <a:gd name="connsiteY6" fmla="*/ 74295 h 133350"/>
                    <a:gd name="connsiteX7" fmla="*/ 767 w 110118"/>
                    <a:gd name="connsiteY7" fmla="*/ 5715 h 133350"/>
                    <a:gd name="connsiteX8" fmla="*/ 3624 w 110118"/>
                    <a:gd name="connsiteY8" fmla="*/ 0 h 133350"/>
                    <a:gd name="connsiteX9" fmla="*/ 23627 w 110118"/>
                    <a:gd name="connsiteY9" fmla="*/ 0 h 133350"/>
                    <a:gd name="connsiteX10" fmla="*/ 29342 w 110118"/>
                    <a:gd name="connsiteY10" fmla="*/ 2858 h 133350"/>
                    <a:gd name="connsiteX11" fmla="*/ 55059 w 110118"/>
                    <a:gd name="connsiteY11" fmla="*/ 48578 h 133350"/>
                    <a:gd name="connsiteX12" fmla="*/ 80777 w 110118"/>
                    <a:gd name="connsiteY12" fmla="*/ 2858 h 133350"/>
                    <a:gd name="connsiteX13" fmla="*/ 86492 w 110118"/>
                    <a:gd name="connsiteY13" fmla="*/ 0 h 133350"/>
                    <a:gd name="connsiteX14" fmla="*/ 106494 w 110118"/>
                    <a:gd name="connsiteY14" fmla="*/ 0 h 133350"/>
                    <a:gd name="connsiteX15" fmla="*/ 109352 w 110118"/>
                    <a:gd name="connsiteY15" fmla="*/ 5715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118" h="133350">
                      <a:moveTo>
                        <a:pt x="109352" y="5715"/>
                      </a:moveTo>
                      <a:lnTo>
                        <a:pt x="68394" y="74295"/>
                      </a:lnTo>
                      <a:lnTo>
                        <a:pt x="68394" y="128588"/>
                      </a:lnTo>
                      <a:cubicBezTo>
                        <a:pt x="68394" y="131445"/>
                        <a:pt x="66489" y="133350"/>
                        <a:pt x="63632" y="133350"/>
                      </a:cubicBezTo>
                      <a:lnTo>
                        <a:pt x="46487" y="133350"/>
                      </a:lnTo>
                      <a:cubicBezTo>
                        <a:pt x="43629" y="133350"/>
                        <a:pt x="41724" y="131445"/>
                        <a:pt x="41724" y="128588"/>
                      </a:cubicBezTo>
                      <a:lnTo>
                        <a:pt x="41724" y="74295"/>
                      </a:lnTo>
                      <a:lnTo>
                        <a:pt x="767" y="5715"/>
                      </a:lnTo>
                      <a:cubicBezTo>
                        <a:pt x="-1138" y="2858"/>
                        <a:pt x="767" y="0"/>
                        <a:pt x="3624" y="0"/>
                      </a:cubicBezTo>
                      <a:lnTo>
                        <a:pt x="23627" y="0"/>
                      </a:lnTo>
                      <a:cubicBezTo>
                        <a:pt x="26484" y="0"/>
                        <a:pt x="27437" y="953"/>
                        <a:pt x="29342" y="2858"/>
                      </a:cubicBezTo>
                      <a:lnTo>
                        <a:pt x="55059" y="48578"/>
                      </a:lnTo>
                      <a:lnTo>
                        <a:pt x="80777" y="2858"/>
                      </a:lnTo>
                      <a:cubicBezTo>
                        <a:pt x="81729" y="953"/>
                        <a:pt x="83634" y="0"/>
                        <a:pt x="86492" y="0"/>
                      </a:cubicBezTo>
                      <a:lnTo>
                        <a:pt x="106494" y="0"/>
                      </a:lnTo>
                      <a:cubicBezTo>
                        <a:pt x="109352" y="953"/>
                        <a:pt x="111257" y="2858"/>
                        <a:pt x="109352" y="5715"/>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8" name="Freeform 97">
                  <a:extLst>
                    <a:ext uri="{FF2B5EF4-FFF2-40B4-BE49-F238E27FC236}">
                      <a16:creationId xmlns:a16="http://schemas.microsoft.com/office/drawing/2014/main" id="{EF6A6FA8-8D12-1AFA-F89E-407D61AB59BF}"/>
                    </a:ext>
                  </a:extLst>
                </p:cNvPr>
                <p:cNvSpPr/>
                <p:nvPr/>
              </p:nvSpPr>
              <p:spPr>
                <a:xfrm>
                  <a:off x="2007870" y="524828"/>
                  <a:ext cx="79057" cy="134302"/>
                </a:xfrm>
                <a:custGeom>
                  <a:avLst/>
                  <a:gdLst>
                    <a:gd name="connsiteX0" fmla="*/ 79057 w 79057"/>
                    <a:gd name="connsiteY0" fmla="*/ 113347 h 134302"/>
                    <a:gd name="connsiteX1" fmla="*/ 79057 w 79057"/>
                    <a:gd name="connsiteY1" fmla="*/ 129540 h 134302"/>
                    <a:gd name="connsiteX2" fmla="*/ 74295 w 79057"/>
                    <a:gd name="connsiteY2" fmla="*/ 134303 h 134302"/>
                    <a:gd name="connsiteX3" fmla="*/ 8572 w 79057"/>
                    <a:gd name="connsiteY3" fmla="*/ 134303 h 134302"/>
                    <a:gd name="connsiteX4" fmla="*/ 4763 w 79057"/>
                    <a:gd name="connsiteY4" fmla="*/ 134303 h 134302"/>
                    <a:gd name="connsiteX5" fmla="*/ 0 w 79057"/>
                    <a:gd name="connsiteY5" fmla="*/ 129540 h 134302"/>
                    <a:gd name="connsiteX6" fmla="*/ 0 w 79057"/>
                    <a:gd name="connsiteY6" fmla="*/ 4763 h 134302"/>
                    <a:gd name="connsiteX7" fmla="*/ 4763 w 79057"/>
                    <a:gd name="connsiteY7" fmla="*/ 0 h 134302"/>
                    <a:gd name="connsiteX8" fmla="*/ 26670 w 79057"/>
                    <a:gd name="connsiteY8" fmla="*/ 0 h 134302"/>
                    <a:gd name="connsiteX9" fmla="*/ 74295 w 79057"/>
                    <a:gd name="connsiteY9" fmla="*/ 0 h 134302"/>
                    <a:gd name="connsiteX10" fmla="*/ 79057 w 79057"/>
                    <a:gd name="connsiteY10" fmla="*/ 4763 h 134302"/>
                    <a:gd name="connsiteX11" fmla="*/ 79057 w 79057"/>
                    <a:gd name="connsiteY11" fmla="*/ 20955 h 134302"/>
                    <a:gd name="connsiteX12" fmla="*/ 74295 w 79057"/>
                    <a:gd name="connsiteY12" fmla="*/ 25717 h 134302"/>
                    <a:gd name="connsiteX13" fmla="*/ 26670 w 79057"/>
                    <a:gd name="connsiteY13" fmla="*/ 25717 h 134302"/>
                    <a:gd name="connsiteX14" fmla="*/ 26670 w 79057"/>
                    <a:gd name="connsiteY14" fmla="*/ 54292 h 134302"/>
                    <a:gd name="connsiteX15" fmla="*/ 69532 w 79057"/>
                    <a:gd name="connsiteY15" fmla="*/ 54292 h 134302"/>
                    <a:gd name="connsiteX16" fmla="*/ 74295 w 79057"/>
                    <a:gd name="connsiteY16" fmla="*/ 59055 h 134302"/>
                    <a:gd name="connsiteX17" fmla="*/ 74295 w 79057"/>
                    <a:gd name="connsiteY17" fmla="*/ 74295 h 134302"/>
                    <a:gd name="connsiteX18" fmla="*/ 69532 w 79057"/>
                    <a:gd name="connsiteY18" fmla="*/ 79058 h 134302"/>
                    <a:gd name="connsiteX19" fmla="*/ 26670 w 79057"/>
                    <a:gd name="connsiteY19" fmla="*/ 79058 h 134302"/>
                    <a:gd name="connsiteX20" fmla="*/ 26670 w 79057"/>
                    <a:gd name="connsiteY20" fmla="*/ 108585 h 134302"/>
                    <a:gd name="connsiteX21" fmla="*/ 75247 w 79057"/>
                    <a:gd name="connsiteY21" fmla="*/ 108585 h 134302"/>
                    <a:gd name="connsiteX22" fmla="*/ 79057 w 79057"/>
                    <a:gd name="connsiteY22" fmla="*/ 113347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9057" h="134302">
                      <a:moveTo>
                        <a:pt x="79057" y="113347"/>
                      </a:moveTo>
                      <a:lnTo>
                        <a:pt x="79057" y="129540"/>
                      </a:lnTo>
                      <a:cubicBezTo>
                        <a:pt x="79057" y="132397"/>
                        <a:pt x="77152" y="134303"/>
                        <a:pt x="74295" y="134303"/>
                      </a:cubicBezTo>
                      <a:lnTo>
                        <a:pt x="8572" y="134303"/>
                      </a:lnTo>
                      <a:lnTo>
                        <a:pt x="4763" y="134303"/>
                      </a:lnTo>
                      <a:cubicBezTo>
                        <a:pt x="1905" y="134303"/>
                        <a:pt x="0" y="132397"/>
                        <a:pt x="0" y="129540"/>
                      </a:cubicBezTo>
                      <a:lnTo>
                        <a:pt x="0" y="4763"/>
                      </a:lnTo>
                      <a:cubicBezTo>
                        <a:pt x="0" y="1905"/>
                        <a:pt x="1905" y="0"/>
                        <a:pt x="4763" y="0"/>
                      </a:cubicBezTo>
                      <a:lnTo>
                        <a:pt x="26670" y="0"/>
                      </a:lnTo>
                      <a:lnTo>
                        <a:pt x="74295" y="0"/>
                      </a:lnTo>
                      <a:cubicBezTo>
                        <a:pt x="77152" y="0"/>
                        <a:pt x="79057" y="1905"/>
                        <a:pt x="79057" y="4763"/>
                      </a:cubicBezTo>
                      <a:lnTo>
                        <a:pt x="79057" y="20955"/>
                      </a:lnTo>
                      <a:cubicBezTo>
                        <a:pt x="79057" y="23813"/>
                        <a:pt x="77152" y="25717"/>
                        <a:pt x="74295" y="25717"/>
                      </a:cubicBezTo>
                      <a:lnTo>
                        <a:pt x="26670" y="25717"/>
                      </a:lnTo>
                      <a:lnTo>
                        <a:pt x="26670" y="54292"/>
                      </a:lnTo>
                      <a:lnTo>
                        <a:pt x="69532" y="54292"/>
                      </a:lnTo>
                      <a:cubicBezTo>
                        <a:pt x="72390" y="54292"/>
                        <a:pt x="74295" y="56197"/>
                        <a:pt x="74295" y="59055"/>
                      </a:cubicBezTo>
                      <a:lnTo>
                        <a:pt x="74295" y="74295"/>
                      </a:lnTo>
                      <a:cubicBezTo>
                        <a:pt x="74295" y="77153"/>
                        <a:pt x="72390" y="79058"/>
                        <a:pt x="69532" y="79058"/>
                      </a:cubicBezTo>
                      <a:lnTo>
                        <a:pt x="26670" y="79058"/>
                      </a:lnTo>
                      <a:lnTo>
                        <a:pt x="26670" y="108585"/>
                      </a:lnTo>
                      <a:lnTo>
                        <a:pt x="75247" y="108585"/>
                      </a:lnTo>
                      <a:cubicBezTo>
                        <a:pt x="77152" y="108585"/>
                        <a:pt x="79057" y="110490"/>
                        <a:pt x="79057" y="113347"/>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9" name="Freeform 98">
                  <a:extLst>
                    <a:ext uri="{FF2B5EF4-FFF2-40B4-BE49-F238E27FC236}">
                      <a16:creationId xmlns:a16="http://schemas.microsoft.com/office/drawing/2014/main" id="{6EC0066B-7131-D219-2950-25654D79F7F0}"/>
                    </a:ext>
                  </a:extLst>
                </p:cNvPr>
                <p:cNvSpPr/>
                <p:nvPr/>
              </p:nvSpPr>
              <p:spPr>
                <a:xfrm>
                  <a:off x="2115503" y="524828"/>
                  <a:ext cx="107975" cy="134302"/>
                </a:xfrm>
                <a:custGeom>
                  <a:avLst/>
                  <a:gdLst>
                    <a:gd name="connsiteX0" fmla="*/ 103822 w 107975"/>
                    <a:gd name="connsiteY0" fmla="*/ 134303 h 134302"/>
                    <a:gd name="connsiteX1" fmla="*/ 83820 w 107975"/>
                    <a:gd name="connsiteY1" fmla="*/ 134303 h 134302"/>
                    <a:gd name="connsiteX2" fmla="*/ 78105 w 107975"/>
                    <a:gd name="connsiteY2" fmla="*/ 131445 h 134302"/>
                    <a:gd name="connsiteX3" fmla="*/ 42863 w 107975"/>
                    <a:gd name="connsiteY3" fmla="*/ 87630 h 134302"/>
                    <a:gd name="connsiteX4" fmla="*/ 26670 w 107975"/>
                    <a:gd name="connsiteY4" fmla="*/ 87630 h 134302"/>
                    <a:gd name="connsiteX5" fmla="*/ 26670 w 107975"/>
                    <a:gd name="connsiteY5" fmla="*/ 129540 h 134302"/>
                    <a:gd name="connsiteX6" fmla="*/ 21907 w 107975"/>
                    <a:gd name="connsiteY6" fmla="*/ 134303 h 134302"/>
                    <a:gd name="connsiteX7" fmla="*/ 4763 w 107975"/>
                    <a:gd name="connsiteY7" fmla="*/ 134303 h 134302"/>
                    <a:gd name="connsiteX8" fmla="*/ 0 w 107975"/>
                    <a:gd name="connsiteY8" fmla="*/ 129540 h 134302"/>
                    <a:gd name="connsiteX9" fmla="*/ 0 w 107975"/>
                    <a:gd name="connsiteY9" fmla="*/ 4763 h 134302"/>
                    <a:gd name="connsiteX10" fmla="*/ 4763 w 107975"/>
                    <a:gd name="connsiteY10" fmla="*/ 0 h 134302"/>
                    <a:gd name="connsiteX11" fmla="*/ 26670 w 107975"/>
                    <a:gd name="connsiteY11" fmla="*/ 0 h 134302"/>
                    <a:gd name="connsiteX12" fmla="*/ 51435 w 107975"/>
                    <a:gd name="connsiteY12" fmla="*/ 0 h 134302"/>
                    <a:gd name="connsiteX13" fmla="*/ 96203 w 107975"/>
                    <a:gd name="connsiteY13" fmla="*/ 44767 h 134302"/>
                    <a:gd name="connsiteX14" fmla="*/ 71438 w 107975"/>
                    <a:gd name="connsiteY14" fmla="*/ 82867 h 134302"/>
                    <a:gd name="connsiteX15" fmla="*/ 107632 w 107975"/>
                    <a:gd name="connsiteY15" fmla="*/ 127635 h 134302"/>
                    <a:gd name="connsiteX16" fmla="*/ 103822 w 107975"/>
                    <a:gd name="connsiteY16" fmla="*/ 134303 h 134302"/>
                    <a:gd name="connsiteX17" fmla="*/ 25718 w 107975"/>
                    <a:gd name="connsiteY17" fmla="*/ 64770 h 134302"/>
                    <a:gd name="connsiteX18" fmla="*/ 50482 w 107975"/>
                    <a:gd name="connsiteY18" fmla="*/ 64770 h 134302"/>
                    <a:gd name="connsiteX19" fmla="*/ 68580 w 107975"/>
                    <a:gd name="connsiteY19" fmla="*/ 44767 h 134302"/>
                    <a:gd name="connsiteX20" fmla="*/ 50482 w 107975"/>
                    <a:gd name="connsiteY20" fmla="*/ 24765 h 134302"/>
                    <a:gd name="connsiteX21" fmla="*/ 25718 w 107975"/>
                    <a:gd name="connsiteY21" fmla="*/ 24765 h 134302"/>
                    <a:gd name="connsiteX22" fmla="*/ 25718 w 107975"/>
                    <a:gd name="connsiteY22" fmla="*/ 64770 h 13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975" h="134302">
                      <a:moveTo>
                        <a:pt x="103822" y="134303"/>
                      </a:moveTo>
                      <a:lnTo>
                        <a:pt x="83820" y="134303"/>
                      </a:lnTo>
                      <a:cubicBezTo>
                        <a:pt x="81915" y="134303"/>
                        <a:pt x="80010" y="133350"/>
                        <a:pt x="78105" y="131445"/>
                      </a:cubicBezTo>
                      <a:lnTo>
                        <a:pt x="42863" y="87630"/>
                      </a:lnTo>
                      <a:lnTo>
                        <a:pt x="26670" y="87630"/>
                      </a:lnTo>
                      <a:lnTo>
                        <a:pt x="26670" y="129540"/>
                      </a:lnTo>
                      <a:cubicBezTo>
                        <a:pt x="26670" y="132397"/>
                        <a:pt x="24765" y="134303"/>
                        <a:pt x="21907" y="134303"/>
                      </a:cubicBezTo>
                      <a:lnTo>
                        <a:pt x="4763" y="134303"/>
                      </a:lnTo>
                      <a:cubicBezTo>
                        <a:pt x="1905" y="134303"/>
                        <a:pt x="0" y="132397"/>
                        <a:pt x="0" y="129540"/>
                      </a:cubicBezTo>
                      <a:lnTo>
                        <a:pt x="0" y="4763"/>
                      </a:lnTo>
                      <a:cubicBezTo>
                        <a:pt x="0" y="1905"/>
                        <a:pt x="1905" y="0"/>
                        <a:pt x="4763" y="0"/>
                      </a:cubicBezTo>
                      <a:lnTo>
                        <a:pt x="26670" y="0"/>
                      </a:lnTo>
                      <a:lnTo>
                        <a:pt x="51435" y="0"/>
                      </a:lnTo>
                      <a:cubicBezTo>
                        <a:pt x="76200" y="0"/>
                        <a:pt x="96203" y="20003"/>
                        <a:pt x="96203" y="44767"/>
                      </a:cubicBezTo>
                      <a:cubicBezTo>
                        <a:pt x="96203" y="60960"/>
                        <a:pt x="85725" y="76200"/>
                        <a:pt x="71438" y="82867"/>
                      </a:cubicBezTo>
                      <a:lnTo>
                        <a:pt x="107632" y="127635"/>
                      </a:lnTo>
                      <a:cubicBezTo>
                        <a:pt x="108585" y="131445"/>
                        <a:pt x="107632" y="134303"/>
                        <a:pt x="103822" y="134303"/>
                      </a:cubicBezTo>
                      <a:close/>
                      <a:moveTo>
                        <a:pt x="25718" y="64770"/>
                      </a:moveTo>
                      <a:lnTo>
                        <a:pt x="50482" y="64770"/>
                      </a:lnTo>
                      <a:cubicBezTo>
                        <a:pt x="60007" y="64770"/>
                        <a:pt x="68580" y="56197"/>
                        <a:pt x="68580" y="44767"/>
                      </a:cubicBezTo>
                      <a:cubicBezTo>
                        <a:pt x="68580" y="33338"/>
                        <a:pt x="60007" y="24765"/>
                        <a:pt x="50482" y="24765"/>
                      </a:cubicBezTo>
                      <a:lnTo>
                        <a:pt x="25718" y="24765"/>
                      </a:lnTo>
                      <a:lnTo>
                        <a:pt x="25718" y="64770"/>
                      </a:ln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0" name="Freeform 99">
                  <a:extLst>
                    <a:ext uri="{FF2B5EF4-FFF2-40B4-BE49-F238E27FC236}">
                      <a16:creationId xmlns:a16="http://schemas.microsoft.com/office/drawing/2014/main" id="{4FC049C1-BFC4-6A64-C003-A2FAFA0AFAA2}"/>
                    </a:ext>
                  </a:extLst>
                </p:cNvPr>
                <p:cNvSpPr/>
                <p:nvPr/>
              </p:nvSpPr>
              <p:spPr>
                <a:xfrm>
                  <a:off x="2234565" y="522923"/>
                  <a:ext cx="95250" cy="138112"/>
                </a:xfrm>
                <a:custGeom>
                  <a:avLst/>
                  <a:gdLst>
                    <a:gd name="connsiteX0" fmla="*/ 0 w 95250"/>
                    <a:gd name="connsiteY0" fmla="*/ 100013 h 138112"/>
                    <a:gd name="connsiteX1" fmla="*/ 4763 w 95250"/>
                    <a:gd name="connsiteY1" fmla="*/ 95250 h 138112"/>
                    <a:gd name="connsiteX2" fmla="*/ 21907 w 95250"/>
                    <a:gd name="connsiteY2" fmla="*/ 95250 h 138112"/>
                    <a:gd name="connsiteX3" fmla="*/ 26670 w 95250"/>
                    <a:gd name="connsiteY3" fmla="*/ 100013 h 138112"/>
                    <a:gd name="connsiteX4" fmla="*/ 48578 w 95250"/>
                    <a:gd name="connsiteY4" fmla="*/ 113347 h 138112"/>
                    <a:gd name="connsiteX5" fmla="*/ 68580 w 95250"/>
                    <a:gd name="connsiteY5" fmla="*/ 100013 h 138112"/>
                    <a:gd name="connsiteX6" fmla="*/ 44768 w 95250"/>
                    <a:gd name="connsiteY6" fmla="*/ 81915 h 138112"/>
                    <a:gd name="connsiteX7" fmla="*/ 1905 w 95250"/>
                    <a:gd name="connsiteY7" fmla="*/ 39052 h 138112"/>
                    <a:gd name="connsiteX8" fmla="*/ 45720 w 95250"/>
                    <a:gd name="connsiteY8" fmla="*/ 0 h 138112"/>
                    <a:gd name="connsiteX9" fmla="*/ 90488 w 95250"/>
                    <a:gd name="connsiteY9" fmla="*/ 38100 h 138112"/>
                    <a:gd name="connsiteX10" fmla="*/ 85725 w 95250"/>
                    <a:gd name="connsiteY10" fmla="*/ 42863 h 138112"/>
                    <a:gd name="connsiteX11" fmla="*/ 68580 w 95250"/>
                    <a:gd name="connsiteY11" fmla="*/ 42863 h 138112"/>
                    <a:gd name="connsiteX12" fmla="*/ 63818 w 95250"/>
                    <a:gd name="connsiteY12" fmla="*/ 38100 h 138112"/>
                    <a:gd name="connsiteX13" fmla="*/ 45720 w 95250"/>
                    <a:gd name="connsiteY13" fmla="*/ 24765 h 138112"/>
                    <a:gd name="connsiteX14" fmla="*/ 28575 w 95250"/>
                    <a:gd name="connsiteY14" fmla="*/ 38100 h 138112"/>
                    <a:gd name="connsiteX15" fmla="*/ 50482 w 95250"/>
                    <a:gd name="connsiteY15" fmla="*/ 57150 h 138112"/>
                    <a:gd name="connsiteX16" fmla="*/ 95250 w 95250"/>
                    <a:gd name="connsiteY16" fmla="*/ 99060 h 138112"/>
                    <a:gd name="connsiteX17" fmla="*/ 49530 w 95250"/>
                    <a:gd name="connsiteY17" fmla="*/ 138113 h 138112"/>
                    <a:gd name="connsiteX18" fmla="*/ 0 w 95250"/>
                    <a:gd name="connsiteY18" fmla="*/ 100013 h 13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8112">
                      <a:moveTo>
                        <a:pt x="0" y="100013"/>
                      </a:moveTo>
                      <a:cubicBezTo>
                        <a:pt x="0" y="97155"/>
                        <a:pt x="1905" y="95250"/>
                        <a:pt x="4763" y="95250"/>
                      </a:cubicBezTo>
                      <a:lnTo>
                        <a:pt x="21907" y="95250"/>
                      </a:lnTo>
                      <a:cubicBezTo>
                        <a:pt x="24765" y="95250"/>
                        <a:pt x="25718" y="97155"/>
                        <a:pt x="26670" y="100013"/>
                      </a:cubicBezTo>
                      <a:cubicBezTo>
                        <a:pt x="28575" y="109538"/>
                        <a:pt x="36195" y="113347"/>
                        <a:pt x="48578" y="113347"/>
                      </a:cubicBezTo>
                      <a:cubicBezTo>
                        <a:pt x="61913" y="113347"/>
                        <a:pt x="68580" y="107633"/>
                        <a:pt x="68580" y="100013"/>
                      </a:cubicBezTo>
                      <a:cubicBezTo>
                        <a:pt x="68580" y="90488"/>
                        <a:pt x="58103" y="86677"/>
                        <a:pt x="44768" y="81915"/>
                      </a:cubicBezTo>
                      <a:cubicBezTo>
                        <a:pt x="25718" y="75247"/>
                        <a:pt x="1905" y="67627"/>
                        <a:pt x="1905" y="39052"/>
                      </a:cubicBezTo>
                      <a:cubicBezTo>
                        <a:pt x="1905" y="13335"/>
                        <a:pt x="22860" y="0"/>
                        <a:pt x="45720" y="0"/>
                      </a:cubicBezTo>
                      <a:cubicBezTo>
                        <a:pt x="67628" y="0"/>
                        <a:pt x="88582" y="12383"/>
                        <a:pt x="90488" y="38100"/>
                      </a:cubicBezTo>
                      <a:cubicBezTo>
                        <a:pt x="90488" y="40958"/>
                        <a:pt x="88582" y="42863"/>
                        <a:pt x="85725" y="42863"/>
                      </a:cubicBezTo>
                      <a:lnTo>
                        <a:pt x="68580" y="42863"/>
                      </a:lnTo>
                      <a:cubicBezTo>
                        <a:pt x="65722" y="42863"/>
                        <a:pt x="64770" y="40958"/>
                        <a:pt x="63818" y="38100"/>
                      </a:cubicBezTo>
                      <a:cubicBezTo>
                        <a:pt x="61913" y="29527"/>
                        <a:pt x="55245" y="24765"/>
                        <a:pt x="45720" y="24765"/>
                      </a:cubicBezTo>
                      <a:cubicBezTo>
                        <a:pt x="35243" y="24765"/>
                        <a:pt x="28575" y="30480"/>
                        <a:pt x="28575" y="38100"/>
                      </a:cubicBezTo>
                      <a:cubicBezTo>
                        <a:pt x="28575" y="47625"/>
                        <a:pt x="38100" y="52388"/>
                        <a:pt x="50482" y="57150"/>
                      </a:cubicBezTo>
                      <a:cubicBezTo>
                        <a:pt x="69532" y="63817"/>
                        <a:pt x="95250" y="71438"/>
                        <a:pt x="95250" y="99060"/>
                      </a:cubicBezTo>
                      <a:cubicBezTo>
                        <a:pt x="95250" y="124777"/>
                        <a:pt x="74295" y="138113"/>
                        <a:pt x="49530" y="138113"/>
                      </a:cubicBezTo>
                      <a:cubicBezTo>
                        <a:pt x="23813" y="138113"/>
                        <a:pt x="1905" y="126683"/>
                        <a:pt x="0" y="100013"/>
                      </a:cubicBezTo>
                      <a:close/>
                    </a:path>
                  </a:pathLst>
                </a:custGeom>
                <a:solidFill>
                  <a:srgbClr val="231F2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6" name="Graphic 696">
                <a:extLst>
                  <a:ext uri="{FF2B5EF4-FFF2-40B4-BE49-F238E27FC236}">
                    <a16:creationId xmlns:a16="http://schemas.microsoft.com/office/drawing/2014/main" id="{C6444FF6-25CE-B892-E87B-3A98DF14D356}"/>
                  </a:ext>
                </a:extLst>
              </p:cNvPr>
              <p:cNvGrpSpPr/>
              <p:nvPr/>
            </p:nvGrpSpPr>
            <p:grpSpPr>
              <a:xfrm>
                <a:off x="3237547" y="221933"/>
                <a:ext cx="521017" cy="362902"/>
                <a:chOff x="3237547" y="221933"/>
                <a:chExt cx="521017" cy="362902"/>
              </a:xfrm>
            </p:grpSpPr>
            <p:grpSp>
              <p:nvGrpSpPr>
                <p:cNvPr id="82" name="Graphic 696">
                  <a:extLst>
                    <a:ext uri="{FF2B5EF4-FFF2-40B4-BE49-F238E27FC236}">
                      <a16:creationId xmlns:a16="http://schemas.microsoft.com/office/drawing/2014/main" id="{E0FE8285-D163-4044-1360-BA973602D234}"/>
                    </a:ext>
                  </a:extLst>
                </p:cNvPr>
                <p:cNvGrpSpPr/>
                <p:nvPr/>
              </p:nvGrpSpPr>
              <p:grpSpPr>
                <a:xfrm>
                  <a:off x="3237547" y="221933"/>
                  <a:ext cx="521017" cy="362902"/>
                  <a:chOff x="3237547" y="221933"/>
                  <a:chExt cx="521017" cy="362902"/>
                </a:xfrm>
                <a:solidFill>
                  <a:srgbClr val="FFFFFF"/>
                </a:solidFill>
              </p:grpSpPr>
              <p:sp>
                <p:nvSpPr>
                  <p:cNvPr id="84" name="Freeform 83">
                    <a:extLst>
                      <a:ext uri="{FF2B5EF4-FFF2-40B4-BE49-F238E27FC236}">
                        <a16:creationId xmlns:a16="http://schemas.microsoft.com/office/drawing/2014/main" id="{6546DD03-1EAC-580C-CB38-93F99AF49C6D}"/>
                      </a:ext>
                    </a:extLst>
                  </p:cNvPr>
                  <p:cNvSpPr/>
                  <p:nvPr/>
                </p:nvSpPr>
                <p:spPr>
                  <a:xfrm>
                    <a:off x="3237547" y="412433"/>
                    <a:ext cx="112395" cy="172402"/>
                  </a:xfrm>
                  <a:custGeom>
                    <a:avLst/>
                    <a:gdLst>
                      <a:gd name="connsiteX0" fmla="*/ 0 w 112395"/>
                      <a:gd name="connsiteY0" fmla="*/ 172403 h 172402"/>
                      <a:gd name="connsiteX1" fmla="*/ 0 w 112395"/>
                      <a:gd name="connsiteY1" fmla="*/ 9525 h 172402"/>
                      <a:gd name="connsiteX2" fmla="*/ 9525 w 112395"/>
                      <a:gd name="connsiteY2" fmla="*/ 0 h 172402"/>
                      <a:gd name="connsiteX3" fmla="*/ 102870 w 112395"/>
                      <a:gd name="connsiteY3" fmla="*/ 0 h 172402"/>
                      <a:gd name="connsiteX4" fmla="*/ 112395 w 112395"/>
                      <a:gd name="connsiteY4" fmla="*/ 9525 h 172402"/>
                      <a:gd name="connsiteX5" fmla="*/ 112395 w 112395"/>
                      <a:gd name="connsiteY5" fmla="*/ 172403 h 172402"/>
                      <a:gd name="connsiteX6" fmla="*/ 0 w 112395"/>
                      <a:gd name="connsiteY6" fmla="*/ 172403 h 17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172402">
                        <a:moveTo>
                          <a:pt x="0" y="172403"/>
                        </a:moveTo>
                        <a:lnTo>
                          <a:pt x="0" y="9525"/>
                        </a:lnTo>
                        <a:cubicBezTo>
                          <a:pt x="0" y="3810"/>
                          <a:pt x="3810" y="0"/>
                          <a:pt x="9525" y="0"/>
                        </a:cubicBezTo>
                        <a:lnTo>
                          <a:pt x="102870" y="0"/>
                        </a:lnTo>
                        <a:cubicBezTo>
                          <a:pt x="107633" y="0"/>
                          <a:pt x="112395" y="3810"/>
                          <a:pt x="112395" y="9525"/>
                        </a:cubicBezTo>
                        <a:lnTo>
                          <a:pt x="112395" y="172403"/>
                        </a:lnTo>
                        <a:lnTo>
                          <a:pt x="0" y="17240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989216E2-44FB-AD52-3012-67FDB25D5233}"/>
                      </a:ext>
                    </a:extLst>
                  </p:cNvPr>
                  <p:cNvSpPr/>
                  <p:nvPr/>
                </p:nvSpPr>
                <p:spPr>
                  <a:xfrm>
                    <a:off x="3509962" y="221933"/>
                    <a:ext cx="112395" cy="362902"/>
                  </a:xfrm>
                  <a:custGeom>
                    <a:avLst/>
                    <a:gdLst>
                      <a:gd name="connsiteX0" fmla="*/ 0 w 112395"/>
                      <a:gd name="connsiteY0" fmla="*/ 362903 h 362902"/>
                      <a:gd name="connsiteX1" fmla="*/ 0 w 112395"/>
                      <a:gd name="connsiteY1" fmla="*/ 9525 h 362902"/>
                      <a:gd name="connsiteX2" fmla="*/ 9525 w 112395"/>
                      <a:gd name="connsiteY2" fmla="*/ 0 h 362902"/>
                      <a:gd name="connsiteX3" fmla="*/ 102870 w 112395"/>
                      <a:gd name="connsiteY3" fmla="*/ 0 h 362902"/>
                      <a:gd name="connsiteX4" fmla="*/ 112395 w 112395"/>
                      <a:gd name="connsiteY4" fmla="*/ 9525 h 362902"/>
                      <a:gd name="connsiteX5" fmla="*/ 112395 w 112395"/>
                      <a:gd name="connsiteY5" fmla="*/ 362903 h 362902"/>
                      <a:gd name="connsiteX6" fmla="*/ 0 w 112395"/>
                      <a:gd name="connsiteY6" fmla="*/ 362903 h 362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362902">
                        <a:moveTo>
                          <a:pt x="0" y="362903"/>
                        </a:moveTo>
                        <a:lnTo>
                          <a:pt x="0" y="9525"/>
                        </a:lnTo>
                        <a:cubicBezTo>
                          <a:pt x="0" y="3810"/>
                          <a:pt x="4763" y="0"/>
                          <a:pt x="9525" y="0"/>
                        </a:cubicBezTo>
                        <a:lnTo>
                          <a:pt x="102870" y="0"/>
                        </a:lnTo>
                        <a:cubicBezTo>
                          <a:pt x="108585" y="0"/>
                          <a:pt x="112395" y="3810"/>
                          <a:pt x="112395" y="9525"/>
                        </a:cubicBezTo>
                        <a:lnTo>
                          <a:pt x="112395" y="362903"/>
                        </a:lnTo>
                        <a:lnTo>
                          <a:pt x="0" y="36290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EB069659-C4AF-5281-94A6-E21A0400FAE6}"/>
                      </a:ext>
                    </a:extLst>
                  </p:cNvPr>
                  <p:cNvSpPr/>
                  <p:nvPr/>
                </p:nvSpPr>
                <p:spPr>
                  <a:xfrm>
                    <a:off x="3373755" y="317183"/>
                    <a:ext cx="112394" cy="267652"/>
                  </a:xfrm>
                  <a:custGeom>
                    <a:avLst/>
                    <a:gdLst>
                      <a:gd name="connsiteX0" fmla="*/ 0 w 112394"/>
                      <a:gd name="connsiteY0" fmla="*/ 267653 h 267652"/>
                      <a:gd name="connsiteX1" fmla="*/ 0 w 112394"/>
                      <a:gd name="connsiteY1" fmla="*/ 9525 h 267652"/>
                      <a:gd name="connsiteX2" fmla="*/ 9525 w 112394"/>
                      <a:gd name="connsiteY2" fmla="*/ 0 h 267652"/>
                      <a:gd name="connsiteX3" fmla="*/ 102870 w 112394"/>
                      <a:gd name="connsiteY3" fmla="*/ 0 h 267652"/>
                      <a:gd name="connsiteX4" fmla="*/ 112395 w 112394"/>
                      <a:gd name="connsiteY4" fmla="*/ 9525 h 267652"/>
                      <a:gd name="connsiteX5" fmla="*/ 112395 w 112394"/>
                      <a:gd name="connsiteY5" fmla="*/ 267653 h 267652"/>
                      <a:gd name="connsiteX6" fmla="*/ 0 w 112394"/>
                      <a:gd name="connsiteY6" fmla="*/ 267653 h 267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67652">
                        <a:moveTo>
                          <a:pt x="0" y="267653"/>
                        </a:moveTo>
                        <a:lnTo>
                          <a:pt x="0" y="9525"/>
                        </a:lnTo>
                        <a:cubicBezTo>
                          <a:pt x="0" y="3810"/>
                          <a:pt x="4763" y="0"/>
                          <a:pt x="9525" y="0"/>
                        </a:cubicBezTo>
                        <a:lnTo>
                          <a:pt x="102870" y="0"/>
                        </a:lnTo>
                        <a:cubicBezTo>
                          <a:pt x="108585" y="0"/>
                          <a:pt x="112395" y="3810"/>
                          <a:pt x="112395" y="9525"/>
                        </a:cubicBezTo>
                        <a:lnTo>
                          <a:pt x="112395" y="267653"/>
                        </a:lnTo>
                        <a:lnTo>
                          <a:pt x="0" y="26765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7" name="Freeform 86">
                    <a:extLst>
                      <a:ext uri="{FF2B5EF4-FFF2-40B4-BE49-F238E27FC236}">
                        <a16:creationId xmlns:a16="http://schemas.microsoft.com/office/drawing/2014/main" id="{450DD46A-4E99-3BBE-52AD-FBECBB7C1DB3}"/>
                      </a:ext>
                    </a:extLst>
                  </p:cNvPr>
                  <p:cNvSpPr/>
                  <p:nvPr/>
                </p:nvSpPr>
                <p:spPr>
                  <a:xfrm>
                    <a:off x="3646170" y="355283"/>
                    <a:ext cx="112394" cy="229552"/>
                  </a:xfrm>
                  <a:custGeom>
                    <a:avLst/>
                    <a:gdLst>
                      <a:gd name="connsiteX0" fmla="*/ 0 w 112394"/>
                      <a:gd name="connsiteY0" fmla="*/ 229553 h 229552"/>
                      <a:gd name="connsiteX1" fmla="*/ 0 w 112394"/>
                      <a:gd name="connsiteY1" fmla="*/ 9525 h 229552"/>
                      <a:gd name="connsiteX2" fmla="*/ 9525 w 112394"/>
                      <a:gd name="connsiteY2" fmla="*/ 0 h 229552"/>
                      <a:gd name="connsiteX3" fmla="*/ 102870 w 112394"/>
                      <a:gd name="connsiteY3" fmla="*/ 0 h 229552"/>
                      <a:gd name="connsiteX4" fmla="*/ 112395 w 112394"/>
                      <a:gd name="connsiteY4" fmla="*/ 9525 h 229552"/>
                      <a:gd name="connsiteX5" fmla="*/ 112395 w 112394"/>
                      <a:gd name="connsiteY5" fmla="*/ 229553 h 229552"/>
                      <a:gd name="connsiteX6" fmla="*/ 0 w 112394"/>
                      <a:gd name="connsiteY6" fmla="*/ 229553 h 229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29552">
                        <a:moveTo>
                          <a:pt x="0" y="229553"/>
                        </a:moveTo>
                        <a:lnTo>
                          <a:pt x="0" y="9525"/>
                        </a:lnTo>
                        <a:cubicBezTo>
                          <a:pt x="0" y="3810"/>
                          <a:pt x="4763" y="0"/>
                          <a:pt x="9525" y="0"/>
                        </a:cubicBezTo>
                        <a:lnTo>
                          <a:pt x="102870" y="0"/>
                        </a:lnTo>
                        <a:cubicBezTo>
                          <a:pt x="107632" y="0"/>
                          <a:pt x="112395" y="3810"/>
                          <a:pt x="112395" y="9525"/>
                        </a:cubicBezTo>
                        <a:lnTo>
                          <a:pt x="112395" y="229553"/>
                        </a:lnTo>
                        <a:lnTo>
                          <a:pt x="0" y="229553"/>
                        </a:lnTo>
                        <a:close/>
                      </a:path>
                    </a:pathLst>
                  </a:custGeom>
                  <a:solidFill>
                    <a:srgbClr val="FFFF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83" name="Freeform 82">
                  <a:extLst>
                    <a:ext uri="{FF2B5EF4-FFF2-40B4-BE49-F238E27FC236}">
                      <a16:creationId xmlns:a16="http://schemas.microsoft.com/office/drawing/2014/main" id="{6C9EDAB5-1776-6912-4BEB-7370EFFBB262}"/>
                    </a:ext>
                  </a:extLst>
                </p:cNvPr>
                <p:cNvSpPr/>
                <p:nvPr/>
              </p:nvSpPr>
              <p:spPr>
                <a:xfrm>
                  <a:off x="3515678" y="237173"/>
                  <a:ext cx="100965" cy="95250"/>
                </a:xfrm>
                <a:custGeom>
                  <a:avLst/>
                  <a:gdLst>
                    <a:gd name="connsiteX0" fmla="*/ 50482 w 100965"/>
                    <a:gd name="connsiteY0" fmla="*/ 74295 h 95250"/>
                    <a:gd name="connsiteX1" fmla="*/ 80963 w 100965"/>
                    <a:gd name="connsiteY1" fmla="*/ 95250 h 95250"/>
                    <a:gd name="connsiteX2" fmla="*/ 71438 w 100965"/>
                    <a:gd name="connsiteY2" fmla="*/ 59055 h 95250"/>
                    <a:gd name="connsiteX3" fmla="*/ 100965 w 100965"/>
                    <a:gd name="connsiteY3" fmla="*/ 36195 h 95250"/>
                    <a:gd name="connsiteX4" fmla="*/ 63818 w 100965"/>
                    <a:gd name="connsiteY4" fmla="*/ 34290 h 95250"/>
                    <a:gd name="connsiteX5" fmla="*/ 50482 w 100965"/>
                    <a:gd name="connsiteY5" fmla="*/ 0 h 95250"/>
                    <a:gd name="connsiteX6" fmla="*/ 37147 w 100965"/>
                    <a:gd name="connsiteY6" fmla="*/ 34290 h 95250"/>
                    <a:gd name="connsiteX7" fmla="*/ 0 w 100965"/>
                    <a:gd name="connsiteY7" fmla="*/ 36195 h 95250"/>
                    <a:gd name="connsiteX8" fmla="*/ 29528 w 100965"/>
                    <a:gd name="connsiteY8" fmla="*/ 59055 h 95250"/>
                    <a:gd name="connsiteX9" fmla="*/ 20003 w 100965"/>
                    <a:gd name="connsiteY9" fmla="*/ 9525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95250">
                      <a:moveTo>
                        <a:pt x="50482" y="74295"/>
                      </a:moveTo>
                      <a:lnTo>
                        <a:pt x="80963" y="95250"/>
                      </a:lnTo>
                      <a:lnTo>
                        <a:pt x="71438" y="59055"/>
                      </a:lnTo>
                      <a:lnTo>
                        <a:pt x="100965" y="36195"/>
                      </a:lnTo>
                      <a:lnTo>
                        <a:pt x="63818" y="34290"/>
                      </a:lnTo>
                      <a:lnTo>
                        <a:pt x="50482" y="0"/>
                      </a:lnTo>
                      <a:lnTo>
                        <a:pt x="37147" y="34290"/>
                      </a:lnTo>
                      <a:lnTo>
                        <a:pt x="0" y="36195"/>
                      </a:lnTo>
                      <a:lnTo>
                        <a:pt x="29528" y="59055"/>
                      </a:lnTo>
                      <a:lnTo>
                        <a:pt x="20003" y="95250"/>
                      </a:lnTo>
                      <a:close/>
                    </a:path>
                  </a:pathLst>
                </a:custGeom>
                <a:solidFill>
                  <a:srgbClr val="FF6833"/>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7" name="Graphic 696">
                <a:extLst>
                  <a:ext uri="{FF2B5EF4-FFF2-40B4-BE49-F238E27FC236}">
                    <a16:creationId xmlns:a16="http://schemas.microsoft.com/office/drawing/2014/main" id="{2143C320-CABC-541A-2350-7518CF0FDBA5}"/>
                  </a:ext>
                </a:extLst>
              </p:cNvPr>
              <p:cNvGrpSpPr/>
              <p:nvPr/>
            </p:nvGrpSpPr>
            <p:grpSpPr>
              <a:xfrm>
                <a:off x="5523462" y="745989"/>
                <a:ext cx="512366" cy="507127"/>
                <a:chOff x="5523462" y="745989"/>
                <a:chExt cx="512366" cy="507127"/>
              </a:xfrm>
            </p:grpSpPr>
            <p:grpSp>
              <p:nvGrpSpPr>
                <p:cNvPr id="72" name="Graphic 696">
                  <a:extLst>
                    <a:ext uri="{FF2B5EF4-FFF2-40B4-BE49-F238E27FC236}">
                      <a16:creationId xmlns:a16="http://schemas.microsoft.com/office/drawing/2014/main" id="{954E83B3-F326-5956-1C84-445150F8BBE4}"/>
                    </a:ext>
                  </a:extLst>
                </p:cNvPr>
                <p:cNvGrpSpPr/>
                <p:nvPr/>
              </p:nvGrpSpPr>
              <p:grpSpPr>
                <a:xfrm>
                  <a:off x="5837872" y="1022271"/>
                  <a:ext cx="165735" cy="183595"/>
                  <a:chOff x="5837872" y="1022271"/>
                  <a:chExt cx="165735" cy="183595"/>
                </a:xfrm>
                <a:solidFill>
                  <a:srgbClr val="4164AE"/>
                </a:solidFill>
              </p:grpSpPr>
              <p:sp>
                <p:nvSpPr>
                  <p:cNvPr id="79" name="Freeform 78">
                    <a:extLst>
                      <a:ext uri="{FF2B5EF4-FFF2-40B4-BE49-F238E27FC236}">
                        <a16:creationId xmlns:a16="http://schemas.microsoft.com/office/drawing/2014/main" id="{DAD145FE-5195-A96B-765E-FB45A97E0F6F}"/>
                      </a:ext>
                    </a:extLst>
                  </p:cNvPr>
                  <p:cNvSpPr/>
                  <p:nvPr/>
                </p:nvSpPr>
                <p:spPr>
                  <a:xfrm>
                    <a:off x="5837872" y="1072516"/>
                    <a:ext cx="76200" cy="133350"/>
                  </a:xfrm>
                  <a:custGeom>
                    <a:avLst/>
                    <a:gdLst>
                      <a:gd name="connsiteX0" fmla="*/ 75248 w 76200"/>
                      <a:gd name="connsiteY0" fmla="*/ 133350 h 133350"/>
                      <a:gd name="connsiteX1" fmla="*/ 32385 w 76200"/>
                      <a:gd name="connsiteY1" fmla="*/ 107632 h 133350"/>
                      <a:gd name="connsiteX2" fmla="*/ 953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8 w 76200"/>
                      <a:gd name="connsiteY7" fmla="*/ 26670 h 133350"/>
                      <a:gd name="connsiteX8" fmla="*/ 74295 w 76200"/>
                      <a:gd name="connsiteY8" fmla="*/ 44768 h 133350"/>
                      <a:gd name="connsiteX9" fmla="*/ 76200 w 76200"/>
                      <a:gd name="connsiteY9" fmla="*/ 47625 h 133350"/>
                      <a:gd name="connsiteX10" fmla="*/ 76200 w 76200"/>
                      <a:gd name="connsiteY10" fmla="*/ 91440 h 133350"/>
                      <a:gd name="connsiteX11" fmla="*/ 76200 w 76200"/>
                      <a:gd name="connsiteY11" fmla="*/ 123825 h 133350"/>
                      <a:gd name="connsiteX12" fmla="*/ 75248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8" y="133350"/>
                        </a:moveTo>
                        <a:cubicBezTo>
                          <a:pt x="60960" y="124778"/>
                          <a:pt x="46673" y="116205"/>
                          <a:pt x="32385" y="107632"/>
                        </a:cubicBezTo>
                        <a:cubicBezTo>
                          <a:pt x="21907" y="100965"/>
                          <a:pt x="11430" y="95250"/>
                          <a:pt x="953" y="88582"/>
                        </a:cubicBezTo>
                        <a:cubicBezTo>
                          <a:pt x="0" y="88582"/>
                          <a:pt x="0" y="86678"/>
                          <a:pt x="0" y="85725"/>
                        </a:cubicBezTo>
                        <a:cubicBezTo>
                          <a:pt x="0" y="67628"/>
                          <a:pt x="0" y="48578"/>
                          <a:pt x="0" y="30480"/>
                        </a:cubicBezTo>
                        <a:cubicBezTo>
                          <a:pt x="0" y="20955"/>
                          <a:pt x="0" y="10478"/>
                          <a:pt x="0" y="0"/>
                        </a:cubicBezTo>
                        <a:cubicBezTo>
                          <a:pt x="4763" y="2857"/>
                          <a:pt x="8573" y="4763"/>
                          <a:pt x="12382" y="7620"/>
                        </a:cubicBezTo>
                        <a:cubicBezTo>
                          <a:pt x="22860" y="14288"/>
                          <a:pt x="34290" y="20003"/>
                          <a:pt x="44768" y="26670"/>
                        </a:cubicBezTo>
                        <a:cubicBezTo>
                          <a:pt x="54293" y="32385"/>
                          <a:pt x="63818" y="38100"/>
                          <a:pt x="74295" y="44768"/>
                        </a:cubicBezTo>
                        <a:cubicBezTo>
                          <a:pt x="75248" y="45720"/>
                          <a:pt x="76200" y="46672"/>
                          <a:pt x="76200" y="47625"/>
                        </a:cubicBezTo>
                        <a:cubicBezTo>
                          <a:pt x="76200" y="61913"/>
                          <a:pt x="76200" y="77153"/>
                          <a:pt x="76200" y="91440"/>
                        </a:cubicBezTo>
                        <a:cubicBezTo>
                          <a:pt x="76200" y="101918"/>
                          <a:pt x="76200" y="113347"/>
                          <a:pt x="76200" y="123825"/>
                        </a:cubicBezTo>
                        <a:cubicBezTo>
                          <a:pt x="76200" y="126682"/>
                          <a:pt x="75248" y="129540"/>
                          <a:pt x="75248"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0" name="Freeform 79">
                    <a:extLst>
                      <a:ext uri="{FF2B5EF4-FFF2-40B4-BE49-F238E27FC236}">
                        <a16:creationId xmlns:a16="http://schemas.microsoft.com/office/drawing/2014/main" id="{03DF5886-AB73-A12F-D6B9-426D519C3906}"/>
                      </a:ext>
                    </a:extLst>
                  </p:cNvPr>
                  <p:cNvSpPr/>
                  <p:nvPr/>
                </p:nvSpPr>
                <p:spPr>
                  <a:xfrm>
                    <a:off x="5930265" y="1078231"/>
                    <a:ext cx="73342" cy="126682"/>
                  </a:xfrm>
                  <a:custGeom>
                    <a:avLst/>
                    <a:gdLst>
                      <a:gd name="connsiteX0" fmla="*/ 0 w 73342"/>
                      <a:gd name="connsiteY0" fmla="*/ 126682 h 126682"/>
                      <a:gd name="connsiteX1" fmla="*/ 0 w 73342"/>
                      <a:gd name="connsiteY1" fmla="*/ 122872 h 126682"/>
                      <a:gd name="connsiteX2" fmla="*/ 0 w 73342"/>
                      <a:gd name="connsiteY2" fmla="*/ 41910 h 126682"/>
                      <a:gd name="connsiteX3" fmla="*/ 2857 w 73342"/>
                      <a:gd name="connsiteY3" fmla="*/ 37147 h 126682"/>
                      <a:gd name="connsiteX4" fmla="*/ 54293 w 73342"/>
                      <a:gd name="connsiteY4" fmla="*/ 10478 h 126682"/>
                      <a:gd name="connsiteX5" fmla="*/ 71438 w 73342"/>
                      <a:gd name="connsiteY5" fmla="*/ 953 h 126682"/>
                      <a:gd name="connsiteX6" fmla="*/ 73343 w 73342"/>
                      <a:gd name="connsiteY6" fmla="*/ 0 h 126682"/>
                      <a:gd name="connsiteX7" fmla="*/ 73343 w 73342"/>
                      <a:gd name="connsiteY7" fmla="*/ 88582 h 126682"/>
                      <a:gd name="connsiteX8" fmla="*/ 0 w 73342"/>
                      <a:gd name="connsiteY8" fmla="*/ 126682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2"/>
                        </a:moveTo>
                        <a:cubicBezTo>
                          <a:pt x="0" y="124778"/>
                          <a:pt x="0" y="123825"/>
                          <a:pt x="0" y="122872"/>
                        </a:cubicBezTo>
                        <a:cubicBezTo>
                          <a:pt x="0" y="96203"/>
                          <a:pt x="0" y="68580"/>
                          <a:pt x="0" y="41910"/>
                        </a:cubicBezTo>
                        <a:cubicBezTo>
                          <a:pt x="0" y="40005"/>
                          <a:pt x="952" y="38100"/>
                          <a:pt x="2857" y="37147"/>
                        </a:cubicBezTo>
                        <a:cubicBezTo>
                          <a:pt x="20002" y="28575"/>
                          <a:pt x="37148" y="20003"/>
                          <a:pt x="54293" y="10478"/>
                        </a:cubicBezTo>
                        <a:cubicBezTo>
                          <a:pt x="60007" y="7620"/>
                          <a:pt x="65723" y="3810"/>
                          <a:pt x="71438" y="953"/>
                        </a:cubicBezTo>
                        <a:cubicBezTo>
                          <a:pt x="71438" y="953"/>
                          <a:pt x="72390" y="953"/>
                          <a:pt x="73343" y="0"/>
                        </a:cubicBezTo>
                        <a:cubicBezTo>
                          <a:pt x="73343" y="29528"/>
                          <a:pt x="73343" y="59055"/>
                          <a:pt x="73343" y="88582"/>
                        </a:cubicBezTo>
                        <a:cubicBezTo>
                          <a:pt x="48577" y="101917"/>
                          <a:pt x="24765" y="114300"/>
                          <a:pt x="0" y="1266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1" name="Freeform 80">
                    <a:extLst>
                      <a:ext uri="{FF2B5EF4-FFF2-40B4-BE49-F238E27FC236}">
                        <a16:creationId xmlns:a16="http://schemas.microsoft.com/office/drawing/2014/main" id="{4CE865D0-7BC7-5339-421F-675CEC6F0D9C}"/>
                      </a:ext>
                    </a:extLst>
                  </p:cNvPr>
                  <p:cNvSpPr/>
                  <p:nvPr/>
                </p:nvSpPr>
                <p:spPr>
                  <a:xfrm>
                    <a:off x="5848350" y="1022271"/>
                    <a:ext cx="146684" cy="82391"/>
                  </a:xfrm>
                  <a:custGeom>
                    <a:avLst/>
                    <a:gdLst>
                      <a:gd name="connsiteX0" fmla="*/ 0 w 146684"/>
                      <a:gd name="connsiteY0" fmla="*/ 35957 h 82391"/>
                      <a:gd name="connsiteX1" fmla="*/ 48577 w 146684"/>
                      <a:gd name="connsiteY1" fmla="*/ 10239 h 82391"/>
                      <a:gd name="connsiteX2" fmla="*/ 68580 w 146684"/>
                      <a:gd name="connsiteY2" fmla="*/ 714 h 82391"/>
                      <a:gd name="connsiteX3" fmla="*/ 73342 w 146684"/>
                      <a:gd name="connsiteY3" fmla="*/ 714 h 82391"/>
                      <a:gd name="connsiteX4" fmla="*/ 101917 w 146684"/>
                      <a:gd name="connsiteY4" fmla="*/ 17859 h 82391"/>
                      <a:gd name="connsiteX5" fmla="*/ 140017 w 146684"/>
                      <a:gd name="connsiteY5" fmla="*/ 40719 h 82391"/>
                      <a:gd name="connsiteX6" fmla="*/ 146685 w 146684"/>
                      <a:gd name="connsiteY6" fmla="*/ 44529 h 82391"/>
                      <a:gd name="connsiteX7" fmla="*/ 140017 w 146684"/>
                      <a:gd name="connsiteY7" fmla="*/ 48339 h 82391"/>
                      <a:gd name="connsiteX8" fmla="*/ 101917 w 146684"/>
                      <a:gd name="connsiteY8" fmla="*/ 68342 h 82391"/>
                      <a:gd name="connsiteX9" fmla="*/ 76200 w 146684"/>
                      <a:gd name="connsiteY9" fmla="*/ 81677 h 82391"/>
                      <a:gd name="connsiteX10" fmla="*/ 72390 w 146684"/>
                      <a:gd name="connsiteY10" fmla="*/ 81677 h 82391"/>
                      <a:gd name="connsiteX11" fmla="*/ 12382 w 146684"/>
                      <a:gd name="connsiteY11" fmla="*/ 44529 h 82391"/>
                      <a:gd name="connsiteX12" fmla="*/ 0 w 146684"/>
                      <a:gd name="connsiteY12" fmla="*/ 35957 h 82391"/>
                      <a:gd name="connsiteX13" fmla="*/ 0 w 146684"/>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4" h="82391">
                        <a:moveTo>
                          <a:pt x="0" y="35957"/>
                        </a:moveTo>
                        <a:cubicBezTo>
                          <a:pt x="16192" y="27384"/>
                          <a:pt x="32385" y="18812"/>
                          <a:pt x="48577" y="10239"/>
                        </a:cubicBezTo>
                        <a:cubicBezTo>
                          <a:pt x="55245" y="6429"/>
                          <a:pt x="61913" y="3572"/>
                          <a:pt x="68580" y="714"/>
                        </a:cubicBezTo>
                        <a:cubicBezTo>
                          <a:pt x="70485" y="-238"/>
                          <a:pt x="71438" y="-238"/>
                          <a:pt x="73342" y="714"/>
                        </a:cubicBezTo>
                        <a:cubicBezTo>
                          <a:pt x="82867" y="6429"/>
                          <a:pt x="92392" y="12144"/>
                          <a:pt x="101917" y="17859"/>
                        </a:cubicBezTo>
                        <a:cubicBezTo>
                          <a:pt x="114300" y="25479"/>
                          <a:pt x="127635" y="33099"/>
                          <a:pt x="140017" y="40719"/>
                        </a:cubicBezTo>
                        <a:cubicBezTo>
                          <a:pt x="141922" y="41672"/>
                          <a:pt x="144780" y="42624"/>
                          <a:pt x="146685" y="44529"/>
                        </a:cubicBezTo>
                        <a:cubicBezTo>
                          <a:pt x="143827" y="45482"/>
                          <a:pt x="141922" y="47387"/>
                          <a:pt x="140017" y="48339"/>
                        </a:cubicBezTo>
                        <a:cubicBezTo>
                          <a:pt x="127635" y="55007"/>
                          <a:pt x="115252" y="61674"/>
                          <a:pt x="101917" y="68342"/>
                        </a:cubicBezTo>
                        <a:cubicBezTo>
                          <a:pt x="93345" y="73104"/>
                          <a:pt x="84772" y="77867"/>
                          <a:pt x="76200" y="81677"/>
                        </a:cubicBezTo>
                        <a:cubicBezTo>
                          <a:pt x="75247" y="82629"/>
                          <a:pt x="73342" y="82629"/>
                          <a:pt x="72390" y="81677"/>
                        </a:cubicBezTo>
                        <a:cubicBezTo>
                          <a:pt x="52388" y="69294"/>
                          <a:pt x="32385" y="56912"/>
                          <a:pt x="12382" y="44529"/>
                        </a:cubicBezTo>
                        <a:cubicBezTo>
                          <a:pt x="8572" y="41672"/>
                          <a:pt x="4763" y="39767"/>
                          <a:pt x="0" y="35957"/>
                        </a:cubicBezTo>
                        <a:cubicBezTo>
                          <a:pt x="0"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3" name="Graphic 696">
                  <a:extLst>
                    <a:ext uri="{FF2B5EF4-FFF2-40B4-BE49-F238E27FC236}">
                      <a16:creationId xmlns:a16="http://schemas.microsoft.com/office/drawing/2014/main" id="{27F52BC4-5261-5FE6-609C-DA1934B5781E}"/>
                    </a:ext>
                  </a:extLst>
                </p:cNvPr>
                <p:cNvGrpSpPr/>
                <p:nvPr/>
              </p:nvGrpSpPr>
              <p:grpSpPr>
                <a:xfrm>
                  <a:off x="5572125" y="799386"/>
                  <a:ext cx="165734" cy="183595"/>
                  <a:chOff x="5572125" y="799386"/>
                  <a:chExt cx="165734" cy="183595"/>
                </a:xfrm>
                <a:solidFill>
                  <a:srgbClr val="4164AE"/>
                </a:solidFill>
              </p:grpSpPr>
              <p:sp>
                <p:nvSpPr>
                  <p:cNvPr id="76" name="Freeform 75">
                    <a:extLst>
                      <a:ext uri="{FF2B5EF4-FFF2-40B4-BE49-F238E27FC236}">
                        <a16:creationId xmlns:a16="http://schemas.microsoft.com/office/drawing/2014/main" id="{0BF31EAF-9DFD-BD20-8C64-98F51E293F5F}"/>
                      </a:ext>
                    </a:extLst>
                  </p:cNvPr>
                  <p:cNvSpPr/>
                  <p:nvPr/>
                </p:nvSpPr>
                <p:spPr>
                  <a:xfrm>
                    <a:off x="5572125" y="849631"/>
                    <a:ext cx="76200" cy="133350"/>
                  </a:xfrm>
                  <a:custGeom>
                    <a:avLst/>
                    <a:gdLst>
                      <a:gd name="connsiteX0" fmla="*/ 75247 w 76200"/>
                      <a:gd name="connsiteY0" fmla="*/ 133350 h 133350"/>
                      <a:gd name="connsiteX1" fmla="*/ 32385 w 76200"/>
                      <a:gd name="connsiteY1" fmla="*/ 107632 h 133350"/>
                      <a:gd name="connsiteX2" fmla="*/ 952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7 w 76200"/>
                      <a:gd name="connsiteY7" fmla="*/ 26670 h 133350"/>
                      <a:gd name="connsiteX8" fmla="*/ 74295 w 76200"/>
                      <a:gd name="connsiteY8" fmla="*/ 44767 h 133350"/>
                      <a:gd name="connsiteX9" fmla="*/ 76200 w 76200"/>
                      <a:gd name="connsiteY9" fmla="*/ 47625 h 133350"/>
                      <a:gd name="connsiteX10" fmla="*/ 76200 w 76200"/>
                      <a:gd name="connsiteY10" fmla="*/ 91440 h 133350"/>
                      <a:gd name="connsiteX11" fmla="*/ 76200 w 76200"/>
                      <a:gd name="connsiteY11" fmla="*/ 123825 h 133350"/>
                      <a:gd name="connsiteX12" fmla="*/ 75247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7" y="133350"/>
                        </a:moveTo>
                        <a:cubicBezTo>
                          <a:pt x="60960" y="124778"/>
                          <a:pt x="46672" y="116205"/>
                          <a:pt x="32385" y="107632"/>
                        </a:cubicBezTo>
                        <a:cubicBezTo>
                          <a:pt x="21907" y="100965"/>
                          <a:pt x="11430" y="95250"/>
                          <a:pt x="952" y="88582"/>
                        </a:cubicBezTo>
                        <a:cubicBezTo>
                          <a:pt x="0" y="88582"/>
                          <a:pt x="0" y="86678"/>
                          <a:pt x="0" y="85725"/>
                        </a:cubicBezTo>
                        <a:cubicBezTo>
                          <a:pt x="0" y="67628"/>
                          <a:pt x="0" y="48578"/>
                          <a:pt x="0" y="30480"/>
                        </a:cubicBezTo>
                        <a:cubicBezTo>
                          <a:pt x="0" y="20955"/>
                          <a:pt x="0" y="10478"/>
                          <a:pt x="0" y="0"/>
                        </a:cubicBezTo>
                        <a:cubicBezTo>
                          <a:pt x="4763" y="2857"/>
                          <a:pt x="8572" y="4763"/>
                          <a:pt x="12382" y="7620"/>
                        </a:cubicBezTo>
                        <a:cubicBezTo>
                          <a:pt x="22860" y="14288"/>
                          <a:pt x="34290" y="20003"/>
                          <a:pt x="44767" y="26670"/>
                        </a:cubicBezTo>
                        <a:cubicBezTo>
                          <a:pt x="54292" y="32385"/>
                          <a:pt x="63817" y="38100"/>
                          <a:pt x="74295" y="44767"/>
                        </a:cubicBezTo>
                        <a:cubicBezTo>
                          <a:pt x="75247" y="45720"/>
                          <a:pt x="76200" y="46672"/>
                          <a:pt x="76200" y="47625"/>
                        </a:cubicBezTo>
                        <a:cubicBezTo>
                          <a:pt x="76200" y="61913"/>
                          <a:pt x="76200" y="77153"/>
                          <a:pt x="76200" y="91440"/>
                        </a:cubicBezTo>
                        <a:cubicBezTo>
                          <a:pt x="76200" y="101917"/>
                          <a:pt x="76200" y="113347"/>
                          <a:pt x="76200" y="123825"/>
                        </a:cubicBezTo>
                        <a:cubicBezTo>
                          <a:pt x="76200" y="126682"/>
                          <a:pt x="76200" y="129540"/>
                          <a:pt x="75247"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08F40C8A-7B96-A6D8-311D-A0FA0738F898}"/>
                      </a:ext>
                    </a:extLst>
                  </p:cNvPr>
                  <p:cNvSpPr/>
                  <p:nvPr/>
                </p:nvSpPr>
                <p:spPr>
                  <a:xfrm>
                    <a:off x="5664517" y="856298"/>
                    <a:ext cx="73342" cy="126682"/>
                  </a:xfrm>
                  <a:custGeom>
                    <a:avLst/>
                    <a:gdLst>
                      <a:gd name="connsiteX0" fmla="*/ 0 w 73342"/>
                      <a:gd name="connsiteY0" fmla="*/ 126683 h 126682"/>
                      <a:gd name="connsiteX1" fmla="*/ 0 w 73342"/>
                      <a:gd name="connsiteY1" fmla="*/ 122873 h 126682"/>
                      <a:gd name="connsiteX2" fmla="*/ 0 w 73342"/>
                      <a:gd name="connsiteY2" fmla="*/ 41910 h 126682"/>
                      <a:gd name="connsiteX3" fmla="*/ 2858 w 73342"/>
                      <a:gd name="connsiteY3" fmla="*/ 37148 h 126682"/>
                      <a:gd name="connsiteX4" fmla="*/ 54293 w 73342"/>
                      <a:gd name="connsiteY4" fmla="*/ 10478 h 126682"/>
                      <a:gd name="connsiteX5" fmla="*/ 71438 w 73342"/>
                      <a:gd name="connsiteY5" fmla="*/ 953 h 126682"/>
                      <a:gd name="connsiteX6" fmla="*/ 73343 w 73342"/>
                      <a:gd name="connsiteY6" fmla="*/ 0 h 126682"/>
                      <a:gd name="connsiteX7" fmla="*/ 73343 w 73342"/>
                      <a:gd name="connsiteY7" fmla="*/ 88583 h 126682"/>
                      <a:gd name="connsiteX8" fmla="*/ 0 w 73342"/>
                      <a:gd name="connsiteY8" fmla="*/ 126683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3"/>
                        </a:moveTo>
                        <a:cubicBezTo>
                          <a:pt x="0" y="124778"/>
                          <a:pt x="0" y="123825"/>
                          <a:pt x="0" y="122873"/>
                        </a:cubicBezTo>
                        <a:cubicBezTo>
                          <a:pt x="0" y="96203"/>
                          <a:pt x="0" y="68580"/>
                          <a:pt x="0" y="41910"/>
                        </a:cubicBezTo>
                        <a:cubicBezTo>
                          <a:pt x="0" y="40005"/>
                          <a:pt x="953" y="38100"/>
                          <a:pt x="2858" y="37148"/>
                        </a:cubicBezTo>
                        <a:cubicBezTo>
                          <a:pt x="20003" y="28575"/>
                          <a:pt x="37148" y="20003"/>
                          <a:pt x="54293" y="10478"/>
                        </a:cubicBezTo>
                        <a:cubicBezTo>
                          <a:pt x="60008" y="7620"/>
                          <a:pt x="65723" y="3810"/>
                          <a:pt x="71438" y="953"/>
                        </a:cubicBezTo>
                        <a:cubicBezTo>
                          <a:pt x="71438" y="953"/>
                          <a:pt x="72390" y="953"/>
                          <a:pt x="73343" y="0"/>
                        </a:cubicBezTo>
                        <a:cubicBezTo>
                          <a:pt x="73343" y="29528"/>
                          <a:pt x="73343" y="59055"/>
                          <a:pt x="73343" y="88583"/>
                        </a:cubicBezTo>
                        <a:cubicBezTo>
                          <a:pt x="48578" y="100965"/>
                          <a:pt x="24765" y="113348"/>
                          <a:pt x="0" y="126683"/>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05E5DA22-FB19-394A-FBB9-96D3BD693CB0}"/>
                      </a:ext>
                    </a:extLst>
                  </p:cNvPr>
                  <p:cNvSpPr/>
                  <p:nvPr/>
                </p:nvSpPr>
                <p:spPr>
                  <a:xfrm>
                    <a:off x="5582603" y="799386"/>
                    <a:ext cx="146685" cy="82391"/>
                  </a:xfrm>
                  <a:custGeom>
                    <a:avLst/>
                    <a:gdLst>
                      <a:gd name="connsiteX0" fmla="*/ 0 w 146685"/>
                      <a:gd name="connsiteY0" fmla="*/ 35957 h 82391"/>
                      <a:gd name="connsiteX1" fmla="*/ 48577 w 146685"/>
                      <a:gd name="connsiteY1" fmla="*/ 10239 h 82391"/>
                      <a:gd name="connsiteX2" fmla="*/ 68580 w 146685"/>
                      <a:gd name="connsiteY2" fmla="*/ 714 h 82391"/>
                      <a:gd name="connsiteX3" fmla="*/ 73343 w 146685"/>
                      <a:gd name="connsiteY3" fmla="*/ 714 h 82391"/>
                      <a:gd name="connsiteX4" fmla="*/ 101918 w 146685"/>
                      <a:gd name="connsiteY4" fmla="*/ 17859 h 82391"/>
                      <a:gd name="connsiteX5" fmla="*/ 140018 w 146685"/>
                      <a:gd name="connsiteY5" fmla="*/ 40719 h 82391"/>
                      <a:gd name="connsiteX6" fmla="*/ 146685 w 146685"/>
                      <a:gd name="connsiteY6" fmla="*/ 44529 h 82391"/>
                      <a:gd name="connsiteX7" fmla="*/ 140018 w 146685"/>
                      <a:gd name="connsiteY7" fmla="*/ 48339 h 82391"/>
                      <a:gd name="connsiteX8" fmla="*/ 101918 w 146685"/>
                      <a:gd name="connsiteY8" fmla="*/ 68342 h 82391"/>
                      <a:gd name="connsiteX9" fmla="*/ 76200 w 146685"/>
                      <a:gd name="connsiteY9" fmla="*/ 81677 h 82391"/>
                      <a:gd name="connsiteX10" fmla="*/ 72390 w 146685"/>
                      <a:gd name="connsiteY10" fmla="*/ 81677 h 82391"/>
                      <a:gd name="connsiteX11" fmla="*/ 12382 w 146685"/>
                      <a:gd name="connsiteY11" fmla="*/ 44529 h 82391"/>
                      <a:gd name="connsiteX12" fmla="*/ 0 w 146685"/>
                      <a:gd name="connsiteY12" fmla="*/ 35957 h 82391"/>
                      <a:gd name="connsiteX13" fmla="*/ 0 w 146685"/>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5" h="82391">
                        <a:moveTo>
                          <a:pt x="0" y="35957"/>
                        </a:moveTo>
                        <a:cubicBezTo>
                          <a:pt x="16193" y="27384"/>
                          <a:pt x="32385" y="18812"/>
                          <a:pt x="48577" y="10239"/>
                        </a:cubicBezTo>
                        <a:cubicBezTo>
                          <a:pt x="55245" y="6429"/>
                          <a:pt x="61913" y="3572"/>
                          <a:pt x="68580" y="714"/>
                        </a:cubicBezTo>
                        <a:cubicBezTo>
                          <a:pt x="70485" y="-238"/>
                          <a:pt x="71438" y="-238"/>
                          <a:pt x="73343" y="714"/>
                        </a:cubicBezTo>
                        <a:cubicBezTo>
                          <a:pt x="82868" y="6429"/>
                          <a:pt x="92393" y="12144"/>
                          <a:pt x="101918" y="17859"/>
                        </a:cubicBezTo>
                        <a:cubicBezTo>
                          <a:pt x="114300" y="25479"/>
                          <a:pt x="127635" y="33099"/>
                          <a:pt x="140018" y="40719"/>
                        </a:cubicBezTo>
                        <a:cubicBezTo>
                          <a:pt x="141923" y="41672"/>
                          <a:pt x="144780" y="42624"/>
                          <a:pt x="146685" y="44529"/>
                        </a:cubicBezTo>
                        <a:cubicBezTo>
                          <a:pt x="143827" y="45482"/>
                          <a:pt x="141923" y="47387"/>
                          <a:pt x="140018" y="48339"/>
                        </a:cubicBezTo>
                        <a:cubicBezTo>
                          <a:pt x="127635" y="55007"/>
                          <a:pt x="115252" y="61674"/>
                          <a:pt x="101918" y="68342"/>
                        </a:cubicBezTo>
                        <a:cubicBezTo>
                          <a:pt x="93345" y="73104"/>
                          <a:pt x="84773" y="77867"/>
                          <a:pt x="76200" y="81677"/>
                        </a:cubicBezTo>
                        <a:cubicBezTo>
                          <a:pt x="75248" y="82629"/>
                          <a:pt x="73343" y="82629"/>
                          <a:pt x="72390" y="81677"/>
                        </a:cubicBezTo>
                        <a:cubicBezTo>
                          <a:pt x="52388" y="69294"/>
                          <a:pt x="32385" y="56912"/>
                          <a:pt x="12382" y="44529"/>
                        </a:cubicBezTo>
                        <a:cubicBezTo>
                          <a:pt x="8573" y="41672"/>
                          <a:pt x="4763" y="39767"/>
                          <a:pt x="0" y="35957"/>
                        </a:cubicBezTo>
                        <a:cubicBezTo>
                          <a:pt x="952"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74" name="Freeform 73">
                  <a:extLst>
                    <a:ext uri="{FF2B5EF4-FFF2-40B4-BE49-F238E27FC236}">
                      <a16:creationId xmlns:a16="http://schemas.microsoft.com/office/drawing/2014/main" id="{63819CD8-773C-88B5-ABB6-3A0BB80E981F}"/>
                    </a:ext>
                  </a:extLst>
                </p:cNvPr>
                <p:cNvSpPr/>
                <p:nvPr/>
              </p:nvSpPr>
              <p:spPr>
                <a:xfrm>
                  <a:off x="5523462" y="990124"/>
                  <a:ext cx="327745" cy="262992"/>
                </a:xfrm>
                <a:custGeom>
                  <a:avLst/>
                  <a:gdLst>
                    <a:gd name="connsiteX0" fmla="*/ 307743 w 327745"/>
                    <a:gd name="connsiteY0" fmla="*/ 198596 h 262992"/>
                    <a:gd name="connsiteX1" fmla="*/ 287741 w 327745"/>
                    <a:gd name="connsiteY1" fmla="*/ 186214 h 262992"/>
                    <a:gd name="connsiteX2" fmla="*/ 185823 w 327745"/>
                    <a:gd name="connsiteY2" fmla="*/ 211931 h 262992"/>
                    <a:gd name="connsiteX3" fmla="*/ 106766 w 327745"/>
                    <a:gd name="connsiteY3" fmla="*/ 130016 h 262992"/>
                    <a:gd name="connsiteX4" fmla="*/ 103908 w 327745"/>
                    <a:gd name="connsiteY4" fmla="*/ 91916 h 262992"/>
                    <a:gd name="connsiteX5" fmla="*/ 107718 w 327745"/>
                    <a:gd name="connsiteY5" fmla="*/ 90011 h 262992"/>
                    <a:gd name="connsiteX6" fmla="*/ 150581 w 327745"/>
                    <a:gd name="connsiteY6" fmla="*/ 107156 h 262992"/>
                    <a:gd name="connsiteX7" fmla="*/ 152486 w 327745"/>
                    <a:gd name="connsiteY7" fmla="*/ 108109 h 262992"/>
                    <a:gd name="connsiteX8" fmla="*/ 158201 w 327745"/>
                    <a:gd name="connsiteY8" fmla="*/ 107156 h 262992"/>
                    <a:gd name="connsiteX9" fmla="*/ 157248 w 327745"/>
                    <a:gd name="connsiteY9" fmla="*/ 100489 h 262992"/>
                    <a:gd name="connsiteX10" fmla="*/ 136293 w 327745"/>
                    <a:gd name="connsiteY10" fmla="*/ 71914 h 262992"/>
                    <a:gd name="connsiteX11" fmla="*/ 84858 w 327745"/>
                    <a:gd name="connsiteY11" fmla="*/ 4286 h 262992"/>
                    <a:gd name="connsiteX12" fmla="*/ 74381 w 327745"/>
                    <a:gd name="connsiteY12" fmla="*/ 4286 h 262992"/>
                    <a:gd name="connsiteX13" fmla="*/ 2943 w 327745"/>
                    <a:gd name="connsiteY13" fmla="*/ 98584 h 262992"/>
                    <a:gd name="connsiteX14" fmla="*/ 1991 w 327745"/>
                    <a:gd name="connsiteY14" fmla="*/ 99536 h 262992"/>
                    <a:gd name="connsiteX15" fmla="*/ 1039 w 327745"/>
                    <a:gd name="connsiteY15" fmla="*/ 106204 h 262992"/>
                    <a:gd name="connsiteX16" fmla="*/ 6753 w 327745"/>
                    <a:gd name="connsiteY16" fmla="*/ 107156 h 262992"/>
                    <a:gd name="connsiteX17" fmla="*/ 41043 w 327745"/>
                    <a:gd name="connsiteY17" fmla="*/ 92869 h 262992"/>
                    <a:gd name="connsiteX18" fmla="*/ 54378 w 327745"/>
                    <a:gd name="connsiteY18" fmla="*/ 87154 h 262992"/>
                    <a:gd name="connsiteX19" fmla="*/ 54378 w 327745"/>
                    <a:gd name="connsiteY19" fmla="*/ 109061 h 262992"/>
                    <a:gd name="connsiteX20" fmla="*/ 184871 w 327745"/>
                    <a:gd name="connsiteY20" fmla="*/ 260509 h 262992"/>
                    <a:gd name="connsiteX21" fmla="*/ 327746 w 327745"/>
                    <a:gd name="connsiteY21" fmla="*/ 210026 h 262992"/>
                    <a:gd name="connsiteX22" fmla="*/ 307743 w 327745"/>
                    <a:gd name="connsiteY22" fmla="*/ 198596 h 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7745" h="262992">
                      <a:moveTo>
                        <a:pt x="307743" y="198596"/>
                      </a:moveTo>
                      <a:cubicBezTo>
                        <a:pt x="301076" y="194786"/>
                        <a:pt x="294408" y="190976"/>
                        <a:pt x="287741" y="186214"/>
                      </a:cubicBezTo>
                      <a:cubicBezTo>
                        <a:pt x="259166" y="212884"/>
                        <a:pt x="224876" y="222409"/>
                        <a:pt x="185823" y="211931"/>
                      </a:cubicBezTo>
                      <a:cubicBezTo>
                        <a:pt x="143914" y="200501"/>
                        <a:pt x="118196" y="171926"/>
                        <a:pt x="106766" y="130016"/>
                      </a:cubicBezTo>
                      <a:cubicBezTo>
                        <a:pt x="103908" y="117634"/>
                        <a:pt x="103908" y="104299"/>
                        <a:pt x="103908" y="91916"/>
                      </a:cubicBezTo>
                      <a:cubicBezTo>
                        <a:pt x="103908" y="88106"/>
                        <a:pt x="105814" y="90011"/>
                        <a:pt x="107718" y="90011"/>
                      </a:cubicBezTo>
                      <a:cubicBezTo>
                        <a:pt x="122006" y="95726"/>
                        <a:pt x="136293" y="101441"/>
                        <a:pt x="150581" y="107156"/>
                      </a:cubicBezTo>
                      <a:cubicBezTo>
                        <a:pt x="151533" y="107156"/>
                        <a:pt x="152486" y="108109"/>
                        <a:pt x="152486" y="108109"/>
                      </a:cubicBezTo>
                      <a:cubicBezTo>
                        <a:pt x="154391" y="109061"/>
                        <a:pt x="157248" y="109061"/>
                        <a:pt x="158201" y="107156"/>
                      </a:cubicBezTo>
                      <a:cubicBezTo>
                        <a:pt x="160106" y="105251"/>
                        <a:pt x="159153" y="102394"/>
                        <a:pt x="157248" y="100489"/>
                      </a:cubicBezTo>
                      <a:cubicBezTo>
                        <a:pt x="149628" y="90964"/>
                        <a:pt x="142961" y="81439"/>
                        <a:pt x="136293" y="71914"/>
                      </a:cubicBezTo>
                      <a:cubicBezTo>
                        <a:pt x="119148" y="49054"/>
                        <a:pt x="102003" y="27146"/>
                        <a:pt x="84858" y="4286"/>
                      </a:cubicBezTo>
                      <a:cubicBezTo>
                        <a:pt x="80096" y="-1429"/>
                        <a:pt x="79143" y="-1429"/>
                        <a:pt x="74381" y="4286"/>
                      </a:cubicBezTo>
                      <a:cubicBezTo>
                        <a:pt x="50568" y="35719"/>
                        <a:pt x="26756" y="67151"/>
                        <a:pt x="2943" y="98584"/>
                      </a:cubicBezTo>
                      <a:cubicBezTo>
                        <a:pt x="2943" y="98584"/>
                        <a:pt x="1991" y="99536"/>
                        <a:pt x="1991" y="99536"/>
                      </a:cubicBezTo>
                      <a:cubicBezTo>
                        <a:pt x="86" y="101441"/>
                        <a:pt x="-867" y="103346"/>
                        <a:pt x="1039" y="106204"/>
                      </a:cubicBezTo>
                      <a:cubicBezTo>
                        <a:pt x="2943" y="108109"/>
                        <a:pt x="4848" y="108109"/>
                        <a:pt x="6753" y="107156"/>
                      </a:cubicBezTo>
                      <a:cubicBezTo>
                        <a:pt x="18183" y="102394"/>
                        <a:pt x="29614" y="97631"/>
                        <a:pt x="41043" y="92869"/>
                      </a:cubicBezTo>
                      <a:cubicBezTo>
                        <a:pt x="45806" y="90964"/>
                        <a:pt x="49616" y="89059"/>
                        <a:pt x="54378" y="87154"/>
                      </a:cubicBezTo>
                      <a:cubicBezTo>
                        <a:pt x="54378" y="94774"/>
                        <a:pt x="54378" y="102394"/>
                        <a:pt x="54378" y="109061"/>
                      </a:cubicBezTo>
                      <a:cubicBezTo>
                        <a:pt x="56283" y="184309"/>
                        <a:pt x="110576" y="248126"/>
                        <a:pt x="184871" y="260509"/>
                      </a:cubicBezTo>
                      <a:cubicBezTo>
                        <a:pt x="241068" y="270034"/>
                        <a:pt x="288693" y="251936"/>
                        <a:pt x="327746" y="210026"/>
                      </a:cubicBezTo>
                      <a:cubicBezTo>
                        <a:pt x="322983" y="207169"/>
                        <a:pt x="315364" y="203359"/>
                        <a:pt x="307743" y="198596"/>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5" name="Freeform 74">
                  <a:extLst>
                    <a:ext uri="{FF2B5EF4-FFF2-40B4-BE49-F238E27FC236}">
                      <a16:creationId xmlns:a16="http://schemas.microsoft.com/office/drawing/2014/main" id="{FA86869C-4BB2-7FD0-A6DE-0FD5AE3F690C}"/>
                    </a:ext>
                  </a:extLst>
                </p:cNvPr>
                <p:cNvSpPr/>
                <p:nvPr/>
              </p:nvSpPr>
              <p:spPr>
                <a:xfrm>
                  <a:off x="5712142" y="745989"/>
                  <a:ext cx="323686" cy="264852"/>
                </a:xfrm>
                <a:custGeom>
                  <a:avLst/>
                  <a:gdLst>
                    <a:gd name="connsiteX0" fmla="*/ 322898 w 323686"/>
                    <a:gd name="connsiteY0" fmla="*/ 158887 h 264852"/>
                    <a:gd name="connsiteX1" fmla="*/ 316230 w 323686"/>
                    <a:gd name="connsiteY1" fmla="*/ 157934 h 264852"/>
                    <a:gd name="connsiteX2" fmla="*/ 272415 w 323686"/>
                    <a:gd name="connsiteY2" fmla="*/ 175079 h 264852"/>
                    <a:gd name="connsiteX3" fmla="*/ 267653 w 323686"/>
                    <a:gd name="connsiteY3" fmla="*/ 172222 h 264852"/>
                    <a:gd name="connsiteX4" fmla="*/ 258128 w 323686"/>
                    <a:gd name="connsiteY4" fmla="*/ 103642 h 264852"/>
                    <a:gd name="connsiteX5" fmla="*/ 137160 w 323686"/>
                    <a:gd name="connsiteY5" fmla="*/ 2677 h 264852"/>
                    <a:gd name="connsiteX6" fmla="*/ 0 w 323686"/>
                    <a:gd name="connsiteY6" fmla="*/ 46492 h 264852"/>
                    <a:gd name="connsiteX7" fmla="*/ 0 w 323686"/>
                    <a:gd name="connsiteY7" fmla="*/ 46492 h 264852"/>
                    <a:gd name="connsiteX8" fmla="*/ 20955 w 323686"/>
                    <a:gd name="connsiteY8" fmla="*/ 58874 h 264852"/>
                    <a:gd name="connsiteX9" fmla="*/ 42863 w 323686"/>
                    <a:gd name="connsiteY9" fmla="*/ 72209 h 264852"/>
                    <a:gd name="connsiteX10" fmla="*/ 110490 w 323686"/>
                    <a:gd name="connsiteY10" fmla="*/ 47444 h 264852"/>
                    <a:gd name="connsiteX11" fmla="*/ 217170 w 323686"/>
                    <a:gd name="connsiteY11" fmla="*/ 135074 h 264852"/>
                    <a:gd name="connsiteX12" fmla="*/ 219075 w 323686"/>
                    <a:gd name="connsiteY12" fmla="*/ 158887 h 264852"/>
                    <a:gd name="connsiteX13" fmla="*/ 219075 w 323686"/>
                    <a:gd name="connsiteY13" fmla="*/ 172222 h 264852"/>
                    <a:gd name="connsiteX14" fmla="*/ 215265 w 323686"/>
                    <a:gd name="connsiteY14" fmla="*/ 175079 h 264852"/>
                    <a:gd name="connsiteX15" fmla="*/ 173355 w 323686"/>
                    <a:gd name="connsiteY15" fmla="*/ 157934 h 264852"/>
                    <a:gd name="connsiteX16" fmla="*/ 171450 w 323686"/>
                    <a:gd name="connsiteY16" fmla="*/ 156982 h 264852"/>
                    <a:gd name="connsiteX17" fmla="*/ 164783 w 323686"/>
                    <a:gd name="connsiteY17" fmla="*/ 157934 h 264852"/>
                    <a:gd name="connsiteX18" fmla="*/ 165735 w 323686"/>
                    <a:gd name="connsiteY18" fmla="*/ 164602 h 264852"/>
                    <a:gd name="connsiteX19" fmla="*/ 176213 w 323686"/>
                    <a:gd name="connsiteY19" fmla="*/ 178889 h 264852"/>
                    <a:gd name="connsiteX20" fmla="*/ 237173 w 323686"/>
                    <a:gd name="connsiteY20" fmla="*/ 259852 h 264852"/>
                    <a:gd name="connsiteX21" fmla="*/ 248603 w 323686"/>
                    <a:gd name="connsiteY21" fmla="*/ 259852 h 264852"/>
                    <a:gd name="connsiteX22" fmla="*/ 320993 w 323686"/>
                    <a:gd name="connsiteY22" fmla="*/ 164602 h 264852"/>
                    <a:gd name="connsiteX23" fmla="*/ 322898 w 323686"/>
                    <a:gd name="connsiteY23" fmla="*/ 158887 h 26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3686" h="264852">
                      <a:moveTo>
                        <a:pt x="322898" y="158887"/>
                      </a:moveTo>
                      <a:cubicBezTo>
                        <a:pt x="320993" y="156982"/>
                        <a:pt x="319088" y="157934"/>
                        <a:pt x="316230" y="157934"/>
                      </a:cubicBezTo>
                      <a:cubicBezTo>
                        <a:pt x="301943" y="163649"/>
                        <a:pt x="286703" y="169364"/>
                        <a:pt x="272415" y="175079"/>
                      </a:cubicBezTo>
                      <a:cubicBezTo>
                        <a:pt x="268605" y="176984"/>
                        <a:pt x="267653" y="176032"/>
                        <a:pt x="267653" y="172222"/>
                      </a:cubicBezTo>
                      <a:cubicBezTo>
                        <a:pt x="268605" y="148409"/>
                        <a:pt x="266700" y="125549"/>
                        <a:pt x="258128" y="103642"/>
                      </a:cubicBezTo>
                      <a:cubicBezTo>
                        <a:pt x="236220" y="48397"/>
                        <a:pt x="196215" y="13154"/>
                        <a:pt x="137160" y="2677"/>
                      </a:cubicBezTo>
                      <a:cubicBezTo>
                        <a:pt x="84773" y="-6848"/>
                        <a:pt x="39053" y="9344"/>
                        <a:pt x="0" y="46492"/>
                      </a:cubicBezTo>
                      <a:cubicBezTo>
                        <a:pt x="0" y="46492"/>
                        <a:pt x="0" y="46492"/>
                        <a:pt x="0" y="46492"/>
                      </a:cubicBezTo>
                      <a:cubicBezTo>
                        <a:pt x="6668" y="50302"/>
                        <a:pt x="14288" y="55064"/>
                        <a:pt x="20955" y="58874"/>
                      </a:cubicBezTo>
                      <a:cubicBezTo>
                        <a:pt x="28575" y="63637"/>
                        <a:pt x="36195" y="68399"/>
                        <a:pt x="42863" y="72209"/>
                      </a:cubicBezTo>
                      <a:cubicBezTo>
                        <a:pt x="61913" y="56017"/>
                        <a:pt x="84773" y="48397"/>
                        <a:pt x="110490" y="47444"/>
                      </a:cubicBezTo>
                      <a:cubicBezTo>
                        <a:pt x="161925" y="47444"/>
                        <a:pt x="206693" y="84592"/>
                        <a:pt x="217170" y="135074"/>
                      </a:cubicBezTo>
                      <a:cubicBezTo>
                        <a:pt x="219075" y="143647"/>
                        <a:pt x="220028" y="151267"/>
                        <a:pt x="219075" y="158887"/>
                      </a:cubicBezTo>
                      <a:cubicBezTo>
                        <a:pt x="219075" y="163649"/>
                        <a:pt x="219075" y="167459"/>
                        <a:pt x="219075" y="172222"/>
                      </a:cubicBezTo>
                      <a:cubicBezTo>
                        <a:pt x="219075" y="176032"/>
                        <a:pt x="218123" y="176032"/>
                        <a:pt x="215265" y="175079"/>
                      </a:cubicBezTo>
                      <a:cubicBezTo>
                        <a:pt x="200978" y="169364"/>
                        <a:pt x="187643" y="163649"/>
                        <a:pt x="173355" y="157934"/>
                      </a:cubicBezTo>
                      <a:cubicBezTo>
                        <a:pt x="172403" y="157934"/>
                        <a:pt x="171450" y="156982"/>
                        <a:pt x="171450" y="156982"/>
                      </a:cubicBezTo>
                      <a:cubicBezTo>
                        <a:pt x="169545" y="156029"/>
                        <a:pt x="166688" y="155077"/>
                        <a:pt x="164783" y="157934"/>
                      </a:cubicBezTo>
                      <a:cubicBezTo>
                        <a:pt x="162878" y="160792"/>
                        <a:pt x="164783" y="162697"/>
                        <a:pt x="165735" y="164602"/>
                      </a:cubicBezTo>
                      <a:cubicBezTo>
                        <a:pt x="169545" y="169364"/>
                        <a:pt x="172403" y="174127"/>
                        <a:pt x="176213" y="178889"/>
                      </a:cubicBezTo>
                      <a:cubicBezTo>
                        <a:pt x="196215" y="205559"/>
                        <a:pt x="217170" y="233182"/>
                        <a:pt x="237173" y="259852"/>
                      </a:cubicBezTo>
                      <a:cubicBezTo>
                        <a:pt x="241935" y="266520"/>
                        <a:pt x="243840" y="266520"/>
                        <a:pt x="248603" y="259852"/>
                      </a:cubicBezTo>
                      <a:cubicBezTo>
                        <a:pt x="272415" y="228420"/>
                        <a:pt x="296228" y="196987"/>
                        <a:pt x="320993" y="164602"/>
                      </a:cubicBezTo>
                      <a:cubicBezTo>
                        <a:pt x="322898" y="163649"/>
                        <a:pt x="324803" y="161745"/>
                        <a:pt x="322898" y="158887"/>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38" name="Graphic 696">
                <a:extLst>
                  <a:ext uri="{FF2B5EF4-FFF2-40B4-BE49-F238E27FC236}">
                    <a16:creationId xmlns:a16="http://schemas.microsoft.com/office/drawing/2014/main" id="{ADF05B3F-7CE9-AF8D-1F46-FD0AC3D2E27F}"/>
                  </a:ext>
                </a:extLst>
              </p:cNvPr>
              <p:cNvGrpSpPr/>
              <p:nvPr/>
            </p:nvGrpSpPr>
            <p:grpSpPr>
              <a:xfrm>
                <a:off x="6084570" y="1031558"/>
                <a:ext cx="537209" cy="521969"/>
                <a:chOff x="6084570" y="1031558"/>
                <a:chExt cx="537209" cy="521969"/>
              </a:xfrm>
            </p:grpSpPr>
            <p:sp>
              <p:nvSpPr>
                <p:cNvPr id="53" name="Freeform 52">
                  <a:extLst>
                    <a:ext uri="{FF2B5EF4-FFF2-40B4-BE49-F238E27FC236}">
                      <a16:creationId xmlns:a16="http://schemas.microsoft.com/office/drawing/2014/main" id="{B2A6BAD8-C005-A9FD-EE26-46ED0BAEB6DC}"/>
                    </a:ext>
                  </a:extLst>
                </p:cNvPr>
                <p:cNvSpPr/>
                <p:nvPr/>
              </p:nvSpPr>
              <p:spPr>
                <a:xfrm>
                  <a:off x="6084570" y="1324928"/>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 name="Freeform 53">
                  <a:extLst>
                    <a:ext uri="{FF2B5EF4-FFF2-40B4-BE49-F238E27FC236}">
                      <a16:creationId xmlns:a16="http://schemas.microsoft.com/office/drawing/2014/main" id="{658BA9C4-7B42-AD71-36FE-9DBA9A95C161}"/>
                    </a:ext>
                  </a:extLst>
                </p:cNvPr>
                <p:cNvSpPr/>
                <p:nvPr/>
              </p:nvSpPr>
              <p:spPr>
                <a:xfrm>
                  <a:off x="6215063" y="1488758"/>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 name="Freeform 54">
                  <a:extLst>
                    <a:ext uri="{FF2B5EF4-FFF2-40B4-BE49-F238E27FC236}">
                      <a16:creationId xmlns:a16="http://schemas.microsoft.com/office/drawing/2014/main" id="{AC0CD2E5-9BB0-D4B7-952F-E6D6DB117AB7}"/>
                    </a:ext>
                  </a:extLst>
                </p:cNvPr>
                <p:cNvSpPr/>
                <p:nvPr/>
              </p:nvSpPr>
              <p:spPr>
                <a:xfrm>
                  <a:off x="6425565" y="1488758"/>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 name="Freeform 55">
                  <a:extLst>
                    <a:ext uri="{FF2B5EF4-FFF2-40B4-BE49-F238E27FC236}">
                      <a16:creationId xmlns:a16="http://schemas.microsoft.com/office/drawing/2014/main" id="{C9DB54C3-DA01-ED8D-0E0C-4746F143165B}"/>
                    </a:ext>
                  </a:extLst>
                </p:cNvPr>
                <p:cNvSpPr/>
                <p:nvPr/>
              </p:nvSpPr>
              <p:spPr>
                <a:xfrm>
                  <a:off x="6557010" y="1324928"/>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49530"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1432"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7" name="Freeform 56">
                  <a:extLst>
                    <a:ext uri="{FF2B5EF4-FFF2-40B4-BE49-F238E27FC236}">
                      <a16:creationId xmlns:a16="http://schemas.microsoft.com/office/drawing/2014/main" id="{E7722ADE-E86E-DBA0-B224-ED9FF5C2E4B8}"/>
                    </a:ext>
                  </a:extLst>
                </p:cNvPr>
                <p:cNvSpPr/>
                <p:nvPr/>
              </p:nvSpPr>
              <p:spPr>
                <a:xfrm>
                  <a:off x="6509385" y="1120141"/>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8 w 64769"/>
                    <a:gd name="connsiteY6" fmla="*/ 27622 h 64769"/>
                    <a:gd name="connsiteX7" fmla="*/ 24765 w 64769"/>
                    <a:gd name="connsiteY7" fmla="*/ 41910 h 64769"/>
                    <a:gd name="connsiteX8" fmla="*/ 39053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8" y="20003"/>
                        <a:pt x="10478" y="27622"/>
                      </a:cubicBezTo>
                      <a:cubicBezTo>
                        <a:pt x="10478" y="35243"/>
                        <a:pt x="17145" y="41910"/>
                        <a:pt x="24765" y="41910"/>
                      </a:cubicBezTo>
                      <a:cubicBezTo>
                        <a:pt x="32385" y="41910"/>
                        <a:pt x="39053" y="35243"/>
                        <a:pt x="39053" y="27622"/>
                      </a:cubicBezTo>
                      <a:cubicBezTo>
                        <a:pt x="39053" y="19050"/>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8" name="Graphic 696">
                  <a:extLst>
                    <a:ext uri="{FF2B5EF4-FFF2-40B4-BE49-F238E27FC236}">
                      <a16:creationId xmlns:a16="http://schemas.microsoft.com/office/drawing/2014/main" id="{1A70380D-0AB9-5098-CE22-F84735AF7BD5}"/>
                    </a:ext>
                  </a:extLst>
                </p:cNvPr>
                <p:cNvGrpSpPr/>
                <p:nvPr/>
              </p:nvGrpSpPr>
              <p:grpSpPr>
                <a:xfrm>
                  <a:off x="6236970" y="1169909"/>
                  <a:ext cx="235267" cy="259794"/>
                  <a:chOff x="6236970" y="1169909"/>
                  <a:chExt cx="235267" cy="259794"/>
                </a:xfrm>
                <a:solidFill>
                  <a:srgbClr val="8EA7D6"/>
                </a:solidFill>
              </p:grpSpPr>
              <p:sp>
                <p:nvSpPr>
                  <p:cNvPr id="69" name="Freeform 68">
                    <a:extLst>
                      <a:ext uri="{FF2B5EF4-FFF2-40B4-BE49-F238E27FC236}">
                        <a16:creationId xmlns:a16="http://schemas.microsoft.com/office/drawing/2014/main" id="{605E0389-669B-9B46-0416-9EDE7C5DC213}"/>
                      </a:ext>
                    </a:extLst>
                  </p:cNvPr>
                  <p:cNvSpPr/>
                  <p:nvPr/>
                </p:nvSpPr>
                <p:spPr>
                  <a:xfrm>
                    <a:off x="6236970" y="1240156"/>
                    <a:ext cx="107632" cy="189547"/>
                  </a:xfrm>
                  <a:custGeom>
                    <a:avLst/>
                    <a:gdLst>
                      <a:gd name="connsiteX0" fmla="*/ 107632 w 107632"/>
                      <a:gd name="connsiteY0" fmla="*/ 189547 h 189547"/>
                      <a:gd name="connsiteX1" fmla="*/ 46672 w 107632"/>
                      <a:gd name="connsiteY1" fmla="*/ 153353 h 189547"/>
                      <a:gd name="connsiteX2" fmla="*/ 1905 w 107632"/>
                      <a:gd name="connsiteY2" fmla="*/ 125730 h 189547"/>
                      <a:gd name="connsiteX3" fmla="*/ 0 w 107632"/>
                      <a:gd name="connsiteY3" fmla="*/ 121920 h 189547"/>
                      <a:gd name="connsiteX4" fmla="*/ 0 w 107632"/>
                      <a:gd name="connsiteY4" fmla="*/ 42863 h 189547"/>
                      <a:gd name="connsiteX5" fmla="*/ 0 w 107632"/>
                      <a:gd name="connsiteY5" fmla="*/ 0 h 189547"/>
                      <a:gd name="connsiteX6" fmla="*/ 18097 w 107632"/>
                      <a:gd name="connsiteY6" fmla="*/ 10478 h 189547"/>
                      <a:gd name="connsiteX7" fmla="*/ 63818 w 107632"/>
                      <a:gd name="connsiteY7" fmla="*/ 38100 h 189547"/>
                      <a:gd name="connsiteX8" fmla="*/ 104775 w 107632"/>
                      <a:gd name="connsiteY8" fmla="*/ 62865 h 189547"/>
                      <a:gd name="connsiteX9" fmla="*/ 106680 w 107632"/>
                      <a:gd name="connsiteY9" fmla="*/ 66675 h 189547"/>
                      <a:gd name="connsiteX10" fmla="*/ 107632 w 107632"/>
                      <a:gd name="connsiteY10" fmla="*/ 128588 h 189547"/>
                      <a:gd name="connsiteX11" fmla="*/ 107632 w 107632"/>
                      <a:gd name="connsiteY11" fmla="*/ 174307 h 189547"/>
                      <a:gd name="connsiteX12" fmla="*/ 107632 w 107632"/>
                      <a:gd name="connsiteY12" fmla="*/ 189547 h 189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 h="189547">
                        <a:moveTo>
                          <a:pt x="107632" y="189547"/>
                        </a:moveTo>
                        <a:cubicBezTo>
                          <a:pt x="86677" y="177165"/>
                          <a:pt x="66675" y="164782"/>
                          <a:pt x="46672" y="153353"/>
                        </a:cubicBezTo>
                        <a:cubicBezTo>
                          <a:pt x="31432" y="144780"/>
                          <a:pt x="17145" y="135255"/>
                          <a:pt x="1905" y="125730"/>
                        </a:cubicBezTo>
                        <a:cubicBezTo>
                          <a:pt x="952" y="124778"/>
                          <a:pt x="0" y="122872"/>
                          <a:pt x="0" y="121920"/>
                        </a:cubicBezTo>
                        <a:cubicBezTo>
                          <a:pt x="0" y="95250"/>
                          <a:pt x="0" y="69532"/>
                          <a:pt x="0" y="42863"/>
                        </a:cubicBezTo>
                        <a:cubicBezTo>
                          <a:pt x="0" y="28575"/>
                          <a:pt x="0" y="14288"/>
                          <a:pt x="0" y="0"/>
                        </a:cubicBezTo>
                        <a:cubicBezTo>
                          <a:pt x="5715" y="3810"/>
                          <a:pt x="12382" y="6667"/>
                          <a:pt x="18097" y="10478"/>
                        </a:cubicBezTo>
                        <a:cubicBezTo>
                          <a:pt x="33338" y="20003"/>
                          <a:pt x="48577" y="28575"/>
                          <a:pt x="63818" y="38100"/>
                        </a:cubicBezTo>
                        <a:cubicBezTo>
                          <a:pt x="78105" y="46672"/>
                          <a:pt x="91440" y="55245"/>
                          <a:pt x="104775" y="62865"/>
                        </a:cubicBezTo>
                        <a:cubicBezTo>
                          <a:pt x="105727" y="63817"/>
                          <a:pt x="106680" y="65722"/>
                          <a:pt x="106680" y="66675"/>
                        </a:cubicBezTo>
                        <a:cubicBezTo>
                          <a:pt x="106680" y="87630"/>
                          <a:pt x="106680" y="107632"/>
                          <a:pt x="107632" y="128588"/>
                        </a:cubicBezTo>
                        <a:cubicBezTo>
                          <a:pt x="107632" y="143828"/>
                          <a:pt x="107632" y="159067"/>
                          <a:pt x="107632" y="174307"/>
                        </a:cubicBezTo>
                        <a:cubicBezTo>
                          <a:pt x="107632" y="180022"/>
                          <a:pt x="107632" y="184785"/>
                          <a:pt x="107632" y="18954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0" name="Freeform 69">
                    <a:extLst>
                      <a:ext uri="{FF2B5EF4-FFF2-40B4-BE49-F238E27FC236}">
                        <a16:creationId xmlns:a16="http://schemas.microsoft.com/office/drawing/2014/main" id="{AD006376-CB07-18A1-2F64-983971730394}"/>
                      </a:ext>
                    </a:extLst>
                  </p:cNvPr>
                  <p:cNvSpPr/>
                  <p:nvPr/>
                </p:nvSpPr>
                <p:spPr>
                  <a:xfrm>
                    <a:off x="6368415" y="1249681"/>
                    <a:ext cx="103822" cy="180022"/>
                  </a:xfrm>
                  <a:custGeom>
                    <a:avLst/>
                    <a:gdLst>
                      <a:gd name="connsiteX0" fmla="*/ 0 w 103822"/>
                      <a:gd name="connsiteY0" fmla="*/ 180022 h 180022"/>
                      <a:gd name="connsiteX1" fmla="*/ 0 w 103822"/>
                      <a:gd name="connsiteY1" fmla="*/ 174307 h 180022"/>
                      <a:gd name="connsiteX2" fmla="*/ 0 w 103822"/>
                      <a:gd name="connsiteY2" fmla="*/ 59055 h 180022"/>
                      <a:gd name="connsiteX3" fmla="*/ 3810 w 103822"/>
                      <a:gd name="connsiteY3" fmla="*/ 52388 h 180022"/>
                      <a:gd name="connsiteX4" fmla="*/ 77152 w 103822"/>
                      <a:gd name="connsiteY4" fmla="*/ 14288 h 180022"/>
                      <a:gd name="connsiteX5" fmla="*/ 100965 w 103822"/>
                      <a:gd name="connsiteY5" fmla="*/ 953 h 180022"/>
                      <a:gd name="connsiteX6" fmla="*/ 103823 w 103822"/>
                      <a:gd name="connsiteY6" fmla="*/ 0 h 180022"/>
                      <a:gd name="connsiteX7" fmla="*/ 103823 w 103822"/>
                      <a:gd name="connsiteY7" fmla="*/ 125730 h 180022"/>
                      <a:gd name="connsiteX8" fmla="*/ 0 w 103822"/>
                      <a:gd name="connsiteY8" fmla="*/ 180022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822" h="180022">
                        <a:moveTo>
                          <a:pt x="0" y="180022"/>
                        </a:moveTo>
                        <a:cubicBezTo>
                          <a:pt x="0" y="177165"/>
                          <a:pt x="0" y="176213"/>
                          <a:pt x="0" y="174307"/>
                        </a:cubicBezTo>
                        <a:cubicBezTo>
                          <a:pt x="0" y="136207"/>
                          <a:pt x="0" y="97155"/>
                          <a:pt x="0" y="59055"/>
                        </a:cubicBezTo>
                        <a:cubicBezTo>
                          <a:pt x="0" y="56197"/>
                          <a:pt x="952" y="54292"/>
                          <a:pt x="3810" y="52388"/>
                        </a:cubicBezTo>
                        <a:cubicBezTo>
                          <a:pt x="28575" y="40005"/>
                          <a:pt x="53340" y="27622"/>
                          <a:pt x="77152" y="14288"/>
                        </a:cubicBezTo>
                        <a:cubicBezTo>
                          <a:pt x="84773" y="10478"/>
                          <a:pt x="93345" y="5715"/>
                          <a:pt x="100965" y="953"/>
                        </a:cubicBezTo>
                        <a:cubicBezTo>
                          <a:pt x="101918" y="953"/>
                          <a:pt x="101918" y="953"/>
                          <a:pt x="103823" y="0"/>
                        </a:cubicBezTo>
                        <a:cubicBezTo>
                          <a:pt x="103823" y="41910"/>
                          <a:pt x="103823" y="83820"/>
                          <a:pt x="103823" y="125730"/>
                        </a:cubicBezTo>
                        <a:cubicBezTo>
                          <a:pt x="69532" y="143828"/>
                          <a:pt x="35243" y="161925"/>
                          <a:pt x="0" y="180022"/>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1" name="Freeform 70">
                    <a:extLst>
                      <a:ext uri="{FF2B5EF4-FFF2-40B4-BE49-F238E27FC236}">
                        <a16:creationId xmlns:a16="http://schemas.microsoft.com/office/drawing/2014/main" id="{B953B3A6-79D2-1095-5D3C-CDF8D745A977}"/>
                      </a:ext>
                    </a:extLst>
                  </p:cNvPr>
                  <p:cNvSpPr/>
                  <p:nvPr/>
                </p:nvSpPr>
                <p:spPr>
                  <a:xfrm>
                    <a:off x="6252210" y="1169909"/>
                    <a:ext cx="208597" cy="115728"/>
                  </a:xfrm>
                  <a:custGeom>
                    <a:avLst/>
                    <a:gdLst>
                      <a:gd name="connsiteX0" fmla="*/ 0 w 208597"/>
                      <a:gd name="connsiteY0" fmla="*/ 51197 h 115728"/>
                      <a:gd name="connsiteX1" fmla="*/ 69532 w 208597"/>
                      <a:gd name="connsiteY1" fmla="*/ 15002 h 115728"/>
                      <a:gd name="connsiteX2" fmla="*/ 98107 w 208597"/>
                      <a:gd name="connsiteY2" fmla="*/ 714 h 115728"/>
                      <a:gd name="connsiteX3" fmla="*/ 104775 w 208597"/>
                      <a:gd name="connsiteY3" fmla="*/ 714 h 115728"/>
                      <a:gd name="connsiteX4" fmla="*/ 144780 w 208597"/>
                      <a:gd name="connsiteY4" fmla="*/ 24527 h 115728"/>
                      <a:gd name="connsiteX5" fmla="*/ 199073 w 208597"/>
                      <a:gd name="connsiteY5" fmla="*/ 56912 h 115728"/>
                      <a:gd name="connsiteX6" fmla="*/ 208598 w 208597"/>
                      <a:gd name="connsiteY6" fmla="*/ 61674 h 115728"/>
                      <a:gd name="connsiteX7" fmla="*/ 198120 w 208597"/>
                      <a:gd name="connsiteY7" fmla="*/ 67389 h 115728"/>
                      <a:gd name="connsiteX8" fmla="*/ 144780 w 208597"/>
                      <a:gd name="connsiteY8" fmla="*/ 95012 h 115728"/>
                      <a:gd name="connsiteX9" fmla="*/ 107632 w 208597"/>
                      <a:gd name="connsiteY9" fmla="*/ 115014 h 115728"/>
                      <a:gd name="connsiteX10" fmla="*/ 102870 w 208597"/>
                      <a:gd name="connsiteY10" fmla="*/ 115014 h 115728"/>
                      <a:gd name="connsiteX11" fmla="*/ 18098 w 208597"/>
                      <a:gd name="connsiteY11" fmla="*/ 61674 h 115728"/>
                      <a:gd name="connsiteX12" fmla="*/ 1905 w 208597"/>
                      <a:gd name="connsiteY12" fmla="*/ 52149 h 115728"/>
                      <a:gd name="connsiteX13" fmla="*/ 0 w 208597"/>
                      <a:gd name="connsiteY13" fmla="*/ 51197 h 11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597" h="115728">
                        <a:moveTo>
                          <a:pt x="0" y="51197"/>
                        </a:moveTo>
                        <a:cubicBezTo>
                          <a:pt x="22860" y="38814"/>
                          <a:pt x="45720" y="27384"/>
                          <a:pt x="69532" y="15002"/>
                        </a:cubicBezTo>
                        <a:cubicBezTo>
                          <a:pt x="79057" y="10239"/>
                          <a:pt x="88582" y="5477"/>
                          <a:pt x="98107" y="714"/>
                        </a:cubicBezTo>
                        <a:cubicBezTo>
                          <a:pt x="100013" y="-238"/>
                          <a:pt x="101918" y="-238"/>
                          <a:pt x="104775" y="714"/>
                        </a:cubicBezTo>
                        <a:cubicBezTo>
                          <a:pt x="118110" y="8334"/>
                          <a:pt x="131445" y="16907"/>
                          <a:pt x="144780" y="24527"/>
                        </a:cubicBezTo>
                        <a:cubicBezTo>
                          <a:pt x="162878" y="35004"/>
                          <a:pt x="180975" y="46434"/>
                          <a:pt x="199073" y="56912"/>
                        </a:cubicBezTo>
                        <a:cubicBezTo>
                          <a:pt x="201930" y="58817"/>
                          <a:pt x="205740" y="59769"/>
                          <a:pt x="208598" y="61674"/>
                        </a:cubicBezTo>
                        <a:cubicBezTo>
                          <a:pt x="204788" y="63579"/>
                          <a:pt x="201930" y="65484"/>
                          <a:pt x="198120" y="67389"/>
                        </a:cubicBezTo>
                        <a:cubicBezTo>
                          <a:pt x="180023" y="76914"/>
                          <a:pt x="161925" y="85487"/>
                          <a:pt x="144780" y="95012"/>
                        </a:cubicBezTo>
                        <a:cubicBezTo>
                          <a:pt x="132398" y="101679"/>
                          <a:pt x="120015" y="108347"/>
                          <a:pt x="107632" y="115014"/>
                        </a:cubicBezTo>
                        <a:cubicBezTo>
                          <a:pt x="106680" y="115967"/>
                          <a:pt x="103823" y="115967"/>
                          <a:pt x="102870" y="115014"/>
                        </a:cubicBezTo>
                        <a:cubicBezTo>
                          <a:pt x="74295" y="97869"/>
                          <a:pt x="46673" y="79772"/>
                          <a:pt x="18098" y="61674"/>
                        </a:cubicBezTo>
                        <a:cubicBezTo>
                          <a:pt x="12382" y="57864"/>
                          <a:pt x="7620" y="55007"/>
                          <a:pt x="1905" y="52149"/>
                        </a:cubicBezTo>
                        <a:cubicBezTo>
                          <a:pt x="953" y="52149"/>
                          <a:pt x="0" y="51197"/>
                          <a:pt x="0" y="5119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9" name="Freeform 58">
                  <a:extLst>
                    <a:ext uri="{FF2B5EF4-FFF2-40B4-BE49-F238E27FC236}">
                      <a16:creationId xmlns:a16="http://schemas.microsoft.com/office/drawing/2014/main" id="{D6F87E59-37C1-B10E-6473-F85357B6FCA0}"/>
                    </a:ext>
                  </a:extLst>
                </p:cNvPr>
                <p:cNvSpPr/>
                <p:nvPr/>
              </p:nvSpPr>
              <p:spPr>
                <a:xfrm>
                  <a:off x="6131242" y="1120141"/>
                  <a:ext cx="64770" cy="64769"/>
                </a:xfrm>
                <a:custGeom>
                  <a:avLst/>
                  <a:gdLst>
                    <a:gd name="connsiteX0" fmla="*/ 32385 w 64770"/>
                    <a:gd name="connsiteY0" fmla="*/ 64770 h 64769"/>
                    <a:gd name="connsiteX1" fmla="*/ 0 w 64770"/>
                    <a:gd name="connsiteY1" fmla="*/ 32385 h 64769"/>
                    <a:gd name="connsiteX2" fmla="*/ 32385 w 64770"/>
                    <a:gd name="connsiteY2" fmla="*/ 0 h 64769"/>
                    <a:gd name="connsiteX3" fmla="*/ 64770 w 64770"/>
                    <a:gd name="connsiteY3" fmla="*/ 32385 h 64769"/>
                    <a:gd name="connsiteX4" fmla="*/ 32385 w 64770"/>
                    <a:gd name="connsiteY4" fmla="*/ 64770 h 64769"/>
                    <a:gd name="connsiteX5" fmla="*/ 23813 w 64770"/>
                    <a:gd name="connsiteY5" fmla="*/ 13335 h 64769"/>
                    <a:gd name="connsiteX6" fmla="*/ 9525 w 64770"/>
                    <a:gd name="connsiteY6" fmla="*/ 27622 h 64769"/>
                    <a:gd name="connsiteX7" fmla="*/ 23813 w 64770"/>
                    <a:gd name="connsiteY7" fmla="*/ 41910 h 64769"/>
                    <a:gd name="connsiteX8" fmla="*/ 38100 w 64770"/>
                    <a:gd name="connsiteY8" fmla="*/ 27622 h 64769"/>
                    <a:gd name="connsiteX9" fmla="*/ 23813 w 64770"/>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70" h="64769">
                      <a:moveTo>
                        <a:pt x="32385" y="64770"/>
                      </a:moveTo>
                      <a:cubicBezTo>
                        <a:pt x="14288" y="64770"/>
                        <a:pt x="0" y="50482"/>
                        <a:pt x="0" y="32385"/>
                      </a:cubicBezTo>
                      <a:cubicBezTo>
                        <a:pt x="0" y="14288"/>
                        <a:pt x="14288" y="0"/>
                        <a:pt x="32385" y="0"/>
                      </a:cubicBezTo>
                      <a:cubicBezTo>
                        <a:pt x="50483" y="0"/>
                        <a:pt x="64770" y="14288"/>
                        <a:pt x="64770" y="32385"/>
                      </a:cubicBezTo>
                      <a:cubicBezTo>
                        <a:pt x="64770" y="50482"/>
                        <a:pt x="50483" y="64770"/>
                        <a:pt x="32385" y="64770"/>
                      </a:cubicBezTo>
                      <a:close/>
                      <a:moveTo>
                        <a:pt x="23813" y="13335"/>
                      </a:moveTo>
                      <a:cubicBezTo>
                        <a:pt x="16193" y="13335"/>
                        <a:pt x="9525" y="20003"/>
                        <a:pt x="9525" y="27622"/>
                      </a:cubicBezTo>
                      <a:cubicBezTo>
                        <a:pt x="9525" y="35243"/>
                        <a:pt x="16193" y="41910"/>
                        <a:pt x="23813" y="41910"/>
                      </a:cubicBezTo>
                      <a:cubicBezTo>
                        <a:pt x="31433" y="41910"/>
                        <a:pt x="38100" y="35243"/>
                        <a:pt x="38100" y="27622"/>
                      </a:cubicBezTo>
                      <a:cubicBezTo>
                        <a:pt x="38100" y="19050"/>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70174BB5-04E0-CC05-89ED-B5D7DC718DB1}"/>
                    </a:ext>
                  </a:extLst>
                </p:cNvPr>
                <p:cNvSpPr/>
                <p:nvPr/>
              </p:nvSpPr>
              <p:spPr>
                <a:xfrm>
                  <a:off x="6319838" y="1031558"/>
                  <a:ext cx="59054" cy="59054"/>
                </a:xfrm>
                <a:custGeom>
                  <a:avLst/>
                  <a:gdLst>
                    <a:gd name="connsiteX0" fmla="*/ 29527 w 59054"/>
                    <a:gd name="connsiteY0" fmla="*/ 59055 h 59054"/>
                    <a:gd name="connsiteX1" fmla="*/ 0 w 59054"/>
                    <a:gd name="connsiteY1" fmla="*/ 29527 h 59054"/>
                    <a:gd name="connsiteX2" fmla="*/ 29527 w 59054"/>
                    <a:gd name="connsiteY2" fmla="*/ 0 h 59054"/>
                    <a:gd name="connsiteX3" fmla="*/ 59055 w 59054"/>
                    <a:gd name="connsiteY3" fmla="*/ 29527 h 59054"/>
                    <a:gd name="connsiteX4" fmla="*/ 29527 w 59054"/>
                    <a:gd name="connsiteY4" fmla="*/ 59055 h 59054"/>
                    <a:gd name="connsiteX5" fmla="*/ 23813 w 59054"/>
                    <a:gd name="connsiteY5" fmla="*/ 12382 h 59054"/>
                    <a:gd name="connsiteX6" fmla="*/ 9525 w 59054"/>
                    <a:gd name="connsiteY6" fmla="*/ 26670 h 59054"/>
                    <a:gd name="connsiteX7" fmla="*/ 23813 w 59054"/>
                    <a:gd name="connsiteY7" fmla="*/ 40957 h 59054"/>
                    <a:gd name="connsiteX8" fmla="*/ 38100 w 59054"/>
                    <a:gd name="connsiteY8" fmla="*/ 26670 h 59054"/>
                    <a:gd name="connsiteX9" fmla="*/ 23813 w 59054"/>
                    <a:gd name="connsiteY9" fmla="*/ 12382 h 59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054" h="59054">
                      <a:moveTo>
                        <a:pt x="29527" y="59055"/>
                      </a:moveTo>
                      <a:cubicBezTo>
                        <a:pt x="13335" y="59055"/>
                        <a:pt x="0" y="45720"/>
                        <a:pt x="0" y="29527"/>
                      </a:cubicBezTo>
                      <a:cubicBezTo>
                        <a:pt x="0" y="13335"/>
                        <a:pt x="13335" y="0"/>
                        <a:pt x="29527" y="0"/>
                      </a:cubicBezTo>
                      <a:cubicBezTo>
                        <a:pt x="45720" y="0"/>
                        <a:pt x="59055" y="13335"/>
                        <a:pt x="59055" y="29527"/>
                      </a:cubicBezTo>
                      <a:cubicBezTo>
                        <a:pt x="59055" y="45720"/>
                        <a:pt x="45720" y="59055"/>
                        <a:pt x="29527" y="59055"/>
                      </a:cubicBezTo>
                      <a:close/>
                      <a:moveTo>
                        <a:pt x="23813" y="12382"/>
                      </a:moveTo>
                      <a:cubicBezTo>
                        <a:pt x="16192" y="12382"/>
                        <a:pt x="9525" y="19050"/>
                        <a:pt x="9525" y="26670"/>
                      </a:cubicBezTo>
                      <a:cubicBezTo>
                        <a:pt x="9525" y="34290"/>
                        <a:pt x="16192" y="40957"/>
                        <a:pt x="23813" y="40957"/>
                      </a:cubicBezTo>
                      <a:cubicBezTo>
                        <a:pt x="31432" y="40957"/>
                        <a:pt x="38100" y="34290"/>
                        <a:pt x="38100" y="26670"/>
                      </a:cubicBezTo>
                      <a:cubicBezTo>
                        <a:pt x="38100" y="19050"/>
                        <a:pt x="31432" y="12382"/>
                        <a:pt x="23813" y="123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61" name="Graphic 696">
                  <a:extLst>
                    <a:ext uri="{FF2B5EF4-FFF2-40B4-BE49-F238E27FC236}">
                      <a16:creationId xmlns:a16="http://schemas.microsoft.com/office/drawing/2014/main" id="{45927103-6007-BA73-2A28-400E72EC3276}"/>
                    </a:ext>
                  </a:extLst>
                </p:cNvPr>
                <p:cNvGrpSpPr/>
                <p:nvPr/>
              </p:nvGrpSpPr>
              <p:grpSpPr>
                <a:xfrm>
                  <a:off x="6100763" y="1056323"/>
                  <a:ext cx="499109" cy="493395"/>
                  <a:chOff x="6100763" y="1056323"/>
                  <a:chExt cx="499109" cy="493395"/>
                </a:xfrm>
                <a:solidFill>
                  <a:srgbClr val="7E9CD0"/>
                </a:solidFill>
              </p:grpSpPr>
              <p:sp>
                <p:nvSpPr>
                  <p:cNvPr id="62" name="Freeform 61">
                    <a:extLst>
                      <a:ext uri="{FF2B5EF4-FFF2-40B4-BE49-F238E27FC236}">
                        <a16:creationId xmlns:a16="http://schemas.microsoft.com/office/drawing/2014/main" id="{9573B0A1-97C5-048E-416F-97E910D9AB28}"/>
                      </a:ext>
                    </a:extLst>
                  </p:cNvPr>
                  <p:cNvSpPr/>
                  <p:nvPr/>
                </p:nvSpPr>
                <p:spPr>
                  <a:xfrm>
                    <a:off x="6400800" y="1057275"/>
                    <a:ext cx="112394" cy="63817"/>
                  </a:xfrm>
                  <a:custGeom>
                    <a:avLst/>
                    <a:gdLst>
                      <a:gd name="connsiteX0" fmla="*/ 103822 w 112394"/>
                      <a:gd name="connsiteY0" fmla="*/ 63818 h 63817"/>
                      <a:gd name="connsiteX1" fmla="*/ 112395 w 112394"/>
                      <a:gd name="connsiteY1" fmla="*/ 55245 h 63817"/>
                      <a:gd name="connsiteX2" fmla="*/ 952 w 112394"/>
                      <a:gd name="connsiteY2" fmla="*/ 0 h 63817"/>
                      <a:gd name="connsiteX3" fmla="*/ 952 w 112394"/>
                      <a:gd name="connsiteY3" fmla="*/ 2858 h 63817"/>
                      <a:gd name="connsiteX4" fmla="*/ 0 w 112394"/>
                      <a:gd name="connsiteY4" fmla="*/ 11430 h 63817"/>
                      <a:gd name="connsiteX5" fmla="*/ 103822 w 112394"/>
                      <a:gd name="connsiteY5" fmla="*/ 63818 h 6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394" h="63817">
                        <a:moveTo>
                          <a:pt x="103822" y="63818"/>
                        </a:moveTo>
                        <a:cubicBezTo>
                          <a:pt x="106680" y="60960"/>
                          <a:pt x="109538" y="58103"/>
                          <a:pt x="112395" y="55245"/>
                        </a:cubicBezTo>
                        <a:cubicBezTo>
                          <a:pt x="80963" y="27622"/>
                          <a:pt x="42863" y="8572"/>
                          <a:pt x="952" y="0"/>
                        </a:cubicBezTo>
                        <a:cubicBezTo>
                          <a:pt x="952" y="953"/>
                          <a:pt x="952" y="1905"/>
                          <a:pt x="952" y="2858"/>
                        </a:cubicBezTo>
                        <a:cubicBezTo>
                          <a:pt x="952" y="5715"/>
                          <a:pt x="952" y="8572"/>
                          <a:pt x="0" y="11430"/>
                        </a:cubicBezTo>
                        <a:cubicBezTo>
                          <a:pt x="39052" y="20955"/>
                          <a:pt x="74295" y="39053"/>
                          <a:pt x="103822" y="6381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3" name="Freeform 62">
                    <a:extLst>
                      <a:ext uri="{FF2B5EF4-FFF2-40B4-BE49-F238E27FC236}">
                        <a16:creationId xmlns:a16="http://schemas.microsoft.com/office/drawing/2014/main" id="{91D84852-BF42-3142-E729-68580164B2D8}"/>
                      </a:ext>
                    </a:extLst>
                  </p:cNvPr>
                  <p:cNvSpPr/>
                  <p:nvPr/>
                </p:nvSpPr>
                <p:spPr>
                  <a:xfrm>
                    <a:off x="6189345" y="1056323"/>
                    <a:ext cx="115252" cy="61912"/>
                  </a:xfrm>
                  <a:custGeom>
                    <a:avLst/>
                    <a:gdLst>
                      <a:gd name="connsiteX0" fmla="*/ 114300 w 115252"/>
                      <a:gd name="connsiteY0" fmla="*/ 4763 h 61912"/>
                      <a:gd name="connsiteX1" fmla="*/ 114300 w 115252"/>
                      <a:gd name="connsiteY1" fmla="*/ 0 h 61912"/>
                      <a:gd name="connsiteX2" fmla="*/ 0 w 115252"/>
                      <a:gd name="connsiteY2" fmla="*/ 54293 h 61912"/>
                      <a:gd name="connsiteX3" fmla="*/ 9525 w 115252"/>
                      <a:gd name="connsiteY3" fmla="*/ 61913 h 61912"/>
                      <a:gd name="connsiteX4" fmla="*/ 115252 w 115252"/>
                      <a:gd name="connsiteY4" fmla="*/ 11430 h 61912"/>
                      <a:gd name="connsiteX5" fmla="*/ 114300 w 115252"/>
                      <a:gd name="connsiteY5" fmla="*/ 4763 h 6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252" h="61912">
                        <a:moveTo>
                          <a:pt x="114300" y="4763"/>
                        </a:moveTo>
                        <a:cubicBezTo>
                          <a:pt x="114300" y="2858"/>
                          <a:pt x="114300" y="1905"/>
                          <a:pt x="114300" y="0"/>
                        </a:cubicBezTo>
                        <a:cubicBezTo>
                          <a:pt x="71438" y="7620"/>
                          <a:pt x="31432" y="27623"/>
                          <a:pt x="0" y="54293"/>
                        </a:cubicBezTo>
                        <a:cubicBezTo>
                          <a:pt x="3810" y="56198"/>
                          <a:pt x="6668" y="59055"/>
                          <a:pt x="9525" y="61913"/>
                        </a:cubicBezTo>
                        <a:cubicBezTo>
                          <a:pt x="39052" y="37148"/>
                          <a:pt x="75247" y="20003"/>
                          <a:pt x="115252" y="11430"/>
                        </a:cubicBezTo>
                        <a:cubicBezTo>
                          <a:pt x="115252" y="9525"/>
                          <a:pt x="114300" y="7620"/>
                          <a:pt x="114300" y="4763"/>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4" name="Freeform 63">
                    <a:extLst>
                      <a:ext uri="{FF2B5EF4-FFF2-40B4-BE49-F238E27FC236}">
                        <a16:creationId xmlns:a16="http://schemas.microsoft.com/office/drawing/2014/main" id="{45C2397D-C759-0863-48EC-A3229FB113B6}"/>
                      </a:ext>
                    </a:extLst>
                  </p:cNvPr>
                  <p:cNvSpPr/>
                  <p:nvPr/>
                </p:nvSpPr>
                <p:spPr>
                  <a:xfrm>
                    <a:off x="6562725" y="1189673"/>
                    <a:ext cx="37147" cy="119062"/>
                  </a:xfrm>
                  <a:custGeom>
                    <a:avLst/>
                    <a:gdLst>
                      <a:gd name="connsiteX0" fmla="*/ 0 w 37147"/>
                      <a:gd name="connsiteY0" fmla="*/ 6668 h 119062"/>
                      <a:gd name="connsiteX1" fmla="*/ 24765 w 37147"/>
                      <a:gd name="connsiteY1" fmla="*/ 111443 h 119062"/>
                      <a:gd name="connsiteX2" fmla="*/ 24765 w 37147"/>
                      <a:gd name="connsiteY2" fmla="*/ 118110 h 119062"/>
                      <a:gd name="connsiteX3" fmla="*/ 26670 w 37147"/>
                      <a:gd name="connsiteY3" fmla="*/ 118110 h 119062"/>
                      <a:gd name="connsiteX4" fmla="*/ 37147 w 37147"/>
                      <a:gd name="connsiteY4" fmla="*/ 119063 h 119062"/>
                      <a:gd name="connsiteX5" fmla="*/ 37147 w 37147"/>
                      <a:gd name="connsiteY5" fmla="*/ 111443 h 119062"/>
                      <a:gd name="connsiteX6" fmla="*/ 10477 w 37147"/>
                      <a:gd name="connsiteY6" fmla="*/ 0 h 119062"/>
                      <a:gd name="connsiteX7" fmla="*/ 0 w 37147"/>
                      <a:gd name="connsiteY7" fmla="*/ 6668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147" h="119062">
                        <a:moveTo>
                          <a:pt x="0" y="6668"/>
                        </a:moveTo>
                        <a:cubicBezTo>
                          <a:pt x="16192" y="38100"/>
                          <a:pt x="24765" y="74295"/>
                          <a:pt x="24765" y="111443"/>
                        </a:cubicBezTo>
                        <a:cubicBezTo>
                          <a:pt x="24765" y="113348"/>
                          <a:pt x="24765" y="116205"/>
                          <a:pt x="24765" y="118110"/>
                        </a:cubicBezTo>
                        <a:cubicBezTo>
                          <a:pt x="25717" y="118110"/>
                          <a:pt x="25717" y="118110"/>
                          <a:pt x="26670" y="118110"/>
                        </a:cubicBezTo>
                        <a:cubicBezTo>
                          <a:pt x="30480" y="118110"/>
                          <a:pt x="33338" y="118110"/>
                          <a:pt x="37147" y="119063"/>
                        </a:cubicBezTo>
                        <a:cubicBezTo>
                          <a:pt x="37147" y="116205"/>
                          <a:pt x="37147" y="114300"/>
                          <a:pt x="37147" y="111443"/>
                        </a:cubicBezTo>
                        <a:cubicBezTo>
                          <a:pt x="37147" y="71438"/>
                          <a:pt x="27622" y="33338"/>
                          <a:pt x="10477" y="0"/>
                        </a:cubicBezTo>
                        <a:cubicBezTo>
                          <a:pt x="6667" y="2858"/>
                          <a:pt x="3810" y="4763"/>
                          <a:pt x="0" y="666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5" name="Freeform 64">
                    <a:extLst>
                      <a:ext uri="{FF2B5EF4-FFF2-40B4-BE49-F238E27FC236}">
                        <a16:creationId xmlns:a16="http://schemas.microsoft.com/office/drawing/2014/main" id="{0F381733-321E-053D-BC35-DE63D166CEBF}"/>
                      </a:ext>
                    </a:extLst>
                  </p:cNvPr>
                  <p:cNvSpPr/>
                  <p:nvPr/>
                </p:nvSpPr>
                <p:spPr>
                  <a:xfrm>
                    <a:off x="6100763" y="1186816"/>
                    <a:ext cx="38100" cy="124777"/>
                  </a:xfrm>
                  <a:custGeom>
                    <a:avLst/>
                    <a:gdLst>
                      <a:gd name="connsiteX0" fmla="*/ 12382 w 38100"/>
                      <a:gd name="connsiteY0" fmla="*/ 121920 h 124777"/>
                      <a:gd name="connsiteX1" fmla="*/ 12382 w 38100"/>
                      <a:gd name="connsiteY1" fmla="*/ 115253 h 124777"/>
                      <a:gd name="connsiteX2" fmla="*/ 38100 w 38100"/>
                      <a:gd name="connsiteY2" fmla="*/ 7620 h 124777"/>
                      <a:gd name="connsiteX3" fmla="*/ 28575 w 38100"/>
                      <a:gd name="connsiteY3" fmla="*/ 0 h 124777"/>
                      <a:gd name="connsiteX4" fmla="*/ 0 w 38100"/>
                      <a:gd name="connsiteY4" fmla="*/ 115253 h 124777"/>
                      <a:gd name="connsiteX5" fmla="*/ 0 w 38100"/>
                      <a:gd name="connsiteY5" fmla="*/ 124778 h 124777"/>
                      <a:gd name="connsiteX6" fmla="*/ 12382 w 38100"/>
                      <a:gd name="connsiteY6" fmla="*/ 121920 h 12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00" h="124777">
                        <a:moveTo>
                          <a:pt x="12382" y="121920"/>
                        </a:moveTo>
                        <a:cubicBezTo>
                          <a:pt x="12382" y="120015"/>
                          <a:pt x="12382" y="117157"/>
                          <a:pt x="12382" y="115253"/>
                        </a:cubicBezTo>
                        <a:cubicBezTo>
                          <a:pt x="12382" y="76200"/>
                          <a:pt x="21907" y="40005"/>
                          <a:pt x="38100" y="7620"/>
                        </a:cubicBezTo>
                        <a:cubicBezTo>
                          <a:pt x="34290" y="5715"/>
                          <a:pt x="31432" y="2857"/>
                          <a:pt x="28575" y="0"/>
                        </a:cubicBezTo>
                        <a:cubicBezTo>
                          <a:pt x="10477" y="34290"/>
                          <a:pt x="0" y="73343"/>
                          <a:pt x="0" y="115253"/>
                        </a:cubicBezTo>
                        <a:cubicBezTo>
                          <a:pt x="0" y="118110"/>
                          <a:pt x="0" y="121920"/>
                          <a:pt x="0" y="124778"/>
                        </a:cubicBezTo>
                        <a:cubicBezTo>
                          <a:pt x="3810" y="122872"/>
                          <a:pt x="7620" y="121920"/>
                          <a:pt x="12382" y="12192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 name="Freeform 65">
                    <a:extLst>
                      <a:ext uri="{FF2B5EF4-FFF2-40B4-BE49-F238E27FC236}">
                        <a16:creationId xmlns:a16="http://schemas.microsoft.com/office/drawing/2014/main" id="{E5A6A373-E538-4397-1825-2DAAA0107081}"/>
                      </a:ext>
                    </a:extLst>
                  </p:cNvPr>
                  <p:cNvSpPr/>
                  <p:nvPr/>
                </p:nvSpPr>
                <p:spPr>
                  <a:xfrm>
                    <a:off x="6494145" y="1400175"/>
                    <a:ext cx="81914" cy="100012"/>
                  </a:xfrm>
                  <a:custGeom>
                    <a:avLst/>
                    <a:gdLst>
                      <a:gd name="connsiteX0" fmla="*/ 71438 w 81914"/>
                      <a:gd name="connsiteY0" fmla="*/ 0 h 100012"/>
                      <a:gd name="connsiteX1" fmla="*/ 0 w 81914"/>
                      <a:gd name="connsiteY1" fmla="*/ 89535 h 100012"/>
                      <a:gd name="connsiteX2" fmla="*/ 6668 w 81914"/>
                      <a:gd name="connsiteY2" fmla="*/ 100013 h 100012"/>
                      <a:gd name="connsiteX3" fmla="*/ 81915 w 81914"/>
                      <a:gd name="connsiteY3" fmla="*/ 4763 h 100012"/>
                      <a:gd name="connsiteX4" fmla="*/ 71438 w 81914"/>
                      <a:gd name="connsiteY4" fmla="*/ 0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14" h="100012">
                        <a:moveTo>
                          <a:pt x="71438" y="0"/>
                        </a:moveTo>
                        <a:cubicBezTo>
                          <a:pt x="55245" y="35243"/>
                          <a:pt x="30480" y="65722"/>
                          <a:pt x="0" y="89535"/>
                        </a:cubicBezTo>
                        <a:cubicBezTo>
                          <a:pt x="2857" y="92393"/>
                          <a:pt x="4763" y="96203"/>
                          <a:pt x="6668" y="100013"/>
                        </a:cubicBezTo>
                        <a:cubicBezTo>
                          <a:pt x="39052" y="75247"/>
                          <a:pt x="64770" y="42863"/>
                          <a:pt x="81915" y="4763"/>
                        </a:cubicBezTo>
                        <a:cubicBezTo>
                          <a:pt x="79057" y="2858"/>
                          <a:pt x="75247" y="1905"/>
                          <a:pt x="71438"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7" name="Freeform 66">
                    <a:extLst>
                      <a:ext uri="{FF2B5EF4-FFF2-40B4-BE49-F238E27FC236}">
                        <a16:creationId xmlns:a16="http://schemas.microsoft.com/office/drawing/2014/main" id="{745BCA09-27E6-A1F2-C30B-EEEB73DD699D}"/>
                      </a:ext>
                    </a:extLst>
                  </p:cNvPr>
                  <p:cNvSpPr/>
                  <p:nvPr/>
                </p:nvSpPr>
                <p:spPr>
                  <a:xfrm>
                    <a:off x="6292215" y="1530668"/>
                    <a:ext cx="122872" cy="19050"/>
                  </a:xfrm>
                  <a:custGeom>
                    <a:avLst/>
                    <a:gdLst>
                      <a:gd name="connsiteX0" fmla="*/ 118110 w 122872"/>
                      <a:gd name="connsiteY0" fmla="*/ 0 h 19050"/>
                      <a:gd name="connsiteX1" fmla="*/ 58102 w 122872"/>
                      <a:gd name="connsiteY1" fmla="*/ 7620 h 19050"/>
                      <a:gd name="connsiteX2" fmla="*/ 3810 w 122872"/>
                      <a:gd name="connsiteY2" fmla="*/ 953 h 19050"/>
                      <a:gd name="connsiteX3" fmla="*/ 0 w 122872"/>
                      <a:gd name="connsiteY3" fmla="*/ 12382 h 19050"/>
                      <a:gd name="connsiteX4" fmla="*/ 59055 w 122872"/>
                      <a:gd name="connsiteY4" fmla="*/ 19050 h 19050"/>
                      <a:gd name="connsiteX5" fmla="*/ 122873 w 122872"/>
                      <a:gd name="connsiteY5" fmla="*/ 10478 h 19050"/>
                      <a:gd name="connsiteX6" fmla="*/ 118110 w 122872"/>
                      <a:gd name="connsiteY6" fmla="*/ 0 h 1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72" h="19050">
                        <a:moveTo>
                          <a:pt x="118110" y="0"/>
                        </a:moveTo>
                        <a:cubicBezTo>
                          <a:pt x="99060" y="4763"/>
                          <a:pt x="79057" y="7620"/>
                          <a:pt x="58102" y="7620"/>
                        </a:cubicBezTo>
                        <a:cubicBezTo>
                          <a:pt x="39052" y="7620"/>
                          <a:pt x="20955" y="5715"/>
                          <a:pt x="3810" y="953"/>
                        </a:cubicBezTo>
                        <a:cubicBezTo>
                          <a:pt x="2857" y="4763"/>
                          <a:pt x="1905" y="8572"/>
                          <a:pt x="0" y="12382"/>
                        </a:cubicBezTo>
                        <a:cubicBezTo>
                          <a:pt x="19050" y="17145"/>
                          <a:pt x="39052" y="19050"/>
                          <a:pt x="59055" y="19050"/>
                        </a:cubicBezTo>
                        <a:cubicBezTo>
                          <a:pt x="80963" y="19050"/>
                          <a:pt x="102870" y="16192"/>
                          <a:pt x="122873" y="10478"/>
                        </a:cubicBezTo>
                        <a:cubicBezTo>
                          <a:pt x="120015" y="7620"/>
                          <a:pt x="119063" y="3810"/>
                          <a:pt x="118110"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8" name="Freeform 67">
                    <a:extLst>
                      <a:ext uri="{FF2B5EF4-FFF2-40B4-BE49-F238E27FC236}">
                        <a16:creationId xmlns:a16="http://schemas.microsoft.com/office/drawing/2014/main" id="{0A327C75-AC39-D721-4B1C-053BEE875F78}"/>
                      </a:ext>
                    </a:extLst>
                  </p:cNvPr>
                  <p:cNvSpPr/>
                  <p:nvPr/>
                </p:nvSpPr>
                <p:spPr>
                  <a:xfrm>
                    <a:off x="6123622" y="1402081"/>
                    <a:ext cx="84772" cy="100012"/>
                  </a:xfrm>
                  <a:custGeom>
                    <a:avLst/>
                    <a:gdLst>
                      <a:gd name="connsiteX0" fmla="*/ 84773 w 84772"/>
                      <a:gd name="connsiteY0" fmla="*/ 89535 h 100012"/>
                      <a:gd name="connsiteX1" fmla="*/ 11430 w 84772"/>
                      <a:gd name="connsiteY1" fmla="*/ 0 h 100012"/>
                      <a:gd name="connsiteX2" fmla="*/ 0 w 84772"/>
                      <a:gd name="connsiteY2" fmla="*/ 2857 h 100012"/>
                      <a:gd name="connsiteX3" fmla="*/ 79057 w 84772"/>
                      <a:gd name="connsiteY3" fmla="*/ 100013 h 100012"/>
                      <a:gd name="connsiteX4" fmla="*/ 84773 w 84772"/>
                      <a:gd name="connsiteY4" fmla="*/ 89535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772" h="100012">
                        <a:moveTo>
                          <a:pt x="84773" y="89535"/>
                        </a:moveTo>
                        <a:cubicBezTo>
                          <a:pt x="53340" y="66675"/>
                          <a:pt x="27623" y="35242"/>
                          <a:pt x="11430" y="0"/>
                        </a:cubicBezTo>
                        <a:cubicBezTo>
                          <a:pt x="7620" y="1905"/>
                          <a:pt x="3810" y="2857"/>
                          <a:pt x="0" y="2857"/>
                        </a:cubicBezTo>
                        <a:cubicBezTo>
                          <a:pt x="18098" y="41910"/>
                          <a:pt x="45720" y="75247"/>
                          <a:pt x="79057" y="100013"/>
                        </a:cubicBezTo>
                        <a:cubicBezTo>
                          <a:pt x="80963" y="96203"/>
                          <a:pt x="82868" y="93345"/>
                          <a:pt x="84773" y="89535"/>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39" name="Graphic 696">
                <a:extLst>
                  <a:ext uri="{FF2B5EF4-FFF2-40B4-BE49-F238E27FC236}">
                    <a16:creationId xmlns:a16="http://schemas.microsoft.com/office/drawing/2014/main" id="{4F8AD356-355E-6712-5AA0-7CC2819EF2C1}"/>
                  </a:ext>
                </a:extLst>
              </p:cNvPr>
              <p:cNvGrpSpPr/>
              <p:nvPr/>
            </p:nvGrpSpPr>
            <p:grpSpPr>
              <a:xfrm>
                <a:off x="5092648" y="322898"/>
                <a:ext cx="419836" cy="510539"/>
                <a:chOff x="5092648" y="322898"/>
                <a:chExt cx="419836" cy="510539"/>
              </a:xfrm>
            </p:grpSpPr>
            <p:grpSp>
              <p:nvGrpSpPr>
                <p:cNvPr id="45" name="Graphic 696">
                  <a:extLst>
                    <a:ext uri="{FF2B5EF4-FFF2-40B4-BE49-F238E27FC236}">
                      <a16:creationId xmlns:a16="http://schemas.microsoft.com/office/drawing/2014/main" id="{19E468F0-76B6-4143-938C-E51452A6D6E7}"/>
                    </a:ext>
                  </a:extLst>
                </p:cNvPr>
                <p:cNvGrpSpPr/>
                <p:nvPr/>
              </p:nvGrpSpPr>
              <p:grpSpPr>
                <a:xfrm>
                  <a:off x="5092648" y="322898"/>
                  <a:ext cx="419836" cy="510539"/>
                  <a:chOff x="5092648" y="322898"/>
                  <a:chExt cx="419836" cy="510539"/>
                </a:xfrm>
                <a:solidFill>
                  <a:srgbClr val="21B25A"/>
                </a:solidFill>
              </p:grpSpPr>
              <p:sp>
                <p:nvSpPr>
                  <p:cNvPr id="50" name="Freeform 49">
                    <a:extLst>
                      <a:ext uri="{FF2B5EF4-FFF2-40B4-BE49-F238E27FC236}">
                        <a16:creationId xmlns:a16="http://schemas.microsoft.com/office/drawing/2014/main" id="{C2CEA2E4-427D-8C36-2FDA-0FC9587C8ED0}"/>
                      </a:ext>
                    </a:extLst>
                  </p:cNvPr>
                  <p:cNvSpPr/>
                  <p:nvPr/>
                </p:nvSpPr>
                <p:spPr>
                  <a:xfrm>
                    <a:off x="5269230" y="492443"/>
                    <a:ext cx="20074" cy="40004"/>
                  </a:xfrm>
                  <a:custGeom>
                    <a:avLst/>
                    <a:gdLst>
                      <a:gd name="connsiteX0" fmla="*/ 0 w 20074"/>
                      <a:gd name="connsiteY0" fmla="*/ 0 h 40004"/>
                      <a:gd name="connsiteX1" fmla="*/ 0 w 20074"/>
                      <a:gd name="connsiteY1" fmla="*/ 40005 h 40004"/>
                      <a:gd name="connsiteX2" fmla="*/ 20003 w 20074"/>
                      <a:gd name="connsiteY2" fmla="*/ 21907 h 40004"/>
                      <a:gd name="connsiteX3" fmla="*/ 0 w 20074"/>
                      <a:gd name="connsiteY3" fmla="*/ 0 h 40004"/>
                    </a:gdLst>
                    <a:ahLst/>
                    <a:cxnLst>
                      <a:cxn ang="0">
                        <a:pos x="connsiteX0" y="connsiteY0"/>
                      </a:cxn>
                      <a:cxn ang="0">
                        <a:pos x="connsiteX1" y="connsiteY1"/>
                      </a:cxn>
                      <a:cxn ang="0">
                        <a:pos x="connsiteX2" y="connsiteY2"/>
                      </a:cxn>
                      <a:cxn ang="0">
                        <a:pos x="connsiteX3" y="connsiteY3"/>
                      </a:cxn>
                    </a:cxnLst>
                    <a:rect l="l" t="t" r="r" b="b"/>
                    <a:pathLst>
                      <a:path w="20074" h="40004">
                        <a:moveTo>
                          <a:pt x="0" y="0"/>
                        </a:moveTo>
                        <a:lnTo>
                          <a:pt x="0" y="40005"/>
                        </a:lnTo>
                        <a:cubicBezTo>
                          <a:pt x="13335" y="38100"/>
                          <a:pt x="20003" y="31432"/>
                          <a:pt x="20003" y="21907"/>
                        </a:cubicBezTo>
                        <a:cubicBezTo>
                          <a:pt x="20955" y="11430"/>
                          <a:pt x="12383" y="4763"/>
                          <a:pt x="0" y="0"/>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 name="Freeform 50">
                    <a:extLst>
                      <a:ext uri="{FF2B5EF4-FFF2-40B4-BE49-F238E27FC236}">
                        <a16:creationId xmlns:a16="http://schemas.microsoft.com/office/drawing/2014/main" id="{2CAE235B-A432-4C28-0451-1E8845A4D94A}"/>
                      </a:ext>
                    </a:extLst>
                  </p:cNvPr>
                  <p:cNvSpPr/>
                  <p:nvPr/>
                </p:nvSpPr>
                <p:spPr>
                  <a:xfrm>
                    <a:off x="5233988" y="409575"/>
                    <a:ext cx="17144" cy="39052"/>
                  </a:xfrm>
                  <a:custGeom>
                    <a:avLst/>
                    <a:gdLst>
                      <a:gd name="connsiteX0" fmla="*/ 0 w 17144"/>
                      <a:gd name="connsiteY0" fmla="*/ 18098 h 39052"/>
                      <a:gd name="connsiteX1" fmla="*/ 17145 w 17144"/>
                      <a:gd name="connsiteY1" fmla="*/ 39053 h 39052"/>
                      <a:gd name="connsiteX2" fmla="*/ 17145 w 17144"/>
                      <a:gd name="connsiteY2" fmla="*/ 0 h 39052"/>
                      <a:gd name="connsiteX3" fmla="*/ 0 w 17144"/>
                      <a:gd name="connsiteY3" fmla="*/ 18098 h 39052"/>
                    </a:gdLst>
                    <a:ahLst/>
                    <a:cxnLst>
                      <a:cxn ang="0">
                        <a:pos x="connsiteX0" y="connsiteY0"/>
                      </a:cxn>
                      <a:cxn ang="0">
                        <a:pos x="connsiteX1" y="connsiteY1"/>
                      </a:cxn>
                      <a:cxn ang="0">
                        <a:pos x="connsiteX2" y="connsiteY2"/>
                      </a:cxn>
                      <a:cxn ang="0">
                        <a:pos x="connsiteX3" y="connsiteY3"/>
                      </a:cxn>
                    </a:cxnLst>
                    <a:rect l="l" t="t" r="r" b="b"/>
                    <a:pathLst>
                      <a:path w="17144" h="39052">
                        <a:moveTo>
                          <a:pt x="0" y="18098"/>
                        </a:moveTo>
                        <a:cubicBezTo>
                          <a:pt x="0" y="27623"/>
                          <a:pt x="6667" y="34290"/>
                          <a:pt x="17145" y="39053"/>
                        </a:cubicBezTo>
                        <a:lnTo>
                          <a:pt x="17145" y="0"/>
                        </a:lnTo>
                        <a:cubicBezTo>
                          <a:pt x="6667" y="2858"/>
                          <a:pt x="0" y="8573"/>
                          <a:pt x="0" y="18098"/>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 name="Freeform 51">
                    <a:extLst>
                      <a:ext uri="{FF2B5EF4-FFF2-40B4-BE49-F238E27FC236}">
                        <a16:creationId xmlns:a16="http://schemas.microsoft.com/office/drawing/2014/main" id="{808118B0-4133-185E-45A5-8F58AC8C9485}"/>
                      </a:ext>
                    </a:extLst>
                  </p:cNvPr>
                  <p:cNvSpPr/>
                  <p:nvPr/>
                </p:nvSpPr>
                <p:spPr>
                  <a:xfrm>
                    <a:off x="5092648" y="322898"/>
                    <a:ext cx="419836" cy="510539"/>
                  </a:xfrm>
                  <a:custGeom>
                    <a:avLst/>
                    <a:gdLst>
                      <a:gd name="connsiteX0" fmla="*/ 419469 w 419836"/>
                      <a:gd name="connsiteY0" fmla="*/ 165735 h 510539"/>
                      <a:gd name="connsiteX1" fmla="*/ 407087 w 419836"/>
                      <a:gd name="connsiteY1" fmla="*/ 155258 h 510539"/>
                      <a:gd name="connsiteX2" fmla="*/ 343269 w 419836"/>
                      <a:gd name="connsiteY2" fmla="*/ 155258 h 510539"/>
                      <a:gd name="connsiteX3" fmla="*/ 331840 w 419836"/>
                      <a:gd name="connsiteY3" fmla="*/ 162877 h 510539"/>
                      <a:gd name="connsiteX4" fmla="*/ 329934 w 419836"/>
                      <a:gd name="connsiteY4" fmla="*/ 170497 h 510539"/>
                      <a:gd name="connsiteX5" fmla="*/ 325172 w 419836"/>
                      <a:gd name="connsiteY5" fmla="*/ 189547 h 510539"/>
                      <a:gd name="connsiteX6" fmla="*/ 320409 w 419836"/>
                      <a:gd name="connsiteY6" fmla="*/ 207645 h 510539"/>
                      <a:gd name="connsiteX7" fmla="*/ 308027 w 419836"/>
                      <a:gd name="connsiteY7" fmla="*/ 207645 h 510539"/>
                      <a:gd name="connsiteX8" fmla="*/ 277547 w 419836"/>
                      <a:gd name="connsiteY8" fmla="*/ 207645 h 510539"/>
                      <a:gd name="connsiteX9" fmla="*/ 300407 w 419836"/>
                      <a:gd name="connsiteY9" fmla="*/ 132397 h 510539"/>
                      <a:gd name="connsiteX10" fmla="*/ 168009 w 419836"/>
                      <a:gd name="connsiteY10" fmla="*/ 0 h 510539"/>
                      <a:gd name="connsiteX11" fmla="*/ 35612 w 419836"/>
                      <a:gd name="connsiteY11" fmla="*/ 132397 h 510539"/>
                      <a:gd name="connsiteX12" fmla="*/ 58472 w 419836"/>
                      <a:gd name="connsiteY12" fmla="*/ 207645 h 510539"/>
                      <a:gd name="connsiteX13" fmla="*/ 18467 w 419836"/>
                      <a:gd name="connsiteY13" fmla="*/ 207645 h 510539"/>
                      <a:gd name="connsiteX14" fmla="*/ 11799 w 419836"/>
                      <a:gd name="connsiteY14" fmla="*/ 207645 h 510539"/>
                      <a:gd name="connsiteX15" fmla="*/ 369 w 419836"/>
                      <a:gd name="connsiteY15" fmla="*/ 222885 h 510539"/>
                      <a:gd name="connsiteX16" fmla="*/ 4179 w 419836"/>
                      <a:gd name="connsiteY16" fmla="*/ 240983 h 510539"/>
                      <a:gd name="connsiteX17" fmla="*/ 8942 w 419836"/>
                      <a:gd name="connsiteY17" fmla="*/ 260033 h 510539"/>
                      <a:gd name="connsiteX18" fmla="*/ 11799 w 419836"/>
                      <a:gd name="connsiteY18" fmla="*/ 274320 h 510539"/>
                      <a:gd name="connsiteX19" fmla="*/ 13704 w 419836"/>
                      <a:gd name="connsiteY19" fmla="*/ 282892 h 510539"/>
                      <a:gd name="connsiteX20" fmla="*/ 16562 w 419836"/>
                      <a:gd name="connsiteY20" fmla="*/ 295275 h 510539"/>
                      <a:gd name="connsiteX21" fmla="*/ 19419 w 419836"/>
                      <a:gd name="connsiteY21" fmla="*/ 308610 h 510539"/>
                      <a:gd name="connsiteX22" fmla="*/ 23229 w 419836"/>
                      <a:gd name="connsiteY22" fmla="*/ 324802 h 510539"/>
                      <a:gd name="connsiteX23" fmla="*/ 27040 w 419836"/>
                      <a:gd name="connsiteY23" fmla="*/ 340995 h 510539"/>
                      <a:gd name="connsiteX24" fmla="*/ 29897 w 419836"/>
                      <a:gd name="connsiteY24" fmla="*/ 354330 h 510539"/>
                      <a:gd name="connsiteX25" fmla="*/ 32754 w 419836"/>
                      <a:gd name="connsiteY25" fmla="*/ 367665 h 510539"/>
                      <a:gd name="connsiteX26" fmla="*/ 35612 w 419836"/>
                      <a:gd name="connsiteY26" fmla="*/ 380047 h 510539"/>
                      <a:gd name="connsiteX27" fmla="*/ 45137 w 419836"/>
                      <a:gd name="connsiteY27" fmla="*/ 389572 h 510539"/>
                      <a:gd name="connsiteX28" fmla="*/ 51804 w 419836"/>
                      <a:gd name="connsiteY28" fmla="*/ 390525 h 510539"/>
                      <a:gd name="connsiteX29" fmla="*/ 271832 w 419836"/>
                      <a:gd name="connsiteY29" fmla="*/ 390525 h 510539"/>
                      <a:gd name="connsiteX30" fmla="*/ 273737 w 419836"/>
                      <a:gd name="connsiteY30" fmla="*/ 390525 h 510539"/>
                      <a:gd name="connsiteX31" fmla="*/ 266117 w 419836"/>
                      <a:gd name="connsiteY31" fmla="*/ 419100 h 510539"/>
                      <a:gd name="connsiteX32" fmla="*/ 265165 w 419836"/>
                      <a:gd name="connsiteY32" fmla="*/ 420052 h 510539"/>
                      <a:gd name="connsiteX33" fmla="*/ 263259 w 419836"/>
                      <a:gd name="connsiteY33" fmla="*/ 420052 h 510539"/>
                      <a:gd name="connsiteX34" fmla="*/ 57519 w 419836"/>
                      <a:gd name="connsiteY34" fmla="*/ 420052 h 510539"/>
                      <a:gd name="connsiteX35" fmla="*/ 55615 w 419836"/>
                      <a:gd name="connsiteY35" fmla="*/ 420052 h 510539"/>
                      <a:gd name="connsiteX36" fmla="*/ 48947 w 419836"/>
                      <a:gd name="connsiteY36" fmla="*/ 422910 h 510539"/>
                      <a:gd name="connsiteX37" fmla="*/ 45137 w 419836"/>
                      <a:gd name="connsiteY37" fmla="*/ 435292 h 510539"/>
                      <a:gd name="connsiteX38" fmla="*/ 56567 w 419836"/>
                      <a:gd name="connsiteY38" fmla="*/ 445770 h 510539"/>
                      <a:gd name="connsiteX39" fmla="*/ 73712 w 419836"/>
                      <a:gd name="connsiteY39" fmla="*/ 445770 h 510539"/>
                      <a:gd name="connsiteX40" fmla="*/ 60377 w 419836"/>
                      <a:gd name="connsiteY40" fmla="*/ 474345 h 510539"/>
                      <a:gd name="connsiteX41" fmla="*/ 96572 w 419836"/>
                      <a:gd name="connsiteY41" fmla="*/ 510540 h 510539"/>
                      <a:gd name="connsiteX42" fmla="*/ 132767 w 419836"/>
                      <a:gd name="connsiteY42" fmla="*/ 474345 h 510539"/>
                      <a:gd name="connsiteX43" fmla="*/ 119432 w 419836"/>
                      <a:gd name="connsiteY43" fmla="*/ 445770 h 510539"/>
                      <a:gd name="connsiteX44" fmla="*/ 224207 w 419836"/>
                      <a:gd name="connsiteY44" fmla="*/ 445770 h 510539"/>
                      <a:gd name="connsiteX45" fmla="*/ 210872 w 419836"/>
                      <a:gd name="connsiteY45" fmla="*/ 474345 h 510539"/>
                      <a:gd name="connsiteX46" fmla="*/ 247067 w 419836"/>
                      <a:gd name="connsiteY46" fmla="*/ 510540 h 510539"/>
                      <a:gd name="connsiteX47" fmla="*/ 283262 w 419836"/>
                      <a:gd name="connsiteY47" fmla="*/ 474345 h 510539"/>
                      <a:gd name="connsiteX48" fmla="*/ 269927 w 419836"/>
                      <a:gd name="connsiteY48" fmla="*/ 445770 h 510539"/>
                      <a:gd name="connsiteX49" fmla="*/ 278499 w 419836"/>
                      <a:gd name="connsiteY49" fmla="*/ 445770 h 510539"/>
                      <a:gd name="connsiteX50" fmla="*/ 282309 w 419836"/>
                      <a:gd name="connsiteY50" fmla="*/ 444817 h 510539"/>
                      <a:gd name="connsiteX51" fmla="*/ 289929 w 419836"/>
                      <a:gd name="connsiteY51" fmla="*/ 434340 h 510539"/>
                      <a:gd name="connsiteX52" fmla="*/ 301359 w 419836"/>
                      <a:gd name="connsiteY52" fmla="*/ 387667 h 510539"/>
                      <a:gd name="connsiteX53" fmla="*/ 305169 w 419836"/>
                      <a:gd name="connsiteY53" fmla="*/ 371475 h 510539"/>
                      <a:gd name="connsiteX54" fmla="*/ 310884 w 419836"/>
                      <a:gd name="connsiteY54" fmla="*/ 348615 h 510539"/>
                      <a:gd name="connsiteX55" fmla="*/ 316599 w 419836"/>
                      <a:gd name="connsiteY55" fmla="*/ 324802 h 510539"/>
                      <a:gd name="connsiteX56" fmla="*/ 322315 w 419836"/>
                      <a:gd name="connsiteY56" fmla="*/ 300038 h 510539"/>
                      <a:gd name="connsiteX57" fmla="*/ 327077 w 419836"/>
                      <a:gd name="connsiteY57" fmla="*/ 280035 h 510539"/>
                      <a:gd name="connsiteX58" fmla="*/ 331840 w 419836"/>
                      <a:gd name="connsiteY58" fmla="*/ 261938 h 510539"/>
                      <a:gd name="connsiteX59" fmla="*/ 337554 w 419836"/>
                      <a:gd name="connsiteY59" fmla="*/ 237172 h 510539"/>
                      <a:gd name="connsiteX60" fmla="*/ 342317 w 419836"/>
                      <a:gd name="connsiteY60" fmla="*/ 219075 h 510539"/>
                      <a:gd name="connsiteX61" fmla="*/ 347079 w 419836"/>
                      <a:gd name="connsiteY61" fmla="*/ 200977 h 510539"/>
                      <a:gd name="connsiteX62" fmla="*/ 351842 w 419836"/>
                      <a:gd name="connsiteY62" fmla="*/ 182880 h 510539"/>
                      <a:gd name="connsiteX63" fmla="*/ 354699 w 419836"/>
                      <a:gd name="connsiteY63" fmla="*/ 180975 h 510539"/>
                      <a:gd name="connsiteX64" fmla="*/ 407087 w 419836"/>
                      <a:gd name="connsiteY64" fmla="*/ 180975 h 510539"/>
                      <a:gd name="connsiteX65" fmla="*/ 419469 w 419836"/>
                      <a:gd name="connsiteY65" fmla="*/ 165735 h 510539"/>
                      <a:gd name="connsiteX66" fmla="*/ 187059 w 419836"/>
                      <a:gd name="connsiteY66" fmla="*/ 245745 h 510539"/>
                      <a:gd name="connsiteX67" fmla="*/ 187059 w 419836"/>
                      <a:gd name="connsiteY67" fmla="*/ 263842 h 510539"/>
                      <a:gd name="connsiteX68" fmla="*/ 181344 w 419836"/>
                      <a:gd name="connsiteY68" fmla="*/ 269558 h 510539"/>
                      <a:gd name="connsiteX69" fmla="*/ 173724 w 419836"/>
                      <a:gd name="connsiteY69" fmla="*/ 269558 h 510539"/>
                      <a:gd name="connsiteX70" fmla="*/ 168009 w 419836"/>
                      <a:gd name="connsiteY70" fmla="*/ 263842 h 510539"/>
                      <a:gd name="connsiteX71" fmla="*/ 168009 w 419836"/>
                      <a:gd name="connsiteY71" fmla="*/ 244792 h 510539"/>
                      <a:gd name="connsiteX72" fmla="*/ 100382 w 419836"/>
                      <a:gd name="connsiteY72" fmla="*/ 190500 h 510539"/>
                      <a:gd name="connsiteX73" fmla="*/ 107049 w 419836"/>
                      <a:gd name="connsiteY73" fmla="*/ 183833 h 510539"/>
                      <a:gd name="connsiteX74" fmla="*/ 130862 w 419836"/>
                      <a:gd name="connsiteY74" fmla="*/ 183833 h 510539"/>
                      <a:gd name="connsiteX75" fmla="*/ 137529 w 419836"/>
                      <a:gd name="connsiteY75" fmla="*/ 189547 h 510539"/>
                      <a:gd name="connsiteX76" fmla="*/ 157532 w 419836"/>
                      <a:gd name="connsiteY76" fmla="*/ 207645 h 510539"/>
                      <a:gd name="connsiteX77" fmla="*/ 157532 w 419836"/>
                      <a:gd name="connsiteY77" fmla="*/ 161925 h 510539"/>
                      <a:gd name="connsiteX78" fmla="*/ 103240 w 419836"/>
                      <a:gd name="connsiteY78" fmla="*/ 103822 h 510539"/>
                      <a:gd name="connsiteX79" fmla="*/ 157532 w 419836"/>
                      <a:gd name="connsiteY79" fmla="*/ 49530 h 510539"/>
                      <a:gd name="connsiteX80" fmla="*/ 157532 w 419836"/>
                      <a:gd name="connsiteY80" fmla="*/ 31433 h 510539"/>
                      <a:gd name="connsiteX81" fmla="*/ 163247 w 419836"/>
                      <a:gd name="connsiteY81" fmla="*/ 25717 h 510539"/>
                      <a:gd name="connsiteX82" fmla="*/ 170867 w 419836"/>
                      <a:gd name="connsiteY82" fmla="*/ 25717 h 510539"/>
                      <a:gd name="connsiteX83" fmla="*/ 176582 w 419836"/>
                      <a:gd name="connsiteY83" fmla="*/ 31433 h 510539"/>
                      <a:gd name="connsiteX84" fmla="*/ 176582 w 419836"/>
                      <a:gd name="connsiteY84" fmla="*/ 49530 h 510539"/>
                      <a:gd name="connsiteX85" fmla="*/ 230874 w 419836"/>
                      <a:gd name="connsiteY85" fmla="*/ 102870 h 510539"/>
                      <a:gd name="connsiteX86" fmla="*/ 224207 w 419836"/>
                      <a:gd name="connsiteY86" fmla="*/ 109538 h 510539"/>
                      <a:gd name="connsiteX87" fmla="*/ 200394 w 419836"/>
                      <a:gd name="connsiteY87" fmla="*/ 109538 h 510539"/>
                      <a:gd name="connsiteX88" fmla="*/ 193727 w 419836"/>
                      <a:gd name="connsiteY88" fmla="*/ 103822 h 510539"/>
                      <a:gd name="connsiteX89" fmla="*/ 176582 w 419836"/>
                      <a:gd name="connsiteY89" fmla="*/ 86677 h 510539"/>
                      <a:gd name="connsiteX90" fmla="*/ 176582 w 419836"/>
                      <a:gd name="connsiteY90" fmla="*/ 132397 h 510539"/>
                      <a:gd name="connsiteX91" fmla="*/ 233732 w 419836"/>
                      <a:gd name="connsiteY91" fmla="*/ 190500 h 510539"/>
                      <a:gd name="connsiteX92" fmla="*/ 233732 w 419836"/>
                      <a:gd name="connsiteY92" fmla="*/ 190500 h 510539"/>
                      <a:gd name="connsiteX93" fmla="*/ 187059 w 419836"/>
                      <a:gd name="connsiteY93" fmla="*/ 245745 h 51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19836" h="510539">
                        <a:moveTo>
                          <a:pt x="419469" y="165735"/>
                        </a:moveTo>
                        <a:cubicBezTo>
                          <a:pt x="418517" y="159067"/>
                          <a:pt x="412802" y="155258"/>
                          <a:pt x="407087" y="155258"/>
                        </a:cubicBezTo>
                        <a:cubicBezTo>
                          <a:pt x="386132" y="155258"/>
                          <a:pt x="365177" y="155258"/>
                          <a:pt x="343269" y="155258"/>
                        </a:cubicBezTo>
                        <a:cubicBezTo>
                          <a:pt x="337554" y="155258"/>
                          <a:pt x="333744" y="158115"/>
                          <a:pt x="331840" y="162877"/>
                        </a:cubicBezTo>
                        <a:cubicBezTo>
                          <a:pt x="330887" y="165735"/>
                          <a:pt x="329934" y="167640"/>
                          <a:pt x="329934" y="170497"/>
                        </a:cubicBezTo>
                        <a:cubicBezTo>
                          <a:pt x="328029" y="177165"/>
                          <a:pt x="327077" y="183833"/>
                          <a:pt x="325172" y="189547"/>
                        </a:cubicBezTo>
                        <a:cubicBezTo>
                          <a:pt x="323267" y="195263"/>
                          <a:pt x="322315" y="200977"/>
                          <a:pt x="320409" y="207645"/>
                        </a:cubicBezTo>
                        <a:cubicBezTo>
                          <a:pt x="319457" y="207645"/>
                          <a:pt x="308979" y="207645"/>
                          <a:pt x="308027" y="207645"/>
                        </a:cubicBezTo>
                        <a:cubicBezTo>
                          <a:pt x="297549" y="207645"/>
                          <a:pt x="288024" y="207645"/>
                          <a:pt x="277547" y="207645"/>
                        </a:cubicBezTo>
                        <a:cubicBezTo>
                          <a:pt x="291834" y="186690"/>
                          <a:pt x="300407" y="160972"/>
                          <a:pt x="300407" y="132397"/>
                        </a:cubicBezTo>
                        <a:cubicBezTo>
                          <a:pt x="300407" y="59055"/>
                          <a:pt x="241352" y="0"/>
                          <a:pt x="168009" y="0"/>
                        </a:cubicBezTo>
                        <a:cubicBezTo>
                          <a:pt x="94667" y="0"/>
                          <a:pt x="35612" y="59055"/>
                          <a:pt x="35612" y="132397"/>
                        </a:cubicBezTo>
                        <a:cubicBezTo>
                          <a:pt x="35612" y="160020"/>
                          <a:pt x="44184" y="185738"/>
                          <a:pt x="58472" y="207645"/>
                        </a:cubicBezTo>
                        <a:cubicBezTo>
                          <a:pt x="42279" y="207645"/>
                          <a:pt x="34659" y="207645"/>
                          <a:pt x="18467" y="207645"/>
                        </a:cubicBezTo>
                        <a:cubicBezTo>
                          <a:pt x="16562" y="207645"/>
                          <a:pt x="13704" y="207645"/>
                          <a:pt x="11799" y="207645"/>
                        </a:cubicBezTo>
                        <a:cubicBezTo>
                          <a:pt x="4179" y="208597"/>
                          <a:pt x="-1535" y="215265"/>
                          <a:pt x="369" y="222885"/>
                        </a:cubicBezTo>
                        <a:cubicBezTo>
                          <a:pt x="1322" y="228600"/>
                          <a:pt x="3227" y="235267"/>
                          <a:pt x="4179" y="240983"/>
                        </a:cubicBezTo>
                        <a:cubicBezTo>
                          <a:pt x="6084" y="247650"/>
                          <a:pt x="7037" y="253365"/>
                          <a:pt x="8942" y="260033"/>
                        </a:cubicBezTo>
                        <a:cubicBezTo>
                          <a:pt x="9894" y="264795"/>
                          <a:pt x="10847" y="269558"/>
                          <a:pt x="11799" y="274320"/>
                        </a:cubicBezTo>
                        <a:cubicBezTo>
                          <a:pt x="12752" y="277177"/>
                          <a:pt x="13704" y="280035"/>
                          <a:pt x="13704" y="282892"/>
                        </a:cubicBezTo>
                        <a:cubicBezTo>
                          <a:pt x="14657" y="286702"/>
                          <a:pt x="15609" y="291465"/>
                          <a:pt x="16562" y="295275"/>
                        </a:cubicBezTo>
                        <a:cubicBezTo>
                          <a:pt x="17515" y="300038"/>
                          <a:pt x="18467" y="303847"/>
                          <a:pt x="19419" y="308610"/>
                        </a:cubicBezTo>
                        <a:cubicBezTo>
                          <a:pt x="20372" y="314325"/>
                          <a:pt x="22277" y="320040"/>
                          <a:pt x="23229" y="324802"/>
                        </a:cubicBezTo>
                        <a:cubicBezTo>
                          <a:pt x="24182" y="330517"/>
                          <a:pt x="26087" y="336233"/>
                          <a:pt x="27040" y="340995"/>
                        </a:cubicBezTo>
                        <a:cubicBezTo>
                          <a:pt x="27992" y="345758"/>
                          <a:pt x="28944" y="349567"/>
                          <a:pt x="29897" y="354330"/>
                        </a:cubicBezTo>
                        <a:cubicBezTo>
                          <a:pt x="30849" y="359092"/>
                          <a:pt x="31802" y="362902"/>
                          <a:pt x="32754" y="367665"/>
                        </a:cubicBezTo>
                        <a:cubicBezTo>
                          <a:pt x="33707" y="371475"/>
                          <a:pt x="34659" y="376238"/>
                          <a:pt x="35612" y="380047"/>
                        </a:cubicBezTo>
                        <a:cubicBezTo>
                          <a:pt x="36565" y="384810"/>
                          <a:pt x="40374" y="387667"/>
                          <a:pt x="45137" y="389572"/>
                        </a:cubicBezTo>
                        <a:cubicBezTo>
                          <a:pt x="47042" y="390525"/>
                          <a:pt x="49899" y="390525"/>
                          <a:pt x="51804" y="390525"/>
                        </a:cubicBezTo>
                        <a:cubicBezTo>
                          <a:pt x="125147" y="390525"/>
                          <a:pt x="198490" y="390525"/>
                          <a:pt x="271832" y="390525"/>
                        </a:cubicBezTo>
                        <a:cubicBezTo>
                          <a:pt x="272784" y="390525"/>
                          <a:pt x="272784" y="390525"/>
                          <a:pt x="273737" y="390525"/>
                        </a:cubicBezTo>
                        <a:cubicBezTo>
                          <a:pt x="273737" y="391477"/>
                          <a:pt x="268022" y="411480"/>
                          <a:pt x="266117" y="419100"/>
                        </a:cubicBezTo>
                        <a:cubicBezTo>
                          <a:pt x="266117" y="419100"/>
                          <a:pt x="265165" y="420052"/>
                          <a:pt x="265165" y="420052"/>
                        </a:cubicBezTo>
                        <a:cubicBezTo>
                          <a:pt x="264212" y="420052"/>
                          <a:pt x="264212" y="420052"/>
                          <a:pt x="263259" y="420052"/>
                        </a:cubicBezTo>
                        <a:cubicBezTo>
                          <a:pt x="194679" y="420052"/>
                          <a:pt x="126099" y="420052"/>
                          <a:pt x="57519" y="420052"/>
                        </a:cubicBezTo>
                        <a:cubicBezTo>
                          <a:pt x="56567" y="420052"/>
                          <a:pt x="56567" y="420052"/>
                          <a:pt x="55615" y="420052"/>
                        </a:cubicBezTo>
                        <a:cubicBezTo>
                          <a:pt x="52757" y="420052"/>
                          <a:pt x="50852" y="421005"/>
                          <a:pt x="48947" y="422910"/>
                        </a:cubicBezTo>
                        <a:cubicBezTo>
                          <a:pt x="46090" y="426720"/>
                          <a:pt x="44184" y="430530"/>
                          <a:pt x="45137" y="435292"/>
                        </a:cubicBezTo>
                        <a:cubicBezTo>
                          <a:pt x="46090" y="440055"/>
                          <a:pt x="49899" y="445770"/>
                          <a:pt x="56567" y="445770"/>
                        </a:cubicBezTo>
                        <a:cubicBezTo>
                          <a:pt x="62282" y="445770"/>
                          <a:pt x="67997" y="445770"/>
                          <a:pt x="73712" y="445770"/>
                        </a:cubicBezTo>
                        <a:cubicBezTo>
                          <a:pt x="65140" y="452438"/>
                          <a:pt x="60377" y="462915"/>
                          <a:pt x="60377" y="474345"/>
                        </a:cubicBezTo>
                        <a:cubicBezTo>
                          <a:pt x="60377" y="494347"/>
                          <a:pt x="76569" y="510540"/>
                          <a:pt x="96572" y="510540"/>
                        </a:cubicBezTo>
                        <a:cubicBezTo>
                          <a:pt x="116574" y="510540"/>
                          <a:pt x="132767" y="494347"/>
                          <a:pt x="132767" y="474345"/>
                        </a:cubicBezTo>
                        <a:cubicBezTo>
                          <a:pt x="132767" y="462915"/>
                          <a:pt x="127052" y="452438"/>
                          <a:pt x="119432" y="445770"/>
                        </a:cubicBezTo>
                        <a:cubicBezTo>
                          <a:pt x="154674" y="445770"/>
                          <a:pt x="188965" y="445770"/>
                          <a:pt x="224207" y="445770"/>
                        </a:cubicBezTo>
                        <a:cubicBezTo>
                          <a:pt x="215634" y="452438"/>
                          <a:pt x="210872" y="462915"/>
                          <a:pt x="210872" y="474345"/>
                        </a:cubicBezTo>
                        <a:cubicBezTo>
                          <a:pt x="210872" y="494347"/>
                          <a:pt x="227065" y="510540"/>
                          <a:pt x="247067" y="510540"/>
                        </a:cubicBezTo>
                        <a:cubicBezTo>
                          <a:pt x="267069" y="510540"/>
                          <a:pt x="283262" y="494347"/>
                          <a:pt x="283262" y="474345"/>
                        </a:cubicBezTo>
                        <a:cubicBezTo>
                          <a:pt x="283262" y="462915"/>
                          <a:pt x="277547" y="452438"/>
                          <a:pt x="269927" y="445770"/>
                        </a:cubicBezTo>
                        <a:cubicBezTo>
                          <a:pt x="272784" y="445770"/>
                          <a:pt x="275642" y="445770"/>
                          <a:pt x="278499" y="445770"/>
                        </a:cubicBezTo>
                        <a:cubicBezTo>
                          <a:pt x="279452" y="445770"/>
                          <a:pt x="280404" y="445770"/>
                          <a:pt x="282309" y="444817"/>
                        </a:cubicBezTo>
                        <a:cubicBezTo>
                          <a:pt x="287072" y="442913"/>
                          <a:pt x="288977" y="439102"/>
                          <a:pt x="289929" y="434340"/>
                        </a:cubicBezTo>
                        <a:cubicBezTo>
                          <a:pt x="291834" y="426720"/>
                          <a:pt x="299454" y="395288"/>
                          <a:pt x="301359" y="387667"/>
                        </a:cubicBezTo>
                        <a:cubicBezTo>
                          <a:pt x="302312" y="381952"/>
                          <a:pt x="304217" y="377190"/>
                          <a:pt x="305169" y="371475"/>
                        </a:cubicBezTo>
                        <a:cubicBezTo>
                          <a:pt x="307074" y="363855"/>
                          <a:pt x="308979" y="356235"/>
                          <a:pt x="310884" y="348615"/>
                        </a:cubicBezTo>
                        <a:cubicBezTo>
                          <a:pt x="312790" y="340995"/>
                          <a:pt x="314694" y="332422"/>
                          <a:pt x="316599" y="324802"/>
                        </a:cubicBezTo>
                        <a:cubicBezTo>
                          <a:pt x="318504" y="316230"/>
                          <a:pt x="320409" y="308610"/>
                          <a:pt x="322315" y="300038"/>
                        </a:cubicBezTo>
                        <a:cubicBezTo>
                          <a:pt x="324219" y="293370"/>
                          <a:pt x="325172" y="286702"/>
                          <a:pt x="327077" y="280035"/>
                        </a:cubicBezTo>
                        <a:cubicBezTo>
                          <a:pt x="328982" y="274320"/>
                          <a:pt x="329934" y="267652"/>
                          <a:pt x="331840" y="261938"/>
                        </a:cubicBezTo>
                        <a:cubicBezTo>
                          <a:pt x="333744" y="253365"/>
                          <a:pt x="335649" y="245745"/>
                          <a:pt x="337554" y="237172"/>
                        </a:cubicBezTo>
                        <a:cubicBezTo>
                          <a:pt x="339459" y="231458"/>
                          <a:pt x="340412" y="225742"/>
                          <a:pt x="342317" y="219075"/>
                        </a:cubicBezTo>
                        <a:cubicBezTo>
                          <a:pt x="344222" y="213360"/>
                          <a:pt x="345174" y="206692"/>
                          <a:pt x="347079" y="200977"/>
                        </a:cubicBezTo>
                        <a:cubicBezTo>
                          <a:pt x="348984" y="195263"/>
                          <a:pt x="349937" y="188595"/>
                          <a:pt x="351842" y="182880"/>
                        </a:cubicBezTo>
                        <a:cubicBezTo>
                          <a:pt x="351842" y="180975"/>
                          <a:pt x="352794" y="180975"/>
                          <a:pt x="354699" y="180975"/>
                        </a:cubicBezTo>
                        <a:cubicBezTo>
                          <a:pt x="371844" y="180975"/>
                          <a:pt x="389942" y="180975"/>
                          <a:pt x="407087" y="180975"/>
                        </a:cubicBezTo>
                        <a:cubicBezTo>
                          <a:pt x="415659" y="180975"/>
                          <a:pt x="421374" y="173355"/>
                          <a:pt x="419469" y="165735"/>
                        </a:cubicBezTo>
                        <a:close/>
                        <a:moveTo>
                          <a:pt x="187059" y="245745"/>
                        </a:moveTo>
                        <a:lnTo>
                          <a:pt x="187059" y="263842"/>
                        </a:lnTo>
                        <a:cubicBezTo>
                          <a:pt x="187059" y="267652"/>
                          <a:pt x="185154" y="269558"/>
                          <a:pt x="181344" y="269558"/>
                        </a:cubicBezTo>
                        <a:lnTo>
                          <a:pt x="173724" y="269558"/>
                        </a:lnTo>
                        <a:cubicBezTo>
                          <a:pt x="169915" y="269558"/>
                          <a:pt x="168009" y="267652"/>
                          <a:pt x="168009" y="263842"/>
                        </a:cubicBezTo>
                        <a:lnTo>
                          <a:pt x="168009" y="244792"/>
                        </a:lnTo>
                        <a:cubicBezTo>
                          <a:pt x="137529" y="241935"/>
                          <a:pt x="103240" y="223838"/>
                          <a:pt x="100382" y="190500"/>
                        </a:cubicBezTo>
                        <a:cubicBezTo>
                          <a:pt x="100382" y="185738"/>
                          <a:pt x="102287" y="183833"/>
                          <a:pt x="107049" y="183833"/>
                        </a:cubicBezTo>
                        <a:lnTo>
                          <a:pt x="130862" y="183833"/>
                        </a:lnTo>
                        <a:cubicBezTo>
                          <a:pt x="134672" y="183833"/>
                          <a:pt x="136577" y="185738"/>
                          <a:pt x="137529" y="189547"/>
                        </a:cubicBezTo>
                        <a:cubicBezTo>
                          <a:pt x="139434" y="200025"/>
                          <a:pt x="146102" y="205740"/>
                          <a:pt x="157532" y="207645"/>
                        </a:cubicBezTo>
                        <a:lnTo>
                          <a:pt x="157532" y="161925"/>
                        </a:lnTo>
                        <a:cubicBezTo>
                          <a:pt x="131815" y="152400"/>
                          <a:pt x="103240" y="140970"/>
                          <a:pt x="103240" y="103822"/>
                        </a:cubicBezTo>
                        <a:cubicBezTo>
                          <a:pt x="103240" y="70485"/>
                          <a:pt x="128004" y="52388"/>
                          <a:pt x="157532" y="49530"/>
                        </a:cubicBezTo>
                        <a:lnTo>
                          <a:pt x="157532" y="31433"/>
                        </a:lnTo>
                        <a:cubicBezTo>
                          <a:pt x="157532" y="27622"/>
                          <a:pt x="159437" y="25717"/>
                          <a:pt x="163247" y="25717"/>
                        </a:cubicBezTo>
                        <a:lnTo>
                          <a:pt x="170867" y="25717"/>
                        </a:lnTo>
                        <a:cubicBezTo>
                          <a:pt x="174677" y="25717"/>
                          <a:pt x="176582" y="27622"/>
                          <a:pt x="176582" y="31433"/>
                        </a:cubicBezTo>
                        <a:lnTo>
                          <a:pt x="176582" y="49530"/>
                        </a:lnTo>
                        <a:cubicBezTo>
                          <a:pt x="204204" y="52388"/>
                          <a:pt x="228017" y="69533"/>
                          <a:pt x="230874" y="102870"/>
                        </a:cubicBezTo>
                        <a:cubicBezTo>
                          <a:pt x="230874" y="107633"/>
                          <a:pt x="228969" y="109538"/>
                          <a:pt x="224207" y="109538"/>
                        </a:cubicBezTo>
                        <a:lnTo>
                          <a:pt x="200394" y="109538"/>
                        </a:lnTo>
                        <a:cubicBezTo>
                          <a:pt x="196584" y="109538"/>
                          <a:pt x="194679" y="107633"/>
                          <a:pt x="193727" y="103822"/>
                        </a:cubicBezTo>
                        <a:cubicBezTo>
                          <a:pt x="191822" y="94297"/>
                          <a:pt x="186107" y="88583"/>
                          <a:pt x="176582" y="86677"/>
                        </a:cubicBezTo>
                        <a:lnTo>
                          <a:pt x="176582" y="132397"/>
                        </a:lnTo>
                        <a:cubicBezTo>
                          <a:pt x="203252" y="141922"/>
                          <a:pt x="233732" y="153352"/>
                          <a:pt x="233732" y="190500"/>
                        </a:cubicBezTo>
                        <a:lnTo>
                          <a:pt x="233732" y="190500"/>
                        </a:lnTo>
                        <a:cubicBezTo>
                          <a:pt x="233732" y="223838"/>
                          <a:pt x="217540" y="242888"/>
                          <a:pt x="187059" y="24574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46" name="Freeform 45">
                  <a:extLst>
                    <a:ext uri="{FF2B5EF4-FFF2-40B4-BE49-F238E27FC236}">
                      <a16:creationId xmlns:a16="http://schemas.microsoft.com/office/drawing/2014/main" id="{DE756CAA-6D80-B420-A145-457146BF4927}"/>
                    </a:ext>
                  </a:extLst>
                </p:cNvPr>
                <p:cNvSpPr/>
                <p:nvPr/>
              </p:nvSpPr>
              <p:spPr>
                <a:xfrm>
                  <a:off x="5141595" y="635318"/>
                  <a:ext cx="46672" cy="52387"/>
                </a:xfrm>
                <a:custGeom>
                  <a:avLst/>
                  <a:gdLst>
                    <a:gd name="connsiteX0" fmla="*/ 46672 w 46672"/>
                    <a:gd name="connsiteY0" fmla="*/ 52388 h 52387"/>
                    <a:gd name="connsiteX1" fmla="*/ 13335 w 46672"/>
                    <a:gd name="connsiteY1" fmla="*/ 52388 h 52387"/>
                    <a:gd name="connsiteX2" fmla="*/ 11430 w 46672"/>
                    <a:gd name="connsiteY2" fmla="*/ 51435 h 52387"/>
                    <a:gd name="connsiteX3" fmla="*/ 5715 w 46672"/>
                    <a:gd name="connsiteY3" fmla="*/ 25717 h 52387"/>
                    <a:gd name="connsiteX4" fmla="*/ 952 w 46672"/>
                    <a:gd name="connsiteY4" fmla="*/ 6667 h 52387"/>
                    <a:gd name="connsiteX5" fmla="*/ 0 w 46672"/>
                    <a:gd name="connsiteY5" fmla="*/ 0 h 52387"/>
                    <a:gd name="connsiteX6" fmla="*/ 40957 w 46672"/>
                    <a:gd name="connsiteY6" fmla="*/ 0 h 52387"/>
                    <a:gd name="connsiteX7" fmla="*/ 41910 w 46672"/>
                    <a:gd name="connsiteY7" fmla="*/ 7620 h 52387"/>
                    <a:gd name="connsiteX8" fmla="*/ 42863 w 46672"/>
                    <a:gd name="connsiteY8" fmla="*/ 17145 h 52387"/>
                    <a:gd name="connsiteX9" fmla="*/ 43815 w 46672"/>
                    <a:gd name="connsiteY9" fmla="*/ 23813 h 52387"/>
                    <a:gd name="connsiteX10" fmla="*/ 44768 w 46672"/>
                    <a:gd name="connsiteY10" fmla="*/ 31432 h 52387"/>
                    <a:gd name="connsiteX11" fmla="*/ 45720 w 46672"/>
                    <a:gd name="connsiteY11" fmla="*/ 39052 h 52387"/>
                    <a:gd name="connsiteX12" fmla="*/ 46672 w 46672"/>
                    <a:gd name="connsiteY12" fmla="*/ 49530 h 52387"/>
                    <a:gd name="connsiteX13" fmla="*/ 46672 w 46672"/>
                    <a:gd name="connsiteY13" fmla="*/ 52388 h 52387"/>
                    <a:gd name="connsiteX14" fmla="*/ 46672 w 46672"/>
                    <a:gd name="connsiteY14"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72" h="52387">
                      <a:moveTo>
                        <a:pt x="46672" y="52388"/>
                      </a:moveTo>
                      <a:cubicBezTo>
                        <a:pt x="40005" y="52388"/>
                        <a:pt x="18097" y="52388"/>
                        <a:pt x="13335" y="52388"/>
                      </a:cubicBezTo>
                      <a:cubicBezTo>
                        <a:pt x="12382" y="52388"/>
                        <a:pt x="12382" y="52388"/>
                        <a:pt x="11430" y="51435"/>
                      </a:cubicBezTo>
                      <a:cubicBezTo>
                        <a:pt x="9525" y="42863"/>
                        <a:pt x="7620" y="34290"/>
                        <a:pt x="5715" y="25717"/>
                      </a:cubicBezTo>
                      <a:cubicBezTo>
                        <a:pt x="3810" y="19050"/>
                        <a:pt x="2857" y="13335"/>
                        <a:pt x="952" y="6667"/>
                      </a:cubicBezTo>
                      <a:cubicBezTo>
                        <a:pt x="0" y="4763"/>
                        <a:pt x="0" y="2857"/>
                        <a:pt x="0" y="0"/>
                      </a:cubicBezTo>
                      <a:cubicBezTo>
                        <a:pt x="13335" y="0"/>
                        <a:pt x="27622" y="0"/>
                        <a:pt x="40957" y="0"/>
                      </a:cubicBezTo>
                      <a:cubicBezTo>
                        <a:pt x="40957" y="2857"/>
                        <a:pt x="41910" y="4763"/>
                        <a:pt x="41910" y="7620"/>
                      </a:cubicBezTo>
                      <a:cubicBezTo>
                        <a:pt x="41910" y="10477"/>
                        <a:pt x="42863" y="14288"/>
                        <a:pt x="42863" y="17145"/>
                      </a:cubicBezTo>
                      <a:cubicBezTo>
                        <a:pt x="42863" y="19050"/>
                        <a:pt x="43815" y="21907"/>
                        <a:pt x="43815" y="23813"/>
                      </a:cubicBezTo>
                      <a:cubicBezTo>
                        <a:pt x="43815" y="26670"/>
                        <a:pt x="44768" y="29527"/>
                        <a:pt x="44768" y="31432"/>
                      </a:cubicBezTo>
                      <a:cubicBezTo>
                        <a:pt x="44768" y="34290"/>
                        <a:pt x="44768" y="36195"/>
                        <a:pt x="45720" y="39052"/>
                      </a:cubicBezTo>
                      <a:cubicBezTo>
                        <a:pt x="45720" y="42863"/>
                        <a:pt x="46672" y="45720"/>
                        <a:pt x="46672" y="49530"/>
                      </a:cubicBezTo>
                      <a:cubicBezTo>
                        <a:pt x="46672" y="51435"/>
                        <a:pt x="46672" y="51435"/>
                        <a:pt x="46672" y="52388"/>
                      </a:cubicBezTo>
                      <a:cubicBezTo>
                        <a:pt x="46672" y="52388"/>
                        <a:pt x="46672" y="52388"/>
                        <a:pt x="46672"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7" name="Freeform 46">
                  <a:extLst>
                    <a:ext uri="{FF2B5EF4-FFF2-40B4-BE49-F238E27FC236}">
                      <a16:creationId xmlns:a16="http://schemas.microsoft.com/office/drawing/2014/main" id="{4F72F80C-C68D-57BC-8B07-E05A847E536F}"/>
                    </a:ext>
                  </a:extLst>
                </p:cNvPr>
                <p:cNvSpPr/>
                <p:nvPr/>
              </p:nvSpPr>
              <p:spPr>
                <a:xfrm>
                  <a:off x="5208270" y="635318"/>
                  <a:ext cx="42333" cy="52387"/>
                </a:xfrm>
                <a:custGeom>
                  <a:avLst/>
                  <a:gdLst>
                    <a:gd name="connsiteX0" fmla="*/ 41910 w 42333"/>
                    <a:gd name="connsiteY0" fmla="*/ 52388 h 52387"/>
                    <a:gd name="connsiteX1" fmla="*/ 41910 w 42333"/>
                    <a:gd name="connsiteY1" fmla="*/ 52388 h 52387"/>
                    <a:gd name="connsiteX2" fmla="*/ 6668 w 42333"/>
                    <a:gd name="connsiteY2" fmla="*/ 52388 h 52387"/>
                    <a:gd name="connsiteX3" fmla="*/ 6668 w 42333"/>
                    <a:gd name="connsiteY3" fmla="*/ 52388 h 52387"/>
                    <a:gd name="connsiteX4" fmla="*/ 4763 w 42333"/>
                    <a:gd name="connsiteY4" fmla="*/ 39052 h 52387"/>
                    <a:gd name="connsiteX5" fmla="*/ 3810 w 42333"/>
                    <a:gd name="connsiteY5" fmla="*/ 28575 h 52387"/>
                    <a:gd name="connsiteX6" fmla="*/ 1905 w 42333"/>
                    <a:gd name="connsiteY6" fmla="*/ 16192 h 52387"/>
                    <a:gd name="connsiteX7" fmla="*/ 952 w 42333"/>
                    <a:gd name="connsiteY7" fmla="*/ 10477 h 52387"/>
                    <a:gd name="connsiteX8" fmla="*/ 0 w 42333"/>
                    <a:gd name="connsiteY8" fmla="*/ 1905 h 52387"/>
                    <a:gd name="connsiteX9" fmla="*/ 0 w 42333"/>
                    <a:gd name="connsiteY9" fmla="*/ 0 h 52387"/>
                    <a:gd name="connsiteX10" fmla="*/ 41910 w 42333"/>
                    <a:gd name="connsiteY10" fmla="*/ 0 h 52387"/>
                    <a:gd name="connsiteX11" fmla="*/ 41910 w 42333"/>
                    <a:gd name="connsiteY11" fmla="*/ 952 h 52387"/>
                    <a:gd name="connsiteX12" fmla="*/ 41910 w 42333"/>
                    <a:gd name="connsiteY12" fmla="*/ 52388 h 52387"/>
                    <a:gd name="connsiteX13" fmla="*/ 41910 w 42333"/>
                    <a:gd name="connsiteY13"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333" h="52387">
                      <a:moveTo>
                        <a:pt x="41910" y="52388"/>
                      </a:moveTo>
                      <a:cubicBezTo>
                        <a:pt x="41910" y="52388"/>
                        <a:pt x="41910" y="52388"/>
                        <a:pt x="41910" y="52388"/>
                      </a:cubicBezTo>
                      <a:cubicBezTo>
                        <a:pt x="29527" y="52388"/>
                        <a:pt x="18097" y="52388"/>
                        <a:pt x="6668" y="52388"/>
                      </a:cubicBezTo>
                      <a:cubicBezTo>
                        <a:pt x="6668" y="52388"/>
                        <a:pt x="6668" y="52388"/>
                        <a:pt x="6668" y="52388"/>
                      </a:cubicBezTo>
                      <a:cubicBezTo>
                        <a:pt x="5715" y="47625"/>
                        <a:pt x="5715" y="42863"/>
                        <a:pt x="4763" y="39052"/>
                      </a:cubicBezTo>
                      <a:cubicBezTo>
                        <a:pt x="4763" y="35242"/>
                        <a:pt x="3810" y="32385"/>
                        <a:pt x="3810" y="28575"/>
                      </a:cubicBezTo>
                      <a:cubicBezTo>
                        <a:pt x="3810" y="24765"/>
                        <a:pt x="2857" y="20002"/>
                        <a:pt x="1905" y="16192"/>
                      </a:cubicBezTo>
                      <a:cubicBezTo>
                        <a:pt x="1905" y="14288"/>
                        <a:pt x="1905" y="12382"/>
                        <a:pt x="952" y="10477"/>
                      </a:cubicBezTo>
                      <a:cubicBezTo>
                        <a:pt x="952" y="7620"/>
                        <a:pt x="0" y="4763"/>
                        <a:pt x="0" y="1905"/>
                      </a:cubicBezTo>
                      <a:cubicBezTo>
                        <a:pt x="0" y="1905"/>
                        <a:pt x="0" y="952"/>
                        <a:pt x="0" y="0"/>
                      </a:cubicBezTo>
                      <a:cubicBezTo>
                        <a:pt x="14288" y="0"/>
                        <a:pt x="27622" y="0"/>
                        <a:pt x="41910" y="0"/>
                      </a:cubicBezTo>
                      <a:cubicBezTo>
                        <a:pt x="41910" y="0"/>
                        <a:pt x="41910" y="952"/>
                        <a:pt x="41910" y="952"/>
                      </a:cubicBezTo>
                      <a:cubicBezTo>
                        <a:pt x="41910" y="18097"/>
                        <a:pt x="41910" y="34290"/>
                        <a:pt x="41910" y="52388"/>
                      </a:cubicBezTo>
                      <a:cubicBezTo>
                        <a:pt x="42863" y="51435"/>
                        <a:pt x="41910" y="52388"/>
                        <a:pt x="41910"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8" name="Freeform 47">
                  <a:extLst>
                    <a:ext uri="{FF2B5EF4-FFF2-40B4-BE49-F238E27FC236}">
                      <a16:creationId xmlns:a16="http://schemas.microsoft.com/office/drawing/2014/main" id="{C3B01111-1C3B-B734-E049-658ACD5509A6}"/>
                    </a:ext>
                  </a:extLst>
                </p:cNvPr>
                <p:cNvSpPr/>
                <p:nvPr/>
              </p:nvSpPr>
              <p:spPr>
                <a:xfrm>
                  <a:off x="5277803" y="636270"/>
                  <a:ext cx="40005" cy="51435"/>
                </a:xfrm>
                <a:custGeom>
                  <a:avLst/>
                  <a:gdLst>
                    <a:gd name="connsiteX0" fmla="*/ 32385 w 40005"/>
                    <a:gd name="connsiteY0" fmla="*/ 51435 h 51435"/>
                    <a:gd name="connsiteX1" fmla="*/ 0 w 40005"/>
                    <a:gd name="connsiteY1" fmla="*/ 51435 h 51435"/>
                    <a:gd name="connsiteX2" fmla="*/ 0 w 40005"/>
                    <a:gd name="connsiteY2" fmla="*/ 51435 h 51435"/>
                    <a:gd name="connsiteX3" fmla="*/ 0 w 40005"/>
                    <a:gd name="connsiteY3" fmla="*/ 50483 h 51435"/>
                    <a:gd name="connsiteX4" fmla="*/ 0 w 40005"/>
                    <a:gd name="connsiteY4" fmla="*/ 0 h 51435"/>
                    <a:gd name="connsiteX5" fmla="*/ 0 w 40005"/>
                    <a:gd name="connsiteY5" fmla="*/ 0 h 51435"/>
                    <a:gd name="connsiteX6" fmla="*/ 0 w 40005"/>
                    <a:gd name="connsiteY6" fmla="*/ 0 h 51435"/>
                    <a:gd name="connsiteX7" fmla="*/ 0 w 40005"/>
                    <a:gd name="connsiteY7" fmla="*/ 0 h 51435"/>
                    <a:gd name="connsiteX8" fmla="*/ 0 w 40005"/>
                    <a:gd name="connsiteY8" fmla="*/ 0 h 51435"/>
                    <a:gd name="connsiteX9" fmla="*/ 39052 w 40005"/>
                    <a:gd name="connsiteY9" fmla="*/ 0 h 51435"/>
                    <a:gd name="connsiteX10" fmla="*/ 40005 w 40005"/>
                    <a:gd name="connsiteY10" fmla="*/ 0 h 51435"/>
                    <a:gd name="connsiteX11" fmla="*/ 32385 w 40005"/>
                    <a:gd name="connsiteY11" fmla="*/ 51435 h 5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05" h="51435">
                      <a:moveTo>
                        <a:pt x="32385" y="51435"/>
                      </a:moveTo>
                      <a:cubicBezTo>
                        <a:pt x="21907" y="51435"/>
                        <a:pt x="10477" y="51435"/>
                        <a:pt x="0" y="51435"/>
                      </a:cubicBezTo>
                      <a:cubicBezTo>
                        <a:pt x="0" y="51435"/>
                        <a:pt x="0" y="51435"/>
                        <a:pt x="0" y="51435"/>
                      </a:cubicBezTo>
                      <a:cubicBezTo>
                        <a:pt x="0" y="51435"/>
                        <a:pt x="0" y="50483"/>
                        <a:pt x="0" y="50483"/>
                      </a:cubicBezTo>
                      <a:cubicBezTo>
                        <a:pt x="0" y="33338"/>
                        <a:pt x="0" y="17145"/>
                        <a:pt x="0" y="0"/>
                      </a:cubicBezTo>
                      <a:cubicBezTo>
                        <a:pt x="0" y="0"/>
                        <a:pt x="0" y="0"/>
                        <a:pt x="0" y="0"/>
                      </a:cubicBezTo>
                      <a:cubicBezTo>
                        <a:pt x="0" y="0"/>
                        <a:pt x="0" y="0"/>
                        <a:pt x="0" y="0"/>
                      </a:cubicBezTo>
                      <a:cubicBezTo>
                        <a:pt x="0" y="0"/>
                        <a:pt x="0" y="0"/>
                        <a:pt x="0" y="0"/>
                      </a:cubicBezTo>
                      <a:cubicBezTo>
                        <a:pt x="0" y="0"/>
                        <a:pt x="0" y="0"/>
                        <a:pt x="0" y="0"/>
                      </a:cubicBezTo>
                      <a:cubicBezTo>
                        <a:pt x="13335" y="0"/>
                        <a:pt x="25718" y="0"/>
                        <a:pt x="39052" y="0"/>
                      </a:cubicBezTo>
                      <a:cubicBezTo>
                        <a:pt x="39052" y="0"/>
                        <a:pt x="39052" y="0"/>
                        <a:pt x="40005" y="0"/>
                      </a:cubicBezTo>
                      <a:cubicBezTo>
                        <a:pt x="36195" y="17145"/>
                        <a:pt x="34290" y="34290"/>
                        <a:pt x="32385" y="51435"/>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9" name="Freeform 48">
                  <a:extLst>
                    <a:ext uri="{FF2B5EF4-FFF2-40B4-BE49-F238E27FC236}">
                      <a16:creationId xmlns:a16="http://schemas.microsoft.com/office/drawing/2014/main" id="{BDC70973-15E6-0B69-FBB9-78DD0D7A5BBB}"/>
                    </a:ext>
                  </a:extLst>
                </p:cNvPr>
                <p:cNvSpPr/>
                <p:nvPr/>
              </p:nvSpPr>
              <p:spPr>
                <a:xfrm>
                  <a:off x="5335905" y="635318"/>
                  <a:ext cx="49530" cy="52387"/>
                </a:xfrm>
                <a:custGeom>
                  <a:avLst/>
                  <a:gdLst>
                    <a:gd name="connsiteX0" fmla="*/ 37148 w 49530"/>
                    <a:gd name="connsiteY0" fmla="*/ 52388 h 52387"/>
                    <a:gd name="connsiteX1" fmla="*/ 0 w 49530"/>
                    <a:gd name="connsiteY1" fmla="*/ 52388 h 52387"/>
                    <a:gd name="connsiteX2" fmla="*/ 0 w 49530"/>
                    <a:gd name="connsiteY2" fmla="*/ 47625 h 52387"/>
                    <a:gd name="connsiteX3" fmla="*/ 953 w 49530"/>
                    <a:gd name="connsiteY3" fmla="*/ 38100 h 52387"/>
                    <a:gd name="connsiteX4" fmla="*/ 2858 w 49530"/>
                    <a:gd name="connsiteY4" fmla="*/ 26670 h 52387"/>
                    <a:gd name="connsiteX5" fmla="*/ 3810 w 49530"/>
                    <a:gd name="connsiteY5" fmla="*/ 18097 h 52387"/>
                    <a:gd name="connsiteX6" fmla="*/ 4763 w 49530"/>
                    <a:gd name="connsiteY6" fmla="*/ 8572 h 52387"/>
                    <a:gd name="connsiteX7" fmla="*/ 5715 w 49530"/>
                    <a:gd name="connsiteY7" fmla="*/ 1905 h 52387"/>
                    <a:gd name="connsiteX8" fmla="*/ 6668 w 49530"/>
                    <a:gd name="connsiteY8" fmla="*/ 0 h 52387"/>
                    <a:gd name="connsiteX9" fmla="*/ 7620 w 49530"/>
                    <a:gd name="connsiteY9" fmla="*/ 0 h 52387"/>
                    <a:gd name="connsiteX10" fmla="*/ 48578 w 49530"/>
                    <a:gd name="connsiteY10" fmla="*/ 0 h 52387"/>
                    <a:gd name="connsiteX11" fmla="*/ 49530 w 49530"/>
                    <a:gd name="connsiteY11" fmla="*/ 0 h 52387"/>
                    <a:gd name="connsiteX12" fmla="*/ 37148 w 49530"/>
                    <a:gd name="connsiteY12"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530" h="52387">
                      <a:moveTo>
                        <a:pt x="37148" y="52388"/>
                      </a:moveTo>
                      <a:cubicBezTo>
                        <a:pt x="24765" y="52388"/>
                        <a:pt x="12383" y="52388"/>
                        <a:pt x="0" y="52388"/>
                      </a:cubicBezTo>
                      <a:cubicBezTo>
                        <a:pt x="0" y="50482"/>
                        <a:pt x="0" y="48577"/>
                        <a:pt x="0" y="47625"/>
                      </a:cubicBezTo>
                      <a:cubicBezTo>
                        <a:pt x="0" y="44767"/>
                        <a:pt x="953" y="40957"/>
                        <a:pt x="953" y="38100"/>
                      </a:cubicBezTo>
                      <a:cubicBezTo>
                        <a:pt x="1905" y="34290"/>
                        <a:pt x="1905" y="30480"/>
                        <a:pt x="2858" y="26670"/>
                      </a:cubicBezTo>
                      <a:cubicBezTo>
                        <a:pt x="2858" y="23813"/>
                        <a:pt x="3810" y="20955"/>
                        <a:pt x="3810" y="18097"/>
                      </a:cubicBezTo>
                      <a:cubicBezTo>
                        <a:pt x="3810" y="15240"/>
                        <a:pt x="4763" y="12382"/>
                        <a:pt x="4763" y="8572"/>
                      </a:cubicBezTo>
                      <a:cubicBezTo>
                        <a:pt x="4763" y="6667"/>
                        <a:pt x="5715" y="3810"/>
                        <a:pt x="5715" y="1905"/>
                      </a:cubicBezTo>
                      <a:cubicBezTo>
                        <a:pt x="5715" y="952"/>
                        <a:pt x="5715" y="952"/>
                        <a:pt x="6668" y="0"/>
                      </a:cubicBezTo>
                      <a:cubicBezTo>
                        <a:pt x="6668" y="0"/>
                        <a:pt x="6668" y="0"/>
                        <a:pt x="7620" y="0"/>
                      </a:cubicBezTo>
                      <a:cubicBezTo>
                        <a:pt x="20955" y="0"/>
                        <a:pt x="35243" y="0"/>
                        <a:pt x="48578" y="0"/>
                      </a:cubicBezTo>
                      <a:cubicBezTo>
                        <a:pt x="48578" y="0"/>
                        <a:pt x="49530" y="0"/>
                        <a:pt x="49530" y="0"/>
                      </a:cubicBezTo>
                      <a:cubicBezTo>
                        <a:pt x="46673" y="18097"/>
                        <a:pt x="41910" y="35242"/>
                        <a:pt x="37148"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40" name="Graphic 696">
                <a:extLst>
                  <a:ext uri="{FF2B5EF4-FFF2-40B4-BE49-F238E27FC236}">
                    <a16:creationId xmlns:a16="http://schemas.microsoft.com/office/drawing/2014/main" id="{582F3F63-EF73-63CD-AD8C-ABBBBA60C0A5}"/>
                  </a:ext>
                </a:extLst>
              </p:cNvPr>
              <p:cNvGrpSpPr/>
              <p:nvPr/>
            </p:nvGrpSpPr>
            <p:grpSpPr>
              <a:xfrm>
                <a:off x="0" y="28575"/>
                <a:ext cx="61912" cy="1507808"/>
                <a:chOff x="0" y="28575"/>
                <a:chExt cx="61912" cy="1507808"/>
              </a:xfrm>
            </p:grpSpPr>
            <p:sp>
              <p:nvSpPr>
                <p:cNvPr id="41" name="Freeform 40">
                  <a:extLst>
                    <a:ext uri="{FF2B5EF4-FFF2-40B4-BE49-F238E27FC236}">
                      <a16:creationId xmlns:a16="http://schemas.microsoft.com/office/drawing/2014/main" id="{D9A98CFA-2CD9-E656-5179-B4F97D56966D}"/>
                    </a:ext>
                  </a:extLst>
                </p:cNvPr>
                <p:cNvSpPr/>
                <p:nvPr/>
              </p:nvSpPr>
              <p:spPr>
                <a:xfrm>
                  <a:off x="0" y="1233488"/>
                  <a:ext cx="61912" cy="302895"/>
                </a:xfrm>
                <a:custGeom>
                  <a:avLst/>
                  <a:gdLst>
                    <a:gd name="connsiteX0" fmla="*/ 47625 w 61912"/>
                    <a:gd name="connsiteY0" fmla="*/ 0 h 302895"/>
                    <a:gd name="connsiteX1" fmla="*/ 0 w 61912"/>
                    <a:gd name="connsiteY1" fmla="*/ 47625 h 302895"/>
                    <a:gd name="connsiteX2" fmla="*/ 0 w 61912"/>
                    <a:gd name="connsiteY2" fmla="*/ 151447 h 302895"/>
                    <a:gd name="connsiteX3" fmla="*/ 0 w 61912"/>
                    <a:gd name="connsiteY3" fmla="*/ 255270 h 302895"/>
                    <a:gd name="connsiteX4" fmla="*/ 47625 w 61912"/>
                    <a:gd name="connsiteY4" fmla="*/ 302895 h 302895"/>
                    <a:gd name="connsiteX5" fmla="*/ 61913 w 61912"/>
                    <a:gd name="connsiteY5" fmla="*/ 302895 h 302895"/>
                    <a:gd name="connsiteX6" fmla="*/ 61913 w 61912"/>
                    <a:gd name="connsiteY6" fmla="*/ 953 h 302895"/>
                    <a:gd name="connsiteX7" fmla="*/ 47625 w 61912"/>
                    <a:gd name="connsiteY7" fmla="*/ 953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 h="302895">
                      <a:moveTo>
                        <a:pt x="47625" y="0"/>
                      </a:moveTo>
                      <a:cubicBezTo>
                        <a:pt x="20955" y="0"/>
                        <a:pt x="0" y="20955"/>
                        <a:pt x="0" y="47625"/>
                      </a:cubicBezTo>
                      <a:lnTo>
                        <a:pt x="0" y="151447"/>
                      </a:lnTo>
                      <a:lnTo>
                        <a:pt x="0" y="255270"/>
                      </a:lnTo>
                      <a:cubicBezTo>
                        <a:pt x="0" y="281940"/>
                        <a:pt x="20955" y="302895"/>
                        <a:pt x="47625" y="302895"/>
                      </a:cubicBezTo>
                      <a:lnTo>
                        <a:pt x="61913" y="302895"/>
                      </a:lnTo>
                      <a:lnTo>
                        <a:pt x="61913" y="953"/>
                      </a:lnTo>
                      <a:lnTo>
                        <a:pt x="47625" y="953"/>
                      </a:ln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2" name="Freeform 41">
                  <a:extLst>
                    <a:ext uri="{FF2B5EF4-FFF2-40B4-BE49-F238E27FC236}">
                      <a16:creationId xmlns:a16="http://schemas.microsoft.com/office/drawing/2014/main" id="{82DBE8B0-1ACA-867E-CEBA-8030B921C8C3}"/>
                    </a:ext>
                  </a:extLst>
                </p:cNvPr>
                <p:cNvSpPr/>
                <p:nvPr/>
              </p:nvSpPr>
              <p:spPr>
                <a:xfrm>
                  <a:off x="0" y="28575"/>
                  <a:ext cx="61912" cy="302895"/>
                </a:xfrm>
                <a:custGeom>
                  <a:avLst/>
                  <a:gdLst>
                    <a:gd name="connsiteX0" fmla="*/ 47625 w 61912"/>
                    <a:gd name="connsiteY0" fmla="*/ 0 h 302895"/>
                    <a:gd name="connsiteX1" fmla="*/ 0 w 61912"/>
                    <a:gd name="connsiteY1" fmla="*/ 47625 h 302895"/>
                    <a:gd name="connsiteX2" fmla="*/ 0 w 61912"/>
                    <a:gd name="connsiteY2" fmla="*/ 151448 h 302895"/>
                    <a:gd name="connsiteX3" fmla="*/ 0 w 61912"/>
                    <a:gd name="connsiteY3" fmla="*/ 255270 h 302895"/>
                    <a:gd name="connsiteX4" fmla="*/ 47625 w 61912"/>
                    <a:gd name="connsiteY4" fmla="*/ 302895 h 302895"/>
                    <a:gd name="connsiteX5" fmla="*/ 61913 w 61912"/>
                    <a:gd name="connsiteY5" fmla="*/ 302895 h 302895"/>
                    <a:gd name="connsiteX6" fmla="*/ 61913 w 61912"/>
                    <a:gd name="connsiteY6" fmla="*/ 953 h 302895"/>
                    <a:gd name="connsiteX7" fmla="*/ 47625 w 61912"/>
                    <a:gd name="connsiteY7" fmla="*/ 953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 h="302895">
                      <a:moveTo>
                        <a:pt x="47625" y="0"/>
                      </a:moveTo>
                      <a:cubicBezTo>
                        <a:pt x="20955" y="0"/>
                        <a:pt x="0" y="20955"/>
                        <a:pt x="0" y="47625"/>
                      </a:cubicBezTo>
                      <a:lnTo>
                        <a:pt x="0" y="151448"/>
                      </a:lnTo>
                      <a:lnTo>
                        <a:pt x="0" y="255270"/>
                      </a:lnTo>
                      <a:cubicBezTo>
                        <a:pt x="0" y="281940"/>
                        <a:pt x="20955" y="302895"/>
                        <a:pt x="47625" y="302895"/>
                      </a:cubicBezTo>
                      <a:lnTo>
                        <a:pt x="61913" y="302895"/>
                      </a:lnTo>
                      <a:lnTo>
                        <a:pt x="61913" y="953"/>
                      </a:lnTo>
                      <a:lnTo>
                        <a:pt x="47625" y="953"/>
                      </a:lnTo>
                      <a:close/>
                    </a:path>
                  </a:pathLst>
                </a:custGeom>
                <a:solidFill>
                  <a:srgbClr val="82933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3" name="Freeform 42">
                  <a:extLst>
                    <a:ext uri="{FF2B5EF4-FFF2-40B4-BE49-F238E27FC236}">
                      <a16:creationId xmlns:a16="http://schemas.microsoft.com/office/drawing/2014/main" id="{76AC40F5-1C1D-1EF1-4836-4F33F0458488}"/>
                    </a:ext>
                  </a:extLst>
                </p:cNvPr>
                <p:cNvSpPr/>
                <p:nvPr/>
              </p:nvSpPr>
              <p:spPr>
                <a:xfrm>
                  <a:off x="0" y="831533"/>
                  <a:ext cx="61912" cy="302895"/>
                </a:xfrm>
                <a:custGeom>
                  <a:avLst/>
                  <a:gdLst>
                    <a:gd name="connsiteX0" fmla="*/ 47625 w 61912"/>
                    <a:gd name="connsiteY0" fmla="*/ 0 h 302895"/>
                    <a:gd name="connsiteX1" fmla="*/ 0 w 61912"/>
                    <a:gd name="connsiteY1" fmla="*/ 47625 h 302895"/>
                    <a:gd name="connsiteX2" fmla="*/ 0 w 61912"/>
                    <a:gd name="connsiteY2" fmla="*/ 151448 h 302895"/>
                    <a:gd name="connsiteX3" fmla="*/ 0 w 61912"/>
                    <a:gd name="connsiteY3" fmla="*/ 255270 h 302895"/>
                    <a:gd name="connsiteX4" fmla="*/ 47625 w 61912"/>
                    <a:gd name="connsiteY4" fmla="*/ 302895 h 302895"/>
                    <a:gd name="connsiteX5" fmla="*/ 61913 w 61912"/>
                    <a:gd name="connsiteY5" fmla="*/ 302895 h 302895"/>
                    <a:gd name="connsiteX6" fmla="*/ 61913 w 61912"/>
                    <a:gd name="connsiteY6" fmla="*/ 953 h 302895"/>
                    <a:gd name="connsiteX7" fmla="*/ 47625 w 61912"/>
                    <a:gd name="connsiteY7" fmla="*/ 953 h 302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 h="302895">
                      <a:moveTo>
                        <a:pt x="47625" y="0"/>
                      </a:moveTo>
                      <a:cubicBezTo>
                        <a:pt x="20955" y="0"/>
                        <a:pt x="0" y="20955"/>
                        <a:pt x="0" y="47625"/>
                      </a:cubicBezTo>
                      <a:lnTo>
                        <a:pt x="0" y="151448"/>
                      </a:lnTo>
                      <a:lnTo>
                        <a:pt x="0" y="255270"/>
                      </a:lnTo>
                      <a:cubicBezTo>
                        <a:pt x="0" y="281940"/>
                        <a:pt x="20955" y="302895"/>
                        <a:pt x="47625" y="302895"/>
                      </a:cubicBezTo>
                      <a:lnTo>
                        <a:pt x="61913" y="302895"/>
                      </a:lnTo>
                      <a:lnTo>
                        <a:pt x="61913" y="953"/>
                      </a:lnTo>
                      <a:lnTo>
                        <a:pt x="47625" y="953"/>
                      </a:ln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4" name="Freeform 43">
                  <a:extLst>
                    <a:ext uri="{FF2B5EF4-FFF2-40B4-BE49-F238E27FC236}">
                      <a16:creationId xmlns:a16="http://schemas.microsoft.com/office/drawing/2014/main" id="{EB1A3CE6-577B-3578-B588-E980FAB66ECC}"/>
                    </a:ext>
                  </a:extLst>
                </p:cNvPr>
                <p:cNvSpPr/>
                <p:nvPr/>
              </p:nvSpPr>
              <p:spPr>
                <a:xfrm>
                  <a:off x="0" y="430531"/>
                  <a:ext cx="61912" cy="302894"/>
                </a:xfrm>
                <a:custGeom>
                  <a:avLst/>
                  <a:gdLst>
                    <a:gd name="connsiteX0" fmla="*/ 47625 w 61912"/>
                    <a:gd name="connsiteY0" fmla="*/ 0 h 302894"/>
                    <a:gd name="connsiteX1" fmla="*/ 0 w 61912"/>
                    <a:gd name="connsiteY1" fmla="*/ 47625 h 302894"/>
                    <a:gd name="connsiteX2" fmla="*/ 0 w 61912"/>
                    <a:gd name="connsiteY2" fmla="*/ 151447 h 302894"/>
                    <a:gd name="connsiteX3" fmla="*/ 0 w 61912"/>
                    <a:gd name="connsiteY3" fmla="*/ 255270 h 302894"/>
                    <a:gd name="connsiteX4" fmla="*/ 47625 w 61912"/>
                    <a:gd name="connsiteY4" fmla="*/ 302895 h 302894"/>
                    <a:gd name="connsiteX5" fmla="*/ 61913 w 61912"/>
                    <a:gd name="connsiteY5" fmla="*/ 302895 h 302894"/>
                    <a:gd name="connsiteX6" fmla="*/ 61913 w 61912"/>
                    <a:gd name="connsiteY6" fmla="*/ 952 h 302894"/>
                    <a:gd name="connsiteX7" fmla="*/ 47625 w 61912"/>
                    <a:gd name="connsiteY7" fmla="*/ 952 h 30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912" h="302894">
                      <a:moveTo>
                        <a:pt x="47625" y="0"/>
                      </a:moveTo>
                      <a:cubicBezTo>
                        <a:pt x="20955" y="0"/>
                        <a:pt x="0" y="20955"/>
                        <a:pt x="0" y="47625"/>
                      </a:cubicBezTo>
                      <a:lnTo>
                        <a:pt x="0" y="151447"/>
                      </a:lnTo>
                      <a:lnTo>
                        <a:pt x="0" y="255270"/>
                      </a:lnTo>
                      <a:cubicBezTo>
                        <a:pt x="0" y="281940"/>
                        <a:pt x="20955" y="302895"/>
                        <a:pt x="47625" y="302895"/>
                      </a:cubicBezTo>
                      <a:lnTo>
                        <a:pt x="61913" y="302895"/>
                      </a:lnTo>
                      <a:lnTo>
                        <a:pt x="61913" y="952"/>
                      </a:lnTo>
                      <a:lnTo>
                        <a:pt x="47625" y="952"/>
                      </a:ln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63786" y="95313"/>
            <a:ext cx="900505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PORTER'S FIVE FORCES ANALYSIS TEMPLATE</a:t>
            </a:r>
          </a:p>
        </p:txBody>
      </p:sp>
      <p:sp>
        <p:nvSpPr>
          <p:cNvPr id="318" name="TextBox 317">
            <a:extLst>
              <a:ext uri="{FF2B5EF4-FFF2-40B4-BE49-F238E27FC236}">
                <a16:creationId xmlns:a16="http://schemas.microsoft.com/office/drawing/2014/main" id="{ADDCF98A-4ACD-D49D-99AF-88F6DB64F9BF}"/>
              </a:ext>
            </a:extLst>
          </p:cNvPr>
          <p:cNvSpPr txBox="1"/>
          <p:nvPr/>
        </p:nvSpPr>
        <p:spPr>
          <a:xfrm>
            <a:off x="363255" y="1084568"/>
            <a:ext cx="2880360"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363255"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THREAT OF NEW ENTRY</a:t>
            </a:r>
          </a:p>
        </p:txBody>
      </p:sp>
      <p:sp>
        <p:nvSpPr>
          <p:cNvPr id="320" name="Rectangle 319">
            <a:extLst>
              <a:ext uri="{FF2B5EF4-FFF2-40B4-BE49-F238E27FC236}">
                <a16:creationId xmlns:a16="http://schemas.microsoft.com/office/drawing/2014/main" id="{2EED23DF-5C24-C539-B703-494E6A5305C4}"/>
              </a:ext>
            </a:extLst>
          </p:cNvPr>
          <p:cNvSpPr/>
          <p:nvPr/>
        </p:nvSpPr>
        <p:spPr>
          <a:xfrm>
            <a:off x="363255"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4309942"/>
            <a:ext cx="2880360" cy="91440"/>
          </a:xfrm>
          <a:prstGeom prst="rect">
            <a:avLst/>
          </a:prstGeom>
          <a:solidFill>
            <a:srgbClr val="ACBE39"/>
          </a:solidFill>
          <a:ln>
            <a:solidFill>
              <a:srgbClr val="ACBE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5" name="TextBox 494">
            <a:extLst>
              <a:ext uri="{FF2B5EF4-FFF2-40B4-BE49-F238E27FC236}">
                <a16:creationId xmlns:a16="http://schemas.microsoft.com/office/drawing/2014/main" id="{4B8D35C1-0A6F-E302-2EB4-382FB19C1CBC}"/>
              </a:ext>
            </a:extLst>
          </p:cNvPr>
          <p:cNvSpPr txBox="1"/>
          <p:nvPr/>
        </p:nvSpPr>
        <p:spPr>
          <a:xfrm>
            <a:off x="3244151" y="1084568"/>
            <a:ext cx="2880360"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496" name="TextBox 495">
            <a:extLst>
              <a:ext uri="{FF2B5EF4-FFF2-40B4-BE49-F238E27FC236}">
                <a16:creationId xmlns:a16="http://schemas.microsoft.com/office/drawing/2014/main" id="{D2E81202-E656-979E-CDC8-6C1A2B985D48}"/>
              </a:ext>
            </a:extLst>
          </p:cNvPr>
          <p:cNvSpPr txBox="1"/>
          <p:nvPr/>
        </p:nvSpPr>
        <p:spPr>
          <a:xfrm>
            <a:off x="3244151"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 OF BUYERS</a:t>
            </a:r>
          </a:p>
        </p:txBody>
      </p:sp>
      <p:sp>
        <p:nvSpPr>
          <p:cNvPr id="497" name="Rectangle 496">
            <a:extLst>
              <a:ext uri="{FF2B5EF4-FFF2-40B4-BE49-F238E27FC236}">
                <a16:creationId xmlns:a16="http://schemas.microsoft.com/office/drawing/2014/main" id="{CD4ECA9E-266F-50BA-AC52-6FF86D7C9AE0}"/>
              </a:ext>
            </a:extLst>
          </p:cNvPr>
          <p:cNvSpPr/>
          <p:nvPr/>
        </p:nvSpPr>
        <p:spPr>
          <a:xfrm>
            <a:off x="3244151"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Rectangle 497">
            <a:extLst>
              <a:ext uri="{FF2B5EF4-FFF2-40B4-BE49-F238E27FC236}">
                <a16:creationId xmlns:a16="http://schemas.microsoft.com/office/drawing/2014/main" id="{C835736B-ACA9-40E5-1D85-B77E1D17A8E6}"/>
              </a:ext>
            </a:extLst>
          </p:cNvPr>
          <p:cNvSpPr/>
          <p:nvPr/>
        </p:nvSpPr>
        <p:spPr>
          <a:xfrm>
            <a:off x="3244151" y="4309942"/>
            <a:ext cx="2880360" cy="91440"/>
          </a:xfrm>
          <a:prstGeom prst="rect">
            <a:avLst/>
          </a:prstGeom>
          <a:solidFill>
            <a:srgbClr val="20B25A"/>
          </a:solidFill>
          <a:ln>
            <a:solidFill>
              <a:srgbClr val="20B2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0" name="TextBox 499">
            <a:extLst>
              <a:ext uri="{FF2B5EF4-FFF2-40B4-BE49-F238E27FC236}">
                <a16:creationId xmlns:a16="http://schemas.microsoft.com/office/drawing/2014/main" id="{39ADC1DD-7E9E-EEEF-98DE-C838776F2811}"/>
              </a:ext>
            </a:extLst>
          </p:cNvPr>
          <p:cNvSpPr txBox="1"/>
          <p:nvPr/>
        </p:nvSpPr>
        <p:spPr>
          <a:xfrm>
            <a:off x="6124511" y="1084568"/>
            <a:ext cx="2880360"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501" name="TextBox 500">
            <a:extLst>
              <a:ext uri="{FF2B5EF4-FFF2-40B4-BE49-F238E27FC236}">
                <a16:creationId xmlns:a16="http://schemas.microsoft.com/office/drawing/2014/main" id="{D906755D-836F-1AF7-C1AF-14B464EBD6A9}"/>
              </a:ext>
            </a:extLst>
          </p:cNvPr>
          <p:cNvSpPr txBox="1"/>
          <p:nvPr/>
        </p:nvSpPr>
        <p:spPr>
          <a:xfrm>
            <a:off x="6124511"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THREAT OF SUBSTITUTES</a:t>
            </a:r>
          </a:p>
        </p:txBody>
      </p:sp>
      <p:sp>
        <p:nvSpPr>
          <p:cNvPr id="502" name="Rectangle 501">
            <a:extLst>
              <a:ext uri="{FF2B5EF4-FFF2-40B4-BE49-F238E27FC236}">
                <a16:creationId xmlns:a16="http://schemas.microsoft.com/office/drawing/2014/main" id="{AE5A8011-5EFC-E3FB-EF99-B3773137551F}"/>
              </a:ext>
            </a:extLst>
          </p:cNvPr>
          <p:cNvSpPr/>
          <p:nvPr/>
        </p:nvSpPr>
        <p:spPr>
          <a:xfrm>
            <a:off x="6124511"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3" name="Rectangle 502">
            <a:extLst>
              <a:ext uri="{FF2B5EF4-FFF2-40B4-BE49-F238E27FC236}">
                <a16:creationId xmlns:a16="http://schemas.microsoft.com/office/drawing/2014/main" id="{C0246174-562B-3C01-E762-39127E3E5ACA}"/>
              </a:ext>
            </a:extLst>
          </p:cNvPr>
          <p:cNvSpPr/>
          <p:nvPr/>
        </p:nvSpPr>
        <p:spPr>
          <a:xfrm>
            <a:off x="6124511" y="4309942"/>
            <a:ext cx="2880360" cy="91440"/>
          </a:xfrm>
          <a:prstGeom prst="rect">
            <a:avLst/>
          </a:prstGeom>
          <a:solidFill>
            <a:srgbClr val="5A98CB"/>
          </a:solidFill>
          <a:ln>
            <a:solidFill>
              <a:srgbClr val="5A98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TextBox 504">
            <a:extLst>
              <a:ext uri="{FF2B5EF4-FFF2-40B4-BE49-F238E27FC236}">
                <a16:creationId xmlns:a16="http://schemas.microsoft.com/office/drawing/2014/main" id="{F681DCA2-0137-3C4C-6235-84C5EEC620B9}"/>
              </a:ext>
            </a:extLst>
          </p:cNvPr>
          <p:cNvSpPr txBox="1"/>
          <p:nvPr/>
        </p:nvSpPr>
        <p:spPr>
          <a:xfrm>
            <a:off x="9008665" y="1084568"/>
            <a:ext cx="2880360"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506" name="TextBox 505">
            <a:extLst>
              <a:ext uri="{FF2B5EF4-FFF2-40B4-BE49-F238E27FC236}">
                <a16:creationId xmlns:a16="http://schemas.microsoft.com/office/drawing/2014/main" id="{59620FEF-484A-09B8-6DAE-2B473C2AD1B3}"/>
              </a:ext>
            </a:extLst>
          </p:cNvPr>
          <p:cNvSpPr txBox="1"/>
          <p:nvPr/>
        </p:nvSpPr>
        <p:spPr>
          <a:xfrm>
            <a:off x="9008665"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 OF SUPPLIERS</a:t>
            </a:r>
          </a:p>
        </p:txBody>
      </p:sp>
      <p:sp>
        <p:nvSpPr>
          <p:cNvPr id="507" name="Rectangle 506">
            <a:extLst>
              <a:ext uri="{FF2B5EF4-FFF2-40B4-BE49-F238E27FC236}">
                <a16:creationId xmlns:a16="http://schemas.microsoft.com/office/drawing/2014/main" id="{CCEF46DF-FF19-4B48-C1EC-52C9A21EC823}"/>
              </a:ext>
            </a:extLst>
          </p:cNvPr>
          <p:cNvSpPr/>
          <p:nvPr/>
        </p:nvSpPr>
        <p:spPr>
          <a:xfrm>
            <a:off x="9008665"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8" name="Rectangle 507">
            <a:extLst>
              <a:ext uri="{FF2B5EF4-FFF2-40B4-BE49-F238E27FC236}">
                <a16:creationId xmlns:a16="http://schemas.microsoft.com/office/drawing/2014/main" id="{17B4D1D3-AC8B-8007-3F58-A03EAE190419}"/>
              </a:ext>
            </a:extLst>
          </p:cNvPr>
          <p:cNvSpPr/>
          <p:nvPr/>
        </p:nvSpPr>
        <p:spPr>
          <a:xfrm>
            <a:off x="9008665" y="4309942"/>
            <a:ext cx="2880360" cy="91440"/>
          </a:xfrm>
          <a:prstGeom prst="rect">
            <a:avLst/>
          </a:prstGeom>
          <a:solidFill>
            <a:srgbClr val="8EA7D6"/>
          </a:solidFill>
          <a:ln>
            <a:solidFill>
              <a:srgbClr val="8EA7D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9" name="Group 508">
            <a:extLst>
              <a:ext uri="{FF2B5EF4-FFF2-40B4-BE49-F238E27FC236}">
                <a16:creationId xmlns:a16="http://schemas.microsoft.com/office/drawing/2014/main" id="{28E8E02D-2D25-B5DA-AE5D-596FA5FEA487}"/>
              </a:ext>
            </a:extLst>
          </p:cNvPr>
          <p:cNvGrpSpPr/>
          <p:nvPr/>
        </p:nvGrpSpPr>
        <p:grpSpPr>
          <a:xfrm>
            <a:off x="2377879" y="3595021"/>
            <a:ext cx="722863" cy="571625"/>
            <a:chOff x="0" y="0"/>
            <a:chExt cx="537209" cy="424814"/>
          </a:xfrm>
        </p:grpSpPr>
        <p:sp>
          <p:nvSpPr>
            <p:cNvPr id="510" name="Freeform 509">
              <a:extLst>
                <a:ext uri="{FF2B5EF4-FFF2-40B4-BE49-F238E27FC236}">
                  <a16:creationId xmlns:a16="http://schemas.microsoft.com/office/drawing/2014/main" id="{641C3843-6D0E-B91B-A2B8-3A63AA1300A7}"/>
                </a:ext>
              </a:extLst>
            </p:cNvPr>
            <p:cNvSpPr/>
            <p:nvPr/>
          </p:nvSpPr>
          <p:spPr>
            <a:xfrm>
              <a:off x="0" y="114592"/>
              <a:ext cx="269557" cy="274027"/>
            </a:xfrm>
            <a:custGeom>
              <a:avLst/>
              <a:gdLst>
                <a:gd name="connsiteX0" fmla="*/ 0 w 269557"/>
                <a:gd name="connsiteY0" fmla="*/ 211162 h 274027"/>
                <a:gd name="connsiteX1" fmla="*/ 0 w 269557"/>
                <a:gd name="connsiteY1" fmla="*/ 204495 h 274027"/>
                <a:gd name="connsiteX2" fmla="*/ 953 w 269557"/>
                <a:gd name="connsiteY2" fmla="*/ 190207 h 274027"/>
                <a:gd name="connsiteX3" fmla="*/ 95250 w 269557"/>
                <a:gd name="connsiteY3" fmla="*/ 72097 h 274027"/>
                <a:gd name="connsiteX4" fmla="*/ 130493 w 269557"/>
                <a:gd name="connsiteY4" fmla="*/ 58762 h 274027"/>
                <a:gd name="connsiteX5" fmla="*/ 151448 w 269557"/>
                <a:gd name="connsiteY5" fmla="*/ 54000 h 274027"/>
                <a:gd name="connsiteX6" fmla="*/ 142875 w 269557"/>
                <a:gd name="connsiteY6" fmla="*/ 10185 h 274027"/>
                <a:gd name="connsiteX7" fmla="*/ 154305 w 269557"/>
                <a:gd name="connsiteY7" fmla="*/ 1612 h 274027"/>
                <a:gd name="connsiteX8" fmla="*/ 198120 w 269557"/>
                <a:gd name="connsiteY8" fmla="*/ 36855 h 274027"/>
                <a:gd name="connsiteX9" fmla="*/ 244793 w 269557"/>
                <a:gd name="connsiteY9" fmla="*/ 74955 h 274027"/>
                <a:gd name="connsiteX10" fmla="*/ 255270 w 269557"/>
                <a:gd name="connsiteY10" fmla="*/ 83527 h 274027"/>
                <a:gd name="connsiteX11" fmla="*/ 269557 w 269557"/>
                <a:gd name="connsiteY11" fmla="*/ 96862 h 274027"/>
                <a:gd name="connsiteX12" fmla="*/ 269557 w 269557"/>
                <a:gd name="connsiteY12" fmla="*/ 97815 h 274027"/>
                <a:gd name="connsiteX13" fmla="*/ 267653 w 269557"/>
                <a:gd name="connsiteY13" fmla="*/ 102577 h 274027"/>
                <a:gd name="connsiteX14" fmla="*/ 245745 w 269557"/>
                <a:gd name="connsiteY14" fmla="*/ 121627 h 274027"/>
                <a:gd name="connsiteX15" fmla="*/ 199073 w 269557"/>
                <a:gd name="connsiteY15" fmla="*/ 161632 h 274027"/>
                <a:gd name="connsiteX16" fmla="*/ 154305 w 269557"/>
                <a:gd name="connsiteY16" fmla="*/ 200685 h 274027"/>
                <a:gd name="connsiteX17" fmla="*/ 146685 w 269557"/>
                <a:gd name="connsiteY17" fmla="*/ 200685 h 274027"/>
                <a:gd name="connsiteX18" fmla="*/ 143828 w 269557"/>
                <a:gd name="connsiteY18" fmla="*/ 194017 h 274027"/>
                <a:gd name="connsiteX19" fmla="*/ 146685 w 269557"/>
                <a:gd name="connsiteY19" fmla="*/ 174967 h 274027"/>
                <a:gd name="connsiteX20" fmla="*/ 152400 w 269557"/>
                <a:gd name="connsiteY20" fmla="*/ 139725 h 274027"/>
                <a:gd name="connsiteX21" fmla="*/ 119063 w 269557"/>
                <a:gd name="connsiteY21" fmla="*/ 145440 h 274027"/>
                <a:gd name="connsiteX22" fmla="*/ 98107 w 269557"/>
                <a:gd name="connsiteY22" fmla="*/ 152107 h 274027"/>
                <a:gd name="connsiteX23" fmla="*/ 29528 w 269557"/>
                <a:gd name="connsiteY23" fmla="*/ 234975 h 274027"/>
                <a:gd name="connsiteX24" fmla="*/ 24765 w 269557"/>
                <a:gd name="connsiteY24" fmla="*/ 256882 h 274027"/>
                <a:gd name="connsiteX25" fmla="*/ 23813 w 269557"/>
                <a:gd name="connsiteY25" fmla="*/ 267360 h 274027"/>
                <a:gd name="connsiteX26" fmla="*/ 20003 w 269557"/>
                <a:gd name="connsiteY26" fmla="*/ 272122 h 274027"/>
                <a:gd name="connsiteX27" fmla="*/ 17145 w 269557"/>
                <a:gd name="connsiteY27" fmla="*/ 274027 h 274027"/>
                <a:gd name="connsiteX28" fmla="*/ 14288 w 269557"/>
                <a:gd name="connsiteY28" fmla="*/ 274027 h 274027"/>
                <a:gd name="connsiteX29" fmla="*/ 13335 w 269557"/>
                <a:gd name="connsiteY29" fmla="*/ 273075 h 274027"/>
                <a:gd name="connsiteX30" fmla="*/ 8573 w 269557"/>
                <a:gd name="connsiteY30" fmla="*/ 266407 h 274027"/>
                <a:gd name="connsiteX31" fmla="*/ 1905 w 269557"/>
                <a:gd name="connsiteY31" fmla="*/ 235927 h 274027"/>
                <a:gd name="connsiteX32" fmla="*/ 0 w 269557"/>
                <a:gd name="connsiteY32" fmla="*/ 219735 h 274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9557" h="274027">
                  <a:moveTo>
                    <a:pt x="0" y="211162"/>
                  </a:moveTo>
                  <a:cubicBezTo>
                    <a:pt x="0" y="210210"/>
                    <a:pt x="0" y="205447"/>
                    <a:pt x="0" y="204495"/>
                  </a:cubicBezTo>
                  <a:cubicBezTo>
                    <a:pt x="0" y="198780"/>
                    <a:pt x="953" y="195922"/>
                    <a:pt x="953" y="190207"/>
                  </a:cubicBezTo>
                  <a:cubicBezTo>
                    <a:pt x="9525" y="137820"/>
                    <a:pt x="48578" y="94957"/>
                    <a:pt x="95250" y="72097"/>
                  </a:cubicBezTo>
                  <a:cubicBezTo>
                    <a:pt x="106680" y="66382"/>
                    <a:pt x="118110" y="61620"/>
                    <a:pt x="130493" y="58762"/>
                  </a:cubicBezTo>
                  <a:cubicBezTo>
                    <a:pt x="137160" y="56857"/>
                    <a:pt x="144780" y="55905"/>
                    <a:pt x="151448" y="54000"/>
                  </a:cubicBezTo>
                  <a:cubicBezTo>
                    <a:pt x="148590" y="38760"/>
                    <a:pt x="145732" y="24472"/>
                    <a:pt x="142875" y="10185"/>
                  </a:cubicBezTo>
                  <a:cubicBezTo>
                    <a:pt x="140970" y="3517"/>
                    <a:pt x="146685" y="-3150"/>
                    <a:pt x="154305" y="1612"/>
                  </a:cubicBezTo>
                  <a:cubicBezTo>
                    <a:pt x="168593" y="13042"/>
                    <a:pt x="183832" y="25425"/>
                    <a:pt x="198120" y="36855"/>
                  </a:cubicBezTo>
                  <a:cubicBezTo>
                    <a:pt x="213360" y="50190"/>
                    <a:pt x="229553" y="62572"/>
                    <a:pt x="244793" y="74955"/>
                  </a:cubicBezTo>
                  <a:cubicBezTo>
                    <a:pt x="248603" y="77812"/>
                    <a:pt x="251460" y="80670"/>
                    <a:pt x="255270" y="83527"/>
                  </a:cubicBezTo>
                  <a:cubicBezTo>
                    <a:pt x="260032" y="88290"/>
                    <a:pt x="266700" y="91147"/>
                    <a:pt x="269557" y="96862"/>
                  </a:cubicBezTo>
                  <a:cubicBezTo>
                    <a:pt x="269557" y="96862"/>
                    <a:pt x="269557" y="97815"/>
                    <a:pt x="269557" y="97815"/>
                  </a:cubicBezTo>
                  <a:cubicBezTo>
                    <a:pt x="268605" y="99720"/>
                    <a:pt x="268605" y="100672"/>
                    <a:pt x="267653" y="102577"/>
                  </a:cubicBezTo>
                  <a:cubicBezTo>
                    <a:pt x="260032" y="109245"/>
                    <a:pt x="252413" y="114960"/>
                    <a:pt x="245745" y="121627"/>
                  </a:cubicBezTo>
                  <a:cubicBezTo>
                    <a:pt x="230505" y="134962"/>
                    <a:pt x="214313" y="148297"/>
                    <a:pt x="199073" y="161632"/>
                  </a:cubicBezTo>
                  <a:cubicBezTo>
                    <a:pt x="183832" y="174015"/>
                    <a:pt x="169545" y="187350"/>
                    <a:pt x="154305" y="200685"/>
                  </a:cubicBezTo>
                  <a:cubicBezTo>
                    <a:pt x="151448" y="202590"/>
                    <a:pt x="149543" y="202590"/>
                    <a:pt x="146685" y="200685"/>
                  </a:cubicBezTo>
                  <a:cubicBezTo>
                    <a:pt x="143828" y="198780"/>
                    <a:pt x="142875" y="196875"/>
                    <a:pt x="143828" y="194017"/>
                  </a:cubicBezTo>
                  <a:cubicBezTo>
                    <a:pt x="144780" y="187350"/>
                    <a:pt x="145732" y="181635"/>
                    <a:pt x="146685" y="174967"/>
                  </a:cubicBezTo>
                  <a:cubicBezTo>
                    <a:pt x="148590" y="162585"/>
                    <a:pt x="150495" y="151155"/>
                    <a:pt x="152400" y="139725"/>
                  </a:cubicBezTo>
                  <a:cubicBezTo>
                    <a:pt x="140970" y="140677"/>
                    <a:pt x="130493" y="142582"/>
                    <a:pt x="119063" y="145440"/>
                  </a:cubicBezTo>
                  <a:cubicBezTo>
                    <a:pt x="112395" y="147345"/>
                    <a:pt x="104775" y="150202"/>
                    <a:pt x="98107" y="152107"/>
                  </a:cubicBezTo>
                  <a:cubicBezTo>
                    <a:pt x="61913" y="167347"/>
                    <a:pt x="40005" y="196875"/>
                    <a:pt x="29528" y="234975"/>
                  </a:cubicBezTo>
                  <a:cubicBezTo>
                    <a:pt x="27623" y="242595"/>
                    <a:pt x="25718" y="249262"/>
                    <a:pt x="24765" y="256882"/>
                  </a:cubicBezTo>
                  <a:cubicBezTo>
                    <a:pt x="23813" y="260692"/>
                    <a:pt x="23813" y="264502"/>
                    <a:pt x="23813" y="267360"/>
                  </a:cubicBezTo>
                  <a:cubicBezTo>
                    <a:pt x="23813" y="269265"/>
                    <a:pt x="21907" y="270217"/>
                    <a:pt x="20003" y="272122"/>
                  </a:cubicBezTo>
                  <a:cubicBezTo>
                    <a:pt x="19050" y="273075"/>
                    <a:pt x="18098" y="273075"/>
                    <a:pt x="17145" y="274027"/>
                  </a:cubicBezTo>
                  <a:cubicBezTo>
                    <a:pt x="16193" y="274027"/>
                    <a:pt x="15240" y="274027"/>
                    <a:pt x="14288" y="274027"/>
                  </a:cubicBezTo>
                  <a:cubicBezTo>
                    <a:pt x="14288" y="274027"/>
                    <a:pt x="13335" y="273075"/>
                    <a:pt x="13335" y="273075"/>
                  </a:cubicBezTo>
                  <a:cubicBezTo>
                    <a:pt x="10478" y="272122"/>
                    <a:pt x="9525" y="269265"/>
                    <a:pt x="8573" y="266407"/>
                  </a:cubicBezTo>
                  <a:cubicBezTo>
                    <a:pt x="5715" y="256882"/>
                    <a:pt x="3810" y="246405"/>
                    <a:pt x="1905" y="235927"/>
                  </a:cubicBezTo>
                  <a:cubicBezTo>
                    <a:pt x="953" y="230212"/>
                    <a:pt x="953" y="225450"/>
                    <a:pt x="0" y="219735"/>
                  </a:cubicBezTo>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1" name="Freeform 510">
              <a:extLst>
                <a:ext uri="{FF2B5EF4-FFF2-40B4-BE49-F238E27FC236}">
                  <a16:creationId xmlns:a16="http://schemas.microsoft.com/office/drawing/2014/main" id="{1380C433-2B43-0C74-8530-11DD28545EE2}"/>
                </a:ext>
              </a:extLst>
            </p:cNvPr>
            <p:cNvSpPr/>
            <p:nvPr/>
          </p:nvSpPr>
          <p:spPr>
            <a:xfrm>
              <a:off x="212407" y="0"/>
              <a:ext cx="324802" cy="424814"/>
            </a:xfrm>
            <a:custGeom>
              <a:avLst/>
              <a:gdLst>
                <a:gd name="connsiteX0" fmla="*/ 149543 w 324802"/>
                <a:gd name="connsiteY0" fmla="*/ 0 h 424814"/>
                <a:gd name="connsiteX1" fmla="*/ 149543 w 324802"/>
                <a:gd name="connsiteY1" fmla="*/ 59055 h 424814"/>
                <a:gd name="connsiteX2" fmla="*/ 0 w 324802"/>
                <a:gd name="connsiteY2" fmla="*/ 59055 h 424814"/>
                <a:gd name="connsiteX3" fmla="*/ 0 w 324802"/>
                <a:gd name="connsiteY3" fmla="*/ 93345 h 424814"/>
                <a:gd name="connsiteX4" fmla="*/ 0 w 324802"/>
                <a:gd name="connsiteY4" fmla="*/ 124777 h 424814"/>
                <a:gd name="connsiteX5" fmla="*/ 36195 w 324802"/>
                <a:gd name="connsiteY5" fmla="*/ 124777 h 424814"/>
                <a:gd name="connsiteX6" fmla="*/ 36195 w 324802"/>
                <a:gd name="connsiteY6" fmla="*/ 93345 h 424814"/>
                <a:gd name="connsiteX7" fmla="*/ 149543 w 324802"/>
                <a:gd name="connsiteY7" fmla="*/ 93345 h 424814"/>
                <a:gd name="connsiteX8" fmla="*/ 149543 w 324802"/>
                <a:gd name="connsiteY8" fmla="*/ 333375 h 424814"/>
                <a:gd name="connsiteX9" fmla="*/ 36195 w 324802"/>
                <a:gd name="connsiteY9" fmla="*/ 333375 h 424814"/>
                <a:gd name="connsiteX10" fmla="*/ 36195 w 324802"/>
                <a:gd name="connsiteY10" fmla="*/ 302895 h 424814"/>
                <a:gd name="connsiteX11" fmla="*/ 0 w 324802"/>
                <a:gd name="connsiteY11" fmla="*/ 302895 h 424814"/>
                <a:gd name="connsiteX12" fmla="*/ 0 w 324802"/>
                <a:gd name="connsiteY12" fmla="*/ 333375 h 424814"/>
                <a:gd name="connsiteX13" fmla="*/ 0 w 324802"/>
                <a:gd name="connsiteY13" fmla="*/ 368617 h 424814"/>
                <a:gd name="connsiteX14" fmla="*/ 149543 w 324802"/>
                <a:gd name="connsiteY14" fmla="*/ 368617 h 424814"/>
                <a:gd name="connsiteX15" fmla="*/ 149543 w 324802"/>
                <a:gd name="connsiteY15" fmla="*/ 424815 h 424814"/>
                <a:gd name="connsiteX16" fmla="*/ 324803 w 324802"/>
                <a:gd name="connsiteY16" fmla="*/ 321945 h 424814"/>
                <a:gd name="connsiteX17" fmla="*/ 324803 w 324802"/>
                <a:gd name="connsiteY17" fmla="*/ 102870 h 42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4802" h="424814">
                  <a:moveTo>
                    <a:pt x="149543" y="0"/>
                  </a:moveTo>
                  <a:lnTo>
                    <a:pt x="149543" y="59055"/>
                  </a:lnTo>
                  <a:lnTo>
                    <a:pt x="0" y="59055"/>
                  </a:lnTo>
                  <a:lnTo>
                    <a:pt x="0" y="93345"/>
                  </a:lnTo>
                  <a:lnTo>
                    <a:pt x="0" y="124777"/>
                  </a:lnTo>
                  <a:lnTo>
                    <a:pt x="36195" y="124777"/>
                  </a:lnTo>
                  <a:lnTo>
                    <a:pt x="36195" y="93345"/>
                  </a:lnTo>
                  <a:lnTo>
                    <a:pt x="149543" y="93345"/>
                  </a:lnTo>
                  <a:lnTo>
                    <a:pt x="149543" y="333375"/>
                  </a:lnTo>
                  <a:lnTo>
                    <a:pt x="36195" y="333375"/>
                  </a:lnTo>
                  <a:lnTo>
                    <a:pt x="36195" y="302895"/>
                  </a:lnTo>
                  <a:lnTo>
                    <a:pt x="0" y="302895"/>
                  </a:lnTo>
                  <a:lnTo>
                    <a:pt x="0" y="333375"/>
                  </a:lnTo>
                  <a:lnTo>
                    <a:pt x="0" y="368617"/>
                  </a:lnTo>
                  <a:lnTo>
                    <a:pt x="149543" y="368617"/>
                  </a:lnTo>
                  <a:lnTo>
                    <a:pt x="149543" y="424815"/>
                  </a:lnTo>
                  <a:lnTo>
                    <a:pt x="324803" y="321945"/>
                  </a:lnTo>
                  <a:lnTo>
                    <a:pt x="324803" y="102870"/>
                  </a:lnTo>
                  <a:close/>
                </a:path>
              </a:pathLst>
            </a:custGeom>
            <a:solidFill>
              <a:srgbClr val="82933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12" name="Graphic 696">
            <a:extLst>
              <a:ext uri="{FF2B5EF4-FFF2-40B4-BE49-F238E27FC236}">
                <a16:creationId xmlns:a16="http://schemas.microsoft.com/office/drawing/2014/main" id="{29293C39-4A54-4888-2915-BD872B214699}"/>
              </a:ext>
            </a:extLst>
          </p:cNvPr>
          <p:cNvGrpSpPr/>
          <p:nvPr/>
        </p:nvGrpSpPr>
        <p:grpSpPr>
          <a:xfrm>
            <a:off x="5512020" y="3535883"/>
            <a:ext cx="567330" cy="689899"/>
            <a:chOff x="0" y="0"/>
            <a:chExt cx="419836" cy="510539"/>
          </a:xfrm>
        </p:grpSpPr>
        <p:grpSp>
          <p:nvGrpSpPr>
            <p:cNvPr id="513" name="Graphic 696">
              <a:extLst>
                <a:ext uri="{FF2B5EF4-FFF2-40B4-BE49-F238E27FC236}">
                  <a16:creationId xmlns:a16="http://schemas.microsoft.com/office/drawing/2014/main" id="{D1C7A4BC-6D33-4381-DD93-D7940435B84F}"/>
                </a:ext>
              </a:extLst>
            </p:cNvPr>
            <p:cNvGrpSpPr/>
            <p:nvPr/>
          </p:nvGrpSpPr>
          <p:grpSpPr>
            <a:xfrm>
              <a:off x="0" y="0"/>
              <a:ext cx="419836" cy="510539"/>
              <a:chOff x="0" y="0"/>
              <a:chExt cx="419836" cy="510539"/>
            </a:xfrm>
            <a:solidFill>
              <a:srgbClr val="21B25A"/>
            </a:solidFill>
          </p:grpSpPr>
          <p:sp>
            <p:nvSpPr>
              <p:cNvPr id="518" name="Freeform 517">
                <a:extLst>
                  <a:ext uri="{FF2B5EF4-FFF2-40B4-BE49-F238E27FC236}">
                    <a16:creationId xmlns:a16="http://schemas.microsoft.com/office/drawing/2014/main" id="{EFC62450-A204-2BA6-8F8F-5B6269C89CBD}"/>
                  </a:ext>
                </a:extLst>
              </p:cNvPr>
              <p:cNvSpPr/>
              <p:nvPr/>
            </p:nvSpPr>
            <p:spPr>
              <a:xfrm>
                <a:off x="176582" y="169545"/>
                <a:ext cx="20074" cy="40004"/>
              </a:xfrm>
              <a:custGeom>
                <a:avLst/>
                <a:gdLst>
                  <a:gd name="connsiteX0" fmla="*/ 0 w 20074"/>
                  <a:gd name="connsiteY0" fmla="*/ 0 h 40004"/>
                  <a:gd name="connsiteX1" fmla="*/ 0 w 20074"/>
                  <a:gd name="connsiteY1" fmla="*/ 40005 h 40004"/>
                  <a:gd name="connsiteX2" fmla="*/ 20003 w 20074"/>
                  <a:gd name="connsiteY2" fmla="*/ 21907 h 40004"/>
                  <a:gd name="connsiteX3" fmla="*/ 0 w 20074"/>
                  <a:gd name="connsiteY3" fmla="*/ 0 h 40004"/>
                </a:gdLst>
                <a:ahLst/>
                <a:cxnLst>
                  <a:cxn ang="0">
                    <a:pos x="connsiteX0" y="connsiteY0"/>
                  </a:cxn>
                  <a:cxn ang="0">
                    <a:pos x="connsiteX1" y="connsiteY1"/>
                  </a:cxn>
                  <a:cxn ang="0">
                    <a:pos x="connsiteX2" y="connsiteY2"/>
                  </a:cxn>
                  <a:cxn ang="0">
                    <a:pos x="connsiteX3" y="connsiteY3"/>
                  </a:cxn>
                </a:cxnLst>
                <a:rect l="l" t="t" r="r" b="b"/>
                <a:pathLst>
                  <a:path w="20074" h="40004">
                    <a:moveTo>
                      <a:pt x="0" y="0"/>
                    </a:moveTo>
                    <a:lnTo>
                      <a:pt x="0" y="40005"/>
                    </a:lnTo>
                    <a:cubicBezTo>
                      <a:pt x="13335" y="38100"/>
                      <a:pt x="20003" y="31432"/>
                      <a:pt x="20003" y="21907"/>
                    </a:cubicBezTo>
                    <a:cubicBezTo>
                      <a:pt x="20955" y="11430"/>
                      <a:pt x="12383" y="4763"/>
                      <a:pt x="0" y="0"/>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9" name="Freeform 518">
                <a:extLst>
                  <a:ext uri="{FF2B5EF4-FFF2-40B4-BE49-F238E27FC236}">
                    <a16:creationId xmlns:a16="http://schemas.microsoft.com/office/drawing/2014/main" id="{84E2CC46-FF82-F14E-023B-ADA2E36F9F64}"/>
                  </a:ext>
                </a:extLst>
              </p:cNvPr>
              <p:cNvSpPr/>
              <p:nvPr/>
            </p:nvSpPr>
            <p:spPr>
              <a:xfrm>
                <a:off x="141340" y="86677"/>
                <a:ext cx="17144" cy="39052"/>
              </a:xfrm>
              <a:custGeom>
                <a:avLst/>
                <a:gdLst>
                  <a:gd name="connsiteX0" fmla="*/ 0 w 17144"/>
                  <a:gd name="connsiteY0" fmla="*/ 18098 h 39052"/>
                  <a:gd name="connsiteX1" fmla="*/ 17145 w 17144"/>
                  <a:gd name="connsiteY1" fmla="*/ 39053 h 39052"/>
                  <a:gd name="connsiteX2" fmla="*/ 17145 w 17144"/>
                  <a:gd name="connsiteY2" fmla="*/ 0 h 39052"/>
                  <a:gd name="connsiteX3" fmla="*/ 0 w 17144"/>
                  <a:gd name="connsiteY3" fmla="*/ 18098 h 39052"/>
                </a:gdLst>
                <a:ahLst/>
                <a:cxnLst>
                  <a:cxn ang="0">
                    <a:pos x="connsiteX0" y="connsiteY0"/>
                  </a:cxn>
                  <a:cxn ang="0">
                    <a:pos x="connsiteX1" y="connsiteY1"/>
                  </a:cxn>
                  <a:cxn ang="0">
                    <a:pos x="connsiteX2" y="connsiteY2"/>
                  </a:cxn>
                  <a:cxn ang="0">
                    <a:pos x="connsiteX3" y="connsiteY3"/>
                  </a:cxn>
                </a:cxnLst>
                <a:rect l="l" t="t" r="r" b="b"/>
                <a:pathLst>
                  <a:path w="17144" h="39052">
                    <a:moveTo>
                      <a:pt x="0" y="18098"/>
                    </a:moveTo>
                    <a:cubicBezTo>
                      <a:pt x="0" y="27623"/>
                      <a:pt x="6667" y="34290"/>
                      <a:pt x="17145" y="39053"/>
                    </a:cubicBezTo>
                    <a:lnTo>
                      <a:pt x="17145" y="0"/>
                    </a:lnTo>
                    <a:cubicBezTo>
                      <a:pt x="6667" y="2858"/>
                      <a:pt x="0" y="8573"/>
                      <a:pt x="0" y="18098"/>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0" name="Freeform 519">
                <a:extLst>
                  <a:ext uri="{FF2B5EF4-FFF2-40B4-BE49-F238E27FC236}">
                    <a16:creationId xmlns:a16="http://schemas.microsoft.com/office/drawing/2014/main" id="{D3B1B2D6-0D04-AD5B-64F7-82D16BD4E304}"/>
                  </a:ext>
                </a:extLst>
              </p:cNvPr>
              <p:cNvSpPr/>
              <p:nvPr/>
            </p:nvSpPr>
            <p:spPr>
              <a:xfrm>
                <a:off x="0" y="0"/>
                <a:ext cx="419836" cy="510539"/>
              </a:xfrm>
              <a:custGeom>
                <a:avLst/>
                <a:gdLst>
                  <a:gd name="connsiteX0" fmla="*/ 419469 w 419836"/>
                  <a:gd name="connsiteY0" fmla="*/ 165735 h 510539"/>
                  <a:gd name="connsiteX1" fmla="*/ 407087 w 419836"/>
                  <a:gd name="connsiteY1" fmla="*/ 155258 h 510539"/>
                  <a:gd name="connsiteX2" fmla="*/ 343269 w 419836"/>
                  <a:gd name="connsiteY2" fmla="*/ 155258 h 510539"/>
                  <a:gd name="connsiteX3" fmla="*/ 331840 w 419836"/>
                  <a:gd name="connsiteY3" fmla="*/ 162877 h 510539"/>
                  <a:gd name="connsiteX4" fmla="*/ 329934 w 419836"/>
                  <a:gd name="connsiteY4" fmla="*/ 170497 h 510539"/>
                  <a:gd name="connsiteX5" fmla="*/ 325172 w 419836"/>
                  <a:gd name="connsiteY5" fmla="*/ 189547 h 510539"/>
                  <a:gd name="connsiteX6" fmla="*/ 320409 w 419836"/>
                  <a:gd name="connsiteY6" fmla="*/ 207645 h 510539"/>
                  <a:gd name="connsiteX7" fmla="*/ 308027 w 419836"/>
                  <a:gd name="connsiteY7" fmla="*/ 207645 h 510539"/>
                  <a:gd name="connsiteX8" fmla="*/ 277547 w 419836"/>
                  <a:gd name="connsiteY8" fmla="*/ 207645 h 510539"/>
                  <a:gd name="connsiteX9" fmla="*/ 300407 w 419836"/>
                  <a:gd name="connsiteY9" fmla="*/ 132397 h 510539"/>
                  <a:gd name="connsiteX10" fmla="*/ 168009 w 419836"/>
                  <a:gd name="connsiteY10" fmla="*/ 0 h 510539"/>
                  <a:gd name="connsiteX11" fmla="*/ 35612 w 419836"/>
                  <a:gd name="connsiteY11" fmla="*/ 132397 h 510539"/>
                  <a:gd name="connsiteX12" fmla="*/ 58472 w 419836"/>
                  <a:gd name="connsiteY12" fmla="*/ 207645 h 510539"/>
                  <a:gd name="connsiteX13" fmla="*/ 18467 w 419836"/>
                  <a:gd name="connsiteY13" fmla="*/ 207645 h 510539"/>
                  <a:gd name="connsiteX14" fmla="*/ 11799 w 419836"/>
                  <a:gd name="connsiteY14" fmla="*/ 207645 h 510539"/>
                  <a:gd name="connsiteX15" fmla="*/ 369 w 419836"/>
                  <a:gd name="connsiteY15" fmla="*/ 222885 h 510539"/>
                  <a:gd name="connsiteX16" fmla="*/ 4179 w 419836"/>
                  <a:gd name="connsiteY16" fmla="*/ 240983 h 510539"/>
                  <a:gd name="connsiteX17" fmla="*/ 8942 w 419836"/>
                  <a:gd name="connsiteY17" fmla="*/ 260033 h 510539"/>
                  <a:gd name="connsiteX18" fmla="*/ 11799 w 419836"/>
                  <a:gd name="connsiteY18" fmla="*/ 274320 h 510539"/>
                  <a:gd name="connsiteX19" fmla="*/ 13704 w 419836"/>
                  <a:gd name="connsiteY19" fmla="*/ 282892 h 510539"/>
                  <a:gd name="connsiteX20" fmla="*/ 16562 w 419836"/>
                  <a:gd name="connsiteY20" fmla="*/ 295275 h 510539"/>
                  <a:gd name="connsiteX21" fmla="*/ 19419 w 419836"/>
                  <a:gd name="connsiteY21" fmla="*/ 308610 h 510539"/>
                  <a:gd name="connsiteX22" fmla="*/ 23229 w 419836"/>
                  <a:gd name="connsiteY22" fmla="*/ 324802 h 510539"/>
                  <a:gd name="connsiteX23" fmla="*/ 27040 w 419836"/>
                  <a:gd name="connsiteY23" fmla="*/ 340995 h 510539"/>
                  <a:gd name="connsiteX24" fmla="*/ 29897 w 419836"/>
                  <a:gd name="connsiteY24" fmla="*/ 354330 h 510539"/>
                  <a:gd name="connsiteX25" fmla="*/ 32754 w 419836"/>
                  <a:gd name="connsiteY25" fmla="*/ 367665 h 510539"/>
                  <a:gd name="connsiteX26" fmla="*/ 35612 w 419836"/>
                  <a:gd name="connsiteY26" fmla="*/ 380047 h 510539"/>
                  <a:gd name="connsiteX27" fmla="*/ 45137 w 419836"/>
                  <a:gd name="connsiteY27" fmla="*/ 389572 h 510539"/>
                  <a:gd name="connsiteX28" fmla="*/ 51804 w 419836"/>
                  <a:gd name="connsiteY28" fmla="*/ 390525 h 510539"/>
                  <a:gd name="connsiteX29" fmla="*/ 271832 w 419836"/>
                  <a:gd name="connsiteY29" fmla="*/ 390525 h 510539"/>
                  <a:gd name="connsiteX30" fmla="*/ 273737 w 419836"/>
                  <a:gd name="connsiteY30" fmla="*/ 390525 h 510539"/>
                  <a:gd name="connsiteX31" fmla="*/ 266117 w 419836"/>
                  <a:gd name="connsiteY31" fmla="*/ 419100 h 510539"/>
                  <a:gd name="connsiteX32" fmla="*/ 265165 w 419836"/>
                  <a:gd name="connsiteY32" fmla="*/ 420052 h 510539"/>
                  <a:gd name="connsiteX33" fmla="*/ 263259 w 419836"/>
                  <a:gd name="connsiteY33" fmla="*/ 420052 h 510539"/>
                  <a:gd name="connsiteX34" fmla="*/ 57519 w 419836"/>
                  <a:gd name="connsiteY34" fmla="*/ 420052 h 510539"/>
                  <a:gd name="connsiteX35" fmla="*/ 55615 w 419836"/>
                  <a:gd name="connsiteY35" fmla="*/ 420052 h 510539"/>
                  <a:gd name="connsiteX36" fmla="*/ 48947 w 419836"/>
                  <a:gd name="connsiteY36" fmla="*/ 422910 h 510539"/>
                  <a:gd name="connsiteX37" fmla="*/ 45137 w 419836"/>
                  <a:gd name="connsiteY37" fmla="*/ 435292 h 510539"/>
                  <a:gd name="connsiteX38" fmla="*/ 56567 w 419836"/>
                  <a:gd name="connsiteY38" fmla="*/ 445770 h 510539"/>
                  <a:gd name="connsiteX39" fmla="*/ 73712 w 419836"/>
                  <a:gd name="connsiteY39" fmla="*/ 445770 h 510539"/>
                  <a:gd name="connsiteX40" fmla="*/ 60377 w 419836"/>
                  <a:gd name="connsiteY40" fmla="*/ 474345 h 510539"/>
                  <a:gd name="connsiteX41" fmla="*/ 96572 w 419836"/>
                  <a:gd name="connsiteY41" fmla="*/ 510540 h 510539"/>
                  <a:gd name="connsiteX42" fmla="*/ 132767 w 419836"/>
                  <a:gd name="connsiteY42" fmla="*/ 474345 h 510539"/>
                  <a:gd name="connsiteX43" fmla="*/ 119432 w 419836"/>
                  <a:gd name="connsiteY43" fmla="*/ 445770 h 510539"/>
                  <a:gd name="connsiteX44" fmla="*/ 224207 w 419836"/>
                  <a:gd name="connsiteY44" fmla="*/ 445770 h 510539"/>
                  <a:gd name="connsiteX45" fmla="*/ 210872 w 419836"/>
                  <a:gd name="connsiteY45" fmla="*/ 474345 h 510539"/>
                  <a:gd name="connsiteX46" fmla="*/ 247067 w 419836"/>
                  <a:gd name="connsiteY46" fmla="*/ 510540 h 510539"/>
                  <a:gd name="connsiteX47" fmla="*/ 283262 w 419836"/>
                  <a:gd name="connsiteY47" fmla="*/ 474345 h 510539"/>
                  <a:gd name="connsiteX48" fmla="*/ 269927 w 419836"/>
                  <a:gd name="connsiteY48" fmla="*/ 445770 h 510539"/>
                  <a:gd name="connsiteX49" fmla="*/ 278499 w 419836"/>
                  <a:gd name="connsiteY49" fmla="*/ 445770 h 510539"/>
                  <a:gd name="connsiteX50" fmla="*/ 282309 w 419836"/>
                  <a:gd name="connsiteY50" fmla="*/ 444817 h 510539"/>
                  <a:gd name="connsiteX51" fmla="*/ 289929 w 419836"/>
                  <a:gd name="connsiteY51" fmla="*/ 434340 h 510539"/>
                  <a:gd name="connsiteX52" fmla="*/ 301359 w 419836"/>
                  <a:gd name="connsiteY52" fmla="*/ 387667 h 510539"/>
                  <a:gd name="connsiteX53" fmla="*/ 305169 w 419836"/>
                  <a:gd name="connsiteY53" fmla="*/ 371475 h 510539"/>
                  <a:gd name="connsiteX54" fmla="*/ 310884 w 419836"/>
                  <a:gd name="connsiteY54" fmla="*/ 348615 h 510539"/>
                  <a:gd name="connsiteX55" fmla="*/ 316599 w 419836"/>
                  <a:gd name="connsiteY55" fmla="*/ 324802 h 510539"/>
                  <a:gd name="connsiteX56" fmla="*/ 322315 w 419836"/>
                  <a:gd name="connsiteY56" fmla="*/ 300038 h 510539"/>
                  <a:gd name="connsiteX57" fmla="*/ 327077 w 419836"/>
                  <a:gd name="connsiteY57" fmla="*/ 280035 h 510539"/>
                  <a:gd name="connsiteX58" fmla="*/ 331840 w 419836"/>
                  <a:gd name="connsiteY58" fmla="*/ 261938 h 510539"/>
                  <a:gd name="connsiteX59" fmla="*/ 337554 w 419836"/>
                  <a:gd name="connsiteY59" fmla="*/ 237172 h 510539"/>
                  <a:gd name="connsiteX60" fmla="*/ 342317 w 419836"/>
                  <a:gd name="connsiteY60" fmla="*/ 219075 h 510539"/>
                  <a:gd name="connsiteX61" fmla="*/ 347079 w 419836"/>
                  <a:gd name="connsiteY61" fmla="*/ 200977 h 510539"/>
                  <a:gd name="connsiteX62" fmla="*/ 351842 w 419836"/>
                  <a:gd name="connsiteY62" fmla="*/ 182880 h 510539"/>
                  <a:gd name="connsiteX63" fmla="*/ 354699 w 419836"/>
                  <a:gd name="connsiteY63" fmla="*/ 180975 h 510539"/>
                  <a:gd name="connsiteX64" fmla="*/ 407087 w 419836"/>
                  <a:gd name="connsiteY64" fmla="*/ 180975 h 510539"/>
                  <a:gd name="connsiteX65" fmla="*/ 419469 w 419836"/>
                  <a:gd name="connsiteY65" fmla="*/ 165735 h 510539"/>
                  <a:gd name="connsiteX66" fmla="*/ 187059 w 419836"/>
                  <a:gd name="connsiteY66" fmla="*/ 245745 h 510539"/>
                  <a:gd name="connsiteX67" fmla="*/ 187059 w 419836"/>
                  <a:gd name="connsiteY67" fmla="*/ 263842 h 510539"/>
                  <a:gd name="connsiteX68" fmla="*/ 181344 w 419836"/>
                  <a:gd name="connsiteY68" fmla="*/ 269558 h 510539"/>
                  <a:gd name="connsiteX69" fmla="*/ 173724 w 419836"/>
                  <a:gd name="connsiteY69" fmla="*/ 269558 h 510539"/>
                  <a:gd name="connsiteX70" fmla="*/ 168009 w 419836"/>
                  <a:gd name="connsiteY70" fmla="*/ 263842 h 510539"/>
                  <a:gd name="connsiteX71" fmla="*/ 168009 w 419836"/>
                  <a:gd name="connsiteY71" fmla="*/ 244792 h 510539"/>
                  <a:gd name="connsiteX72" fmla="*/ 100382 w 419836"/>
                  <a:gd name="connsiteY72" fmla="*/ 190500 h 510539"/>
                  <a:gd name="connsiteX73" fmla="*/ 107049 w 419836"/>
                  <a:gd name="connsiteY73" fmla="*/ 183833 h 510539"/>
                  <a:gd name="connsiteX74" fmla="*/ 130862 w 419836"/>
                  <a:gd name="connsiteY74" fmla="*/ 183833 h 510539"/>
                  <a:gd name="connsiteX75" fmla="*/ 137529 w 419836"/>
                  <a:gd name="connsiteY75" fmla="*/ 189547 h 510539"/>
                  <a:gd name="connsiteX76" fmla="*/ 157532 w 419836"/>
                  <a:gd name="connsiteY76" fmla="*/ 207645 h 510539"/>
                  <a:gd name="connsiteX77" fmla="*/ 157532 w 419836"/>
                  <a:gd name="connsiteY77" fmla="*/ 161925 h 510539"/>
                  <a:gd name="connsiteX78" fmla="*/ 103240 w 419836"/>
                  <a:gd name="connsiteY78" fmla="*/ 103822 h 510539"/>
                  <a:gd name="connsiteX79" fmla="*/ 157532 w 419836"/>
                  <a:gd name="connsiteY79" fmla="*/ 49530 h 510539"/>
                  <a:gd name="connsiteX80" fmla="*/ 157532 w 419836"/>
                  <a:gd name="connsiteY80" fmla="*/ 31433 h 510539"/>
                  <a:gd name="connsiteX81" fmla="*/ 163247 w 419836"/>
                  <a:gd name="connsiteY81" fmla="*/ 25717 h 510539"/>
                  <a:gd name="connsiteX82" fmla="*/ 170867 w 419836"/>
                  <a:gd name="connsiteY82" fmla="*/ 25717 h 510539"/>
                  <a:gd name="connsiteX83" fmla="*/ 176582 w 419836"/>
                  <a:gd name="connsiteY83" fmla="*/ 31433 h 510539"/>
                  <a:gd name="connsiteX84" fmla="*/ 176582 w 419836"/>
                  <a:gd name="connsiteY84" fmla="*/ 49530 h 510539"/>
                  <a:gd name="connsiteX85" fmla="*/ 230874 w 419836"/>
                  <a:gd name="connsiteY85" fmla="*/ 102870 h 510539"/>
                  <a:gd name="connsiteX86" fmla="*/ 224207 w 419836"/>
                  <a:gd name="connsiteY86" fmla="*/ 109538 h 510539"/>
                  <a:gd name="connsiteX87" fmla="*/ 200394 w 419836"/>
                  <a:gd name="connsiteY87" fmla="*/ 109538 h 510539"/>
                  <a:gd name="connsiteX88" fmla="*/ 193727 w 419836"/>
                  <a:gd name="connsiteY88" fmla="*/ 103822 h 510539"/>
                  <a:gd name="connsiteX89" fmla="*/ 176582 w 419836"/>
                  <a:gd name="connsiteY89" fmla="*/ 86677 h 510539"/>
                  <a:gd name="connsiteX90" fmla="*/ 176582 w 419836"/>
                  <a:gd name="connsiteY90" fmla="*/ 132397 h 510539"/>
                  <a:gd name="connsiteX91" fmla="*/ 233732 w 419836"/>
                  <a:gd name="connsiteY91" fmla="*/ 190500 h 510539"/>
                  <a:gd name="connsiteX92" fmla="*/ 233732 w 419836"/>
                  <a:gd name="connsiteY92" fmla="*/ 190500 h 510539"/>
                  <a:gd name="connsiteX93" fmla="*/ 187059 w 419836"/>
                  <a:gd name="connsiteY93" fmla="*/ 245745 h 51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19836" h="510539">
                    <a:moveTo>
                      <a:pt x="419469" y="165735"/>
                    </a:moveTo>
                    <a:cubicBezTo>
                      <a:pt x="418517" y="159067"/>
                      <a:pt x="412802" y="155258"/>
                      <a:pt x="407087" y="155258"/>
                    </a:cubicBezTo>
                    <a:cubicBezTo>
                      <a:pt x="386132" y="155258"/>
                      <a:pt x="365177" y="155258"/>
                      <a:pt x="343269" y="155258"/>
                    </a:cubicBezTo>
                    <a:cubicBezTo>
                      <a:pt x="337554" y="155258"/>
                      <a:pt x="333744" y="158115"/>
                      <a:pt x="331840" y="162877"/>
                    </a:cubicBezTo>
                    <a:cubicBezTo>
                      <a:pt x="330887" y="165735"/>
                      <a:pt x="329934" y="167640"/>
                      <a:pt x="329934" y="170497"/>
                    </a:cubicBezTo>
                    <a:cubicBezTo>
                      <a:pt x="328029" y="177165"/>
                      <a:pt x="327077" y="183833"/>
                      <a:pt x="325172" y="189547"/>
                    </a:cubicBezTo>
                    <a:cubicBezTo>
                      <a:pt x="323267" y="195263"/>
                      <a:pt x="322315" y="200977"/>
                      <a:pt x="320409" y="207645"/>
                    </a:cubicBezTo>
                    <a:cubicBezTo>
                      <a:pt x="319457" y="207645"/>
                      <a:pt x="308979" y="207645"/>
                      <a:pt x="308027" y="207645"/>
                    </a:cubicBezTo>
                    <a:cubicBezTo>
                      <a:pt x="297549" y="207645"/>
                      <a:pt x="288024" y="207645"/>
                      <a:pt x="277547" y="207645"/>
                    </a:cubicBezTo>
                    <a:cubicBezTo>
                      <a:pt x="291834" y="186690"/>
                      <a:pt x="300407" y="160972"/>
                      <a:pt x="300407" y="132397"/>
                    </a:cubicBezTo>
                    <a:cubicBezTo>
                      <a:pt x="300407" y="59055"/>
                      <a:pt x="241352" y="0"/>
                      <a:pt x="168009" y="0"/>
                    </a:cubicBezTo>
                    <a:cubicBezTo>
                      <a:pt x="94667" y="0"/>
                      <a:pt x="35612" y="59055"/>
                      <a:pt x="35612" y="132397"/>
                    </a:cubicBezTo>
                    <a:cubicBezTo>
                      <a:pt x="35612" y="160020"/>
                      <a:pt x="44184" y="185738"/>
                      <a:pt x="58472" y="207645"/>
                    </a:cubicBezTo>
                    <a:cubicBezTo>
                      <a:pt x="42279" y="207645"/>
                      <a:pt x="34659" y="207645"/>
                      <a:pt x="18467" y="207645"/>
                    </a:cubicBezTo>
                    <a:cubicBezTo>
                      <a:pt x="16562" y="207645"/>
                      <a:pt x="13704" y="207645"/>
                      <a:pt x="11799" y="207645"/>
                    </a:cubicBezTo>
                    <a:cubicBezTo>
                      <a:pt x="4179" y="208597"/>
                      <a:pt x="-1535" y="215265"/>
                      <a:pt x="369" y="222885"/>
                    </a:cubicBezTo>
                    <a:cubicBezTo>
                      <a:pt x="1322" y="228600"/>
                      <a:pt x="3227" y="235267"/>
                      <a:pt x="4179" y="240983"/>
                    </a:cubicBezTo>
                    <a:cubicBezTo>
                      <a:pt x="6084" y="247650"/>
                      <a:pt x="7037" y="253365"/>
                      <a:pt x="8942" y="260033"/>
                    </a:cubicBezTo>
                    <a:cubicBezTo>
                      <a:pt x="9894" y="264795"/>
                      <a:pt x="10847" y="269558"/>
                      <a:pt x="11799" y="274320"/>
                    </a:cubicBezTo>
                    <a:cubicBezTo>
                      <a:pt x="12752" y="277177"/>
                      <a:pt x="13704" y="280035"/>
                      <a:pt x="13704" y="282892"/>
                    </a:cubicBezTo>
                    <a:cubicBezTo>
                      <a:pt x="14657" y="286702"/>
                      <a:pt x="15609" y="291465"/>
                      <a:pt x="16562" y="295275"/>
                    </a:cubicBezTo>
                    <a:cubicBezTo>
                      <a:pt x="17515" y="300038"/>
                      <a:pt x="18467" y="303847"/>
                      <a:pt x="19419" y="308610"/>
                    </a:cubicBezTo>
                    <a:cubicBezTo>
                      <a:pt x="20372" y="314325"/>
                      <a:pt x="22277" y="320040"/>
                      <a:pt x="23229" y="324802"/>
                    </a:cubicBezTo>
                    <a:cubicBezTo>
                      <a:pt x="24182" y="330517"/>
                      <a:pt x="26087" y="336233"/>
                      <a:pt x="27040" y="340995"/>
                    </a:cubicBezTo>
                    <a:cubicBezTo>
                      <a:pt x="27992" y="345758"/>
                      <a:pt x="28944" y="349567"/>
                      <a:pt x="29897" y="354330"/>
                    </a:cubicBezTo>
                    <a:cubicBezTo>
                      <a:pt x="30849" y="359092"/>
                      <a:pt x="31802" y="362902"/>
                      <a:pt x="32754" y="367665"/>
                    </a:cubicBezTo>
                    <a:cubicBezTo>
                      <a:pt x="33707" y="371475"/>
                      <a:pt x="34659" y="376238"/>
                      <a:pt x="35612" y="380047"/>
                    </a:cubicBezTo>
                    <a:cubicBezTo>
                      <a:pt x="36565" y="384810"/>
                      <a:pt x="40374" y="387667"/>
                      <a:pt x="45137" y="389572"/>
                    </a:cubicBezTo>
                    <a:cubicBezTo>
                      <a:pt x="47042" y="390525"/>
                      <a:pt x="49899" y="390525"/>
                      <a:pt x="51804" y="390525"/>
                    </a:cubicBezTo>
                    <a:cubicBezTo>
                      <a:pt x="125147" y="390525"/>
                      <a:pt x="198490" y="390525"/>
                      <a:pt x="271832" y="390525"/>
                    </a:cubicBezTo>
                    <a:cubicBezTo>
                      <a:pt x="272784" y="390525"/>
                      <a:pt x="272784" y="390525"/>
                      <a:pt x="273737" y="390525"/>
                    </a:cubicBezTo>
                    <a:cubicBezTo>
                      <a:pt x="273737" y="391477"/>
                      <a:pt x="268022" y="411480"/>
                      <a:pt x="266117" y="419100"/>
                    </a:cubicBezTo>
                    <a:cubicBezTo>
                      <a:pt x="266117" y="419100"/>
                      <a:pt x="265165" y="420052"/>
                      <a:pt x="265165" y="420052"/>
                    </a:cubicBezTo>
                    <a:cubicBezTo>
                      <a:pt x="264212" y="420052"/>
                      <a:pt x="264212" y="420052"/>
                      <a:pt x="263259" y="420052"/>
                    </a:cubicBezTo>
                    <a:cubicBezTo>
                      <a:pt x="194679" y="420052"/>
                      <a:pt x="126099" y="420052"/>
                      <a:pt x="57519" y="420052"/>
                    </a:cubicBezTo>
                    <a:cubicBezTo>
                      <a:pt x="56567" y="420052"/>
                      <a:pt x="56567" y="420052"/>
                      <a:pt x="55615" y="420052"/>
                    </a:cubicBezTo>
                    <a:cubicBezTo>
                      <a:pt x="52757" y="420052"/>
                      <a:pt x="50852" y="421005"/>
                      <a:pt x="48947" y="422910"/>
                    </a:cubicBezTo>
                    <a:cubicBezTo>
                      <a:pt x="46090" y="426720"/>
                      <a:pt x="44184" y="430530"/>
                      <a:pt x="45137" y="435292"/>
                    </a:cubicBezTo>
                    <a:cubicBezTo>
                      <a:pt x="46090" y="440055"/>
                      <a:pt x="49899" y="445770"/>
                      <a:pt x="56567" y="445770"/>
                    </a:cubicBezTo>
                    <a:cubicBezTo>
                      <a:pt x="62282" y="445770"/>
                      <a:pt x="67997" y="445770"/>
                      <a:pt x="73712" y="445770"/>
                    </a:cubicBezTo>
                    <a:cubicBezTo>
                      <a:pt x="65140" y="452438"/>
                      <a:pt x="60377" y="462915"/>
                      <a:pt x="60377" y="474345"/>
                    </a:cubicBezTo>
                    <a:cubicBezTo>
                      <a:pt x="60377" y="494347"/>
                      <a:pt x="76569" y="510540"/>
                      <a:pt x="96572" y="510540"/>
                    </a:cubicBezTo>
                    <a:cubicBezTo>
                      <a:pt x="116574" y="510540"/>
                      <a:pt x="132767" y="494347"/>
                      <a:pt x="132767" y="474345"/>
                    </a:cubicBezTo>
                    <a:cubicBezTo>
                      <a:pt x="132767" y="462915"/>
                      <a:pt x="127052" y="452438"/>
                      <a:pt x="119432" y="445770"/>
                    </a:cubicBezTo>
                    <a:cubicBezTo>
                      <a:pt x="154674" y="445770"/>
                      <a:pt x="188965" y="445770"/>
                      <a:pt x="224207" y="445770"/>
                    </a:cubicBezTo>
                    <a:cubicBezTo>
                      <a:pt x="215634" y="452438"/>
                      <a:pt x="210872" y="462915"/>
                      <a:pt x="210872" y="474345"/>
                    </a:cubicBezTo>
                    <a:cubicBezTo>
                      <a:pt x="210872" y="494347"/>
                      <a:pt x="227065" y="510540"/>
                      <a:pt x="247067" y="510540"/>
                    </a:cubicBezTo>
                    <a:cubicBezTo>
                      <a:pt x="267069" y="510540"/>
                      <a:pt x="283262" y="494347"/>
                      <a:pt x="283262" y="474345"/>
                    </a:cubicBezTo>
                    <a:cubicBezTo>
                      <a:pt x="283262" y="462915"/>
                      <a:pt x="277547" y="452438"/>
                      <a:pt x="269927" y="445770"/>
                    </a:cubicBezTo>
                    <a:cubicBezTo>
                      <a:pt x="272784" y="445770"/>
                      <a:pt x="275642" y="445770"/>
                      <a:pt x="278499" y="445770"/>
                    </a:cubicBezTo>
                    <a:cubicBezTo>
                      <a:pt x="279452" y="445770"/>
                      <a:pt x="280404" y="445770"/>
                      <a:pt x="282309" y="444817"/>
                    </a:cubicBezTo>
                    <a:cubicBezTo>
                      <a:pt x="287072" y="442913"/>
                      <a:pt x="288977" y="439102"/>
                      <a:pt x="289929" y="434340"/>
                    </a:cubicBezTo>
                    <a:cubicBezTo>
                      <a:pt x="291834" y="426720"/>
                      <a:pt x="299454" y="395288"/>
                      <a:pt x="301359" y="387667"/>
                    </a:cubicBezTo>
                    <a:cubicBezTo>
                      <a:pt x="302312" y="381952"/>
                      <a:pt x="304217" y="377190"/>
                      <a:pt x="305169" y="371475"/>
                    </a:cubicBezTo>
                    <a:cubicBezTo>
                      <a:pt x="307074" y="363855"/>
                      <a:pt x="308979" y="356235"/>
                      <a:pt x="310884" y="348615"/>
                    </a:cubicBezTo>
                    <a:cubicBezTo>
                      <a:pt x="312790" y="340995"/>
                      <a:pt x="314694" y="332422"/>
                      <a:pt x="316599" y="324802"/>
                    </a:cubicBezTo>
                    <a:cubicBezTo>
                      <a:pt x="318504" y="316230"/>
                      <a:pt x="320409" y="308610"/>
                      <a:pt x="322315" y="300038"/>
                    </a:cubicBezTo>
                    <a:cubicBezTo>
                      <a:pt x="324219" y="293370"/>
                      <a:pt x="325172" y="286702"/>
                      <a:pt x="327077" y="280035"/>
                    </a:cubicBezTo>
                    <a:cubicBezTo>
                      <a:pt x="328982" y="274320"/>
                      <a:pt x="329934" y="267652"/>
                      <a:pt x="331840" y="261938"/>
                    </a:cubicBezTo>
                    <a:cubicBezTo>
                      <a:pt x="333744" y="253365"/>
                      <a:pt x="335649" y="245745"/>
                      <a:pt x="337554" y="237172"/>
                    </a:cubicBezTo>
                    <a:cubicBezTo>
                      <a:pt x="339459" y="231458"/>
                      <a:pt x="340412" y="225742"/>
                      <a:pt x="342317" y="219075"/>
                    </a:cubicBezTo>
                    <a:cubicBezTo>
                      <a:pt x="344222" y="213360"/>
                      <a:pt x="345174" y="206692"/>
                      <a:pt x="347079" y="200977"/>
                    </a:cubicBezTo>
                    <a:cubicBezTo>
                      <a:pt x="348984" y="195263"/>
                      <a:pt x="349937" y="188595"/>
                      <a:pt x="351842" y="182880"/>
                    </a:cubicBezTo>
                    <a:cubicBezTo>
                      <a:pt x="351842" y="180975"/>
                      <a:pt x="352794" y="180975"/>
                      <a:pt x="354699" y="180975"/>
                    </a:cubicBezTo>
                    <a:cubicBezTo>
                      <a:pt x="371844" y="180975"/>
                      <a:pt x="389942" y="180975"/>
                      <a:pt x="407087" y="180975"/>
                    </a:cubicBezTo>
                    <a:cubicBezTo>
                      <a:pt x="415659" y="180975"/>
                      <a:pt x="421374" y="173355"/>
                      <a:pt x="419469" y="165735"/>
                    </a:cubicBezTo>
                    <a:close/>
                    <a:moveTo>
                      <a:pt x="187059" y="245745"/>
                    </a:moveTo>
                    <a:lnTo>
                      <a:pt x="187059" y="263842"/>
                    </a:lnTo>
                    <a:cubicBezTo>
                      <a:pt x="187059" y="267652"/>
                      <a:pt x="185154" y="269558"/>
                      <a:pt x="181344" y="269558"/>
                    </a:cubicBezTo>
                    <a:lnTo>
                      <a:pt x="173724" y="269558"/>
                    </a:lnTo>
                    <a:cubicBezTo>
                      <a:pt x="169915" y="269558"/>
                      <a:pt x="168009" y="267652"/>
                      <a:pt x="168009" y="263842"/>
                    </a:cubicBezTo>
                    <a:lnTo>
                      <a:pt x="168009" y="244792"/>
                    </a:lnTo>
                    <a:cubicBezTo>
                      <a:pt x="137529" y="241935"/>
                      <a:pt x="103240" y="223838"/>
                      <a:pt x="100382" y="190500"/>
                    </a:cubicBezTo>
                    <a:cubicBezTo>
                      <a:pt x="100382" y="185738"/>
                      <a:pt x="102287" y="183833"/>
                      <a:pt x="107049" y="183833"/>
                    </a:cubicBezTo>
                    <a:lnTo>
                      <a:pt x="130862" y="183833"/>
                    </a:lnTo>
                    <a:cubicBezTo>
                      <a:pt x="134672" y="183833"/>
                      <a:pt x="136577" y="185738"/>
                      <a:pt x="137529" y="189547"/>
                    </a:cubicBezTo>
                    <a:cubicBezTo>
                      <a:pt x="139434" y="200025"/>
                      <a:pt x="146102" y="205740"/>
                      <a:pt x="157532" y="207645"/>
                    </a:cubicBezTo>
                    <a:lnTo>
                      <a:pt x="157532" y="161925"/>
                    </a:lnTo>
                    <a:cubicBezTo>
                      <a:pt x="131815" y="152400"/>
                      <a:pt x="103240" y="140970"/>
                      <a:pt x="103240" y="103822"/>
                    </a:cubicBezTo>
                    <a:cubicBezTo>
                      <a:pt x="103240" y="70485"/>
                      <a:pt x="128004" y="52388"/>
                      <a:pt x="157532" y="49530"/>
                    </a:cubicBezTo>
                    <a:lnTo>
                      <a:pt x="157532" y="31433"/>
                    </a:lnTo>
                    <a:cubicBezTo>
                      <a:pt x="157532" y="27622"/>
                      <a:pt x="159437" y="25717"/>
                      <a:pt x="163247" y="25717"/>
                    </a:cubicBezTo>
                    <a:lnTo>
                      <a:pt x="170867" y="25717"/>
                    </a:lnTo>
                    <a:cubicBezTo>
                      <a:pt x="174677" y="25717"/>
                      <a:pt x="176582" y="27622"/>
                      <a:pt x="176582" y="31433"/>
                    </a:cubicBezTo>
                    <a:lnTo>
                      <a:pt x="176582" y="49530"/>
                    </a:lnTo>
                    <a:cubicBezTo>
                      <a:pt x="204204" y="52388"/>
                      <a:pt x="228017" y="69533"/>
                      <a:pt x="230874" y="102870"/>
                    </a:cubicBezTo>
                    <a:cubicBezTo>
                      <a:pt x="230874" y="107633"/>
                      <a:pt x="228969" y="109538"/>
                      <a:pt x="224207" y="109538"/>
                    </a:cubicBezTo>
                    <a:lnTo>
                      <a:pt x="200394" y="109538"/>
                    </a:lnTo>
                    <a:cubicBezTo>
                      <a:pt x="196584" y="109538"/>
                      <a:pt x="194679" y="107633"/>
                      <a:pt x="193727" y="103822"/>
                    </a:cubicBezTo>
                    <a:cubicBezTo>
                      <a:pt x="191822" y="94297"/>
                      <a:pt x="186107" y="88583"/>
                      <a:pt x="176582" y="86677"/>
                    </a:cubicBezTo>
                    <a:lnTo>
                      <a:pt x="176582" y="132397"/>
                    </a:lnTo>
                    <a:cubicBezTo>
                      <a:pt x="203252" y="141922"/>
                      <a:pt x="233732" y="153352"/>
                      <a:pt x="233732" y="190500"/>
                    </a:cubicBezTo>
                    <a:lnTo>
                      <a:pt x="233732" y="190500"/>
                    </a:lnTo>
                    <a:cubicBezTo>
                      <a:pt x="233732" y="223838"/>
                      <a:pt x="217540" y="242888"/>
                      <a:pt x="187059" y="24574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14" name="Freeform 513">
              <a:extLst>
                <a:ext uri="{FF2B5EF4-FFF2-40B4-BE49-F238E27FC236}">
                  <a16:creationId xmlns:a16="http://schemas.microsoft.com/office/drawing/2014/main" id="{F5858F06-5E15-E361-A5ED-6C11DCAB75F6}"/>
                </a:ext>
              </a:extLst>
            </p:cNvPr>
            <p:cNvSpPr/>
            <p:nvPr/>
          </p:nvSpPr>
          <p:spPr>
            <a:xfrm>
              <a:off x="48947" y="312420"/>
              <a:ext cx="46672" cy="52387"/>
            </a:xfrm>
            <a:custGeom>
              <a:avLst/>
              <a:gdLst>
                <a:gd name="connsiteX0" fmla="*/ 46672 w 46672"/>
                <a:gd name="connsiteY0" fmla="*/ 52388 h 52387"/>
                <a:gd name="connsiteX1" fmla="*/ 13335 w 46672"/>
                <a:gd name="connsiteY1" fmla="*/ 52388 h 52387"/>
                <a:gd name="connsiteX2" fmla="*/ 11430 w 46672"/>
                <a:gd name="connsiteY2" fmla="*/ 51435 h 52387"/>
                <a:gd name="connsiteX3" fmla="*/ 5715 w 46672"/>
                <a:gd name="connsiteY3" fmla="*/ 25717 h 52387"/>
                <a:gd name="connsiteX4" fmla="*/ 952 w 46672"/>
                <a:gd name="connsiteY4" fmla="*/ 6667 h 52387"/>
                <a:gd name="connsiteX5" fmla="*/ 0 w 46672"/>
                <a:gd name="connsiteY5" fmla="*/ 0 h 52387"/>
                <a:gd name="connsiteX6" fmla="*/ 40957 w 46672"/>
                <a:gd name="connsiteY6" fmla="*/ 0 h 52387"/>
                <a:gd name="connsiteX7" fmla="*/ 41910 w 46672"/>
                <a:gd name="connsiteY7" fmla="*/ 7620 h 52387"/>
                <a:gd name="connsiteX8" fmla="*/ 42863 w 46672"/>
                <a:gd name="connsiteY8" fmla="*/ 17145 h 52387"/>
                <a:gd name="connsiteX9" fmla="*/ 43815 w 46672"/>
                <a:gd name="connsiteY9" fmla="*/ 23813 h 52387"/>
                <a:gd name="connsiteX10" fmla="*/ 44768 w 46672"/>
                <a:gd name="connsiteY10" fmla="*/ 31432 h 52387"/>
                <a:gd name="connsiteX11" fmla="*/ 45720 w 46672"/>
                <a:gd name="connsiteY11" fmla="*/ 39052 h 52387"/>
                <a:gd name="connsiteX12" fmla="*/ 46672 w 46672"/>
                <a:gd name="connsiteY12" fmla="*/ 49530 h 52387"/>
                <a:gd name="connsiteX13" fmla="*/ 46672 w 46672"/>
                <a:gd name="connsiteY13" fmla="*/ 52388 h 52387"/>
                <a:gd name="connsiteX14" fmla="*/ 46672 w 46672"/>
                <a:gd name="connsiteY14"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72" h="52387">
                  <a:moveTo>
                    <a:pt x="46672" y="52388"/>
                  </a:moveTo>
                  <a:cubicBezTo>
                    <a:pt x="40005" y="52388"/>
                    <a:pt x="18097" y="52388"/>
                    <a:pt x="13335" y="52388"/>
                  </a:cubicBezTo>
                  <a:cubicBezTo>
                    <a:pt x="12382" y="52388"/>
                    <a:pt x="12382" y="52388"/>
                    <a:pt x="11430" y="51435"/>
                  </a:cubicBezTo>
                  <a:cubicBezTo>
                    <a:pt x="9525" y="42863"/>
                    <a:pt x="7620" y="34290"/>
                    <a:pt x="5715" y="25717"/>
                  </a:cubicBezTo>
                  <a:cubicBezTo>
                    <a:pt x="3810" y="19050"/>
                    <a:pt x="2857" y="13335"/>
                    <a:pt x="952" y="6667"/>
                  </a:cubicBezTo>
                  <a:cubicBezTo>
                    <a:pt x="0" y="4763"/>
                    <a:pt x="0" y="2857"/>
                    <a:pt x="0" y="0"/>
                  </a:cubicBezTo>
                  <a:cubicBezTo>
                    <a:pt x="13335" y="0"/>
                    <a:pt x="27622" y="0"/>
                    <a:pt x="40957" y="0"/>
                  </a:cubicBezTo>
                  <a:cubicBezTo>
                    <a:pt x="40957" y="2857"/>
                    <a:pt x="41910" y="4763"/>
                    <a:pt x="41910" y="7620"/>
                  </a:cubicBezTo>
                  <a:cubicBezTo>
                    <a:pt x="41910" y="10477"/>
                    <a:pt x="42863" y="14288"/>
                    <a:pt x="42863" y="17145"/>
                  </a:cubicBezTo>
                  <a:cubicBezTo>
                    <a:pt x="42863" y="19050"/>
                    <a:pt x="43815" y="21907"/>
                    <a:pt x="43815" y="23813"/>
                  </a:cubicBezTo>
                  <a:cubicBezTo>
                    <a:pt x="43815" y="26670"/>
                    <a:pt x="44768" y="29527"/>
                    <a:pt x="44768" y="31432"/>
                  </a:cubicBezTo>
                  <a:cubicBezTo>
                    <a:pt x="44768" y="34290"/>
                    <a:pt x="44768" y="36195"/>
                    <a:pt x="45720" y="39052"/>
                  </a:cubicBezTo>
                  <a:cubicBezTo>
                    <a:pt x="45720" y="42863"/>
                    <a:pt x="46672" y="45720"/>
                    <a:pt x="46672" y="49530"/>
                  </a:cubicBezTo>
                  <a:cubicBezTo>
                    <a:pt x="46672" y="51435"/>
                    <a:pt x="46672" y="51435"/>
                    <a:pt x="46672" y="52388"/>
                  </a:cubicBezTo>
                  <a:cubicBezTo>
                    <a:pt x="46672" y="52388"/>
                    <a:pt x="46672" y="52388"/>
                    <a:pt x="46672"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5" name="Freeform 514">
              <a:extLst>
                <a:ext uri="{FF2B5EF4-FFF2-40B4-BE49-F238E27FC236}">
                  <a16:creationId xmlns:a16="http://schemas.microsoft.com/office/drawing/2014/main" id="{C23B133E-9732-77C1-6A1E-BF7837529F3C}"/>
                </a:ext>
              </a:extLst>
            </p:cNvPr>
            <p:cNvSpPr/>
            <p:nvPr/>
          </p:nvSpPr>
          <p:spPr>
            <a:xfrm>
              <a:off x="115622" y="312420"/>
              <a:ext cx="42333" cy="52387"/>
            </a:xfrm>
            <a:custGeom>
              <a:avLst/>
              <a:gdLst>
                <a:gd name="connsiteX0" fmla="*/ 41910 w 42333"/>
                <a:gd name="connsiteY0" fmla="*/ 52388 h 52387"/>
                <a:gd name="connsiteX1" fmla="*/ 41910 w 42333"/>
                <a:gd name="connsiteY1" fmla="*/ 52388 h 52387"/>
                <a:gd name="connsiteX2" fmla="*/ 6668 w 42333"/>
                <a:gd name="connsiteY2" fmla="*/ 52388 h 52387"/>
                <a:gd name="connsiteX3" fmla="*/ 6668 w 42333"/>
                <a:gd name="connsiteY3" fmla="*/ 52388 h 52387"/>
                <a:gd name="connsiteX4" fmla="*/ 4763 w 42333"/>
                <a:gd name="connsiteY4" fmla="*/ 39052 h 52387"/>
                <a:gd name="connsiteX5" fmla="*/ 3810 w 42333"/>
                <a:gd name="connsiteY5" fmla="*/ 28575 h 52387"/>
                <a:gd name="connsiteX6" fmla="*/ 1905 w 42333"/>
                <a:gd name="connsiteY6" fmla="*/ 16192 h 52387"/>
                <a:gd name="connsiteX7" fmla="*/ 952 w 42333"/>
                <a:gd name="connsiteY7" fmla="*/ 10477 h 52387"/>
                <a:gd name="connsiteX8" fmla="*/ 0 w 42333"/>
                <a:gd name="connsiteY8" fmla="*/ 1905 h 52387"/>
                <a:gd name="connsiteX9" fmla="*/ 0 w 42333"/>
                <a:gd name="connsiteY9" fmla="*/ 0 h 52387"/>
                <a:gd name="connsiteX10" fmla="*/ 41910 w 42333"/>
                <a:gd name="connsiteY10" fmla="*/ 0 h 52387"/>
                <a:gd name="connsiteX11" fmla="*/ 41910 w 42333"/>
                <a:gd name="connsiteY11" fmla="*/ 952 h 52387"/>
                <a:gd name="connsiteX12" fmla="*/ 41910 w 42333"/>
                <a:gd name="connsiteY12" fmla="*/ 52388 h 52387"/>
                <a:gd name="connsiteX13" fmla="*/ 41910 w 42333"/>
                <a:gd name="connsiteY13"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333" h="52387">
                  <a:moveTo>
                    <a:pt x="41910" y="52388"/>
                  </a:moveTo>
                  <a:cubicBezTo>
                    <a:pt x="41910" y="52388"/>
                    <a:pt x="41910" y="52388"/>
                    <a:pt x="41910" y="52388"/>
                  </a:cubicBezTo>
                  <a:cubicBezTo>
                    <a:pt x="29527" y="52388"/>
                    <a:pt x="18097" y="52388"/>
                    <a:pt x="6668" y="52388"/>
                  </a:cubicBezTo>
                  <a:cubicBezTo>
                    <a:pt x="6668" y="52388"/>
                    <a:pt x="6668" y="52388"/>
                    <a:pt x="6668" y="52388"/>
                  </a:cubicBezTo>
                  <a:cubicBezTo>
                    <a:pt x="5715" y="47625"/>
                    <a:pt x="5715" y="42863"/>
                    <a:pt x="4763" y="39052"/>
                  </a:cubicBezTo>
                  <a:cubicBezTo>
                    <a:pt x="4763" y="35242"/>
                    <a:pt x="3810" y="32385"/>
                    <a:pt x="3810" y="28575"/>
                  </a:cubicBezTo>
                  <a:cubicBezTo>
                    <a:pt x="3810" y="24765"/>
                    <a:pt x="2857" y="20002"/>
                    <a:pt x="1905" y="16192"/>
                  </a:cubicBezTo>
                  <a:cubicBezTo>
                    <a:pt x="1905" y="14288"/>
                    <a:pt x="1905" y="12382"/>
                    <a:pt x="952" y="10477"/>
                  </a:cubicBezTo>
                  <a:cubicBezTo>
                    <a:pt x="952" y="7620"/>
                    <a:pt x="0" y="4763"/>
                    <a:pt x="0" y="1905"/>
                  </a:cubicBezTo>
                  <a:cubicBezTo>
                    <a:pt x="0" y="1905"/>
                    <a:pt x="0" y="952"/>
                    <a:pt x="0" y="0"/>
                  </a:cubicBezTo>
                  <a:cubicBezTo>
                    <a:pt x="14288" y="0"/>
                    <a:pt x="27622" y="0"/>
                    <a:pt x="41910" y="0"/>
                  </a:cubicBezTo>
                  <a:cubicBezTo>
                    <a:pt x="41910" y="0"/>
                    <a:pt x="41910" y="952"/>
                    <a:pt x="41910" y="952"/>
                  </a:cubicBezTo>
                  <a:cubicBezTo>
                    <a:pt x="41910" y="18097"/>
                    <a:pt x="41910" y="34290"/>
                    <a:pt x="41910" y="52388"/>
                  </a:cubicBezTo>
                  <a:cubicBezTo>
                    <a:pt x="42863" y="51435"/>
                    <a:pt x="41910" y="52388"/>
                    <a:pt x="41910"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6" name="Freeform 515">
              <a:extLst>
                <a:ext uri="{FF2B5EF4-FFF2-40B4-BE49-F238E27FC236}">
                  <a16:creationId xmlns:a16="http://schemas.microsoft.com/office/drawing/2014/main" id="{0C5B2755-BEFB-BC68-0D35-07D7E6DECAEA}"/>
                </a:ext>
              </a:extLst>
            </p:cNvPr>
            <p:cNvSpPr/>
            <p:nvPr/>
          </p:nvSpPr>
          <p:spPr>
            <a:xfrm>
              <a:off x="185155" y="313372"/>
              <a:ext cx="40005" cy="51435"/>
            </a:xfrm>
            <a:custGeom>
              <a:avLst/>
              <a:gdLst>
                <a:gd name="connsiteX0" fmla="*/ 32385 w 40005"/>
                <a:gd name="connsiteY0" fmla="*/ 51435 h 51435"/>
                <a:gd name="connsiteX1" fmla="*/ 0 w 40005"/>
                <a:gd name="connsiteY1" fmla="*/ 51435 h 51435"/>
                <a:gd name="connsiteX2" fmla="*/ 0 w 40005"/>
                <a:gd name="connsiteY2" fmla="*/ 51435 h 51435"/>
                <a:gd name="connsiteX3" fmla="*/ 0 w 40005"/>
                <a:gd name="connsiteY3" fmla="*/ 50483 h 51435"/>
                <a:gd name="connsiteX4" fmla="*/ 0 w 40005"/>
                <a:gd name="connsiteY4" fmla="*/ 0 h 51435"/>
                <a:gd name="connsiteX5" fmla="*/ 0 w 40005"/>
                <a:gd name="connsiteY5" fmla="*/ 0 h 51435"/>
                <a:gd name="connsiteX6" fmla="*/ 0 w 40005"/>
                <a:gd name="connsiteY6" fmla="*/ 0 h 51435"/>
                <a:gd name="connsiteX7" fmla="*/ 0 w 40005"/>
                <a:gd name="connsiteY7" fmla="*/ 0 h 51435"/>
                <a:gd name="connsiteX8" fmla="*/ 0 w 40005"/>
                <a:gd name="connsiteY8" fmla="*/ 0 h 51435"/>
                <a:gd name="connsiteX9" fmla="*/ 39052 w 40005"/>
                <a:gd name="connsiteY9" fmla="*/ 0 h 51435"/>
                <a:gd name="connsiteX10" fmla="*/ 40005 w 40005"/>
                <a:gd name="connsiteY10" fmla="*/ 0 h 51435"/>
                <a:gd name="connsiteX11" fmla="*/ 32385 w 40005"/>
                <a:gd name="connsiteY11" fmla="*/ 51435 h 5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05" h="51435">
                  <a:moveTo>
                    <a:pt x="32385" y="51435"/>
                  </a:moveTo>
                  <a:cubicBezTo>
                    <a:pt x="21907" y="51435"/>
                    <a:pt x="10477" y="51435"/>
                    <a:pt x="0" y="51435"/>
                  </a:cubicBezTo>
                  <a:cubicBezTo>
                    <a:pt x="0" y="51435"/>
                    <a:pt x="0" y="51435"/>
                    <a:pt x="0" y="51435"/>
                  </a:cubicBezTo>
                  <a:cubicBezTo>
                    <a:pt x="0" y="51435"/>
                    <a:pt x="0" y="50483"/>
                    <a:pt x="0" y="50483"/>
                  </a:cubicBezTo>
                  <a:cubicBezTo>
                    <a:pt x="0" y="33338"/>
                    <a:pt x="0" y="17145"/>
                    <a:pt x="0" y="0"/>
                  </a:cubicBezTo>
                  <a:cubicBezTo>
                    <a:pt x="0" y="0"/>
                    <a:pt x="0" y="0"/>
                    <a:pt x="0" y="0"/>
                  </a:cubicBezTo>
                  <a:cubicBezTo>
                    <a:pt x="0" y="0"/>
                    <a:pt x="0" y="0"/>
                    <a:pt x="0" y="0"/>
                  </a:cubicBezTo>
                  <a:cubicBezTo>
                    <a:pt x="0" y="0"/>
                    <a:pt x="0" y="0"/>
                    <a:pt x="0" y="0"/>
                  </a:cubicBezTo>
                  <a:cubicBezTo>
                    <a:pt x="0" y="0"/>
                    <a:pt x="0" y="0"/>
                    <a:pt x="0" y="0"/>
                  </a:cubicBezTo>
                  <a:cubicBezTo>
                    <a:pt x="13335" y="0"/>
                    <a:pt x="25718" y="0"/>
                    <a:pt x="39052" y="0"/>
                  </a:cubicBezTo>
                  <a:cubicBezTo>
                    <a:pt x="39052" y="0"/>
                    <a:pt x="39052" y="0"/>
                    <a:pt x="40005" y="0"/>
                  </a:cubicBezTo>
                  <a:cubicBezTo>
                    <a:pt x="36195" y="17145"/>
                    <a:pt x="34290" y="34290"/>
                    <a:pt x="32385" y="51435"/>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7" name="Freeform 516">
              <a:extLst>
                <a:ext uri="{FF2B5EF4-FFF2-40B4-BE49-F238E27FC236}">
                  <a16:creationId xmlns:a16="http://schemas.microsoft.com/office/drawing/2014/main" id="{754EA76E-D34A-62F9-0601-FDD00B98C942}"/>
                </a:ext>
              </a:extLst>
            </p:cNvPr>
            <p:cNvSpPr/>
            <p:nvPr/>
          </p:nvSpPr>
          <p:spPr>
            <a:xfrm>
              <a:off x="243257" y="312420"/>
              <a:ext cx="49530" cy="52387"/>
            </a:xfrm>
            <a:custGeom>
              <a:avLst/>
              <a:gdLst>
                <a:gd name="connsiteX0" fmla="*/ 37148 w 49530"/>
                <a:gd name="connsiteY0" fmla="*/ 52388 h 52387"/>
                <a:gd name="connsiteX1" fmla="*/ 0 w 49530"/>
                <a:gd name="connsiteY1" fmla="*/ 52388 h 52387"/>
                <a:gd name="connsiteX2" fmla="*/ 0 w 49530"/>
                <a:gd name="connsiteY2" fmla="*/ 47625 h 52387"/>
                <a:gd name="connsiteX3" fmla="*/ 953 w 49530"/>
                <a:gd name="connsiteY3" fmla="*/ 38100 h 52387"/>
                <a:gd name="connsiteX4" fmla="*/ 2858 w 49530"/>
                <a:gd name="connsiteY4" fmla="*/ 26670 h 52387"/>
                <a:gd name="connsiteX5" fmla="*/ 3810 w 49530"/>
                <a:gd name="connsiteY5" fmla="*/ 18097 h 52387"/>
                <a:gd name="connsiteX6" fmla="*/ 4763 w 49530"/>
                <a:gd name="connsiteY6" fmla="*/ 8572 h 52387"/>
                <a:gd name="connsiteX7" fmla="*/ 5715 w 49530"/>
                <a:gd name="connsiteY7" fmla="*/ 1905 h 52387"/>
                <a:gd name="connsiteX8" fmla="*/ 6668 w 49530"/>
                <a:gd name="connsiteY8" fmla="*/ 0 h 52387"/>
                <a:gd name="connsiteX9" fmla="*/ 7620 w 49530"/>
                <a:gd name="connsiteY9" fmla="*/ 0 h 52387"/>
                <a:gd name="connsiteX10" fmla="*/ 48578 w 49530"/>
                <a:gd name="connsiteY10" fmla="*/ 0 h 52387"/>
                <a:gd name="connsiteX11" fmla="*/ 49530 w 49530"/>
                <a:gd name="connsiteY11" fmla="*/ 0 h 52387"/>
                <a:gd name="connsiteX12" fmla="*/ 37148 w 49530"/>
                <a:gd name="connsiteY12"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530" h="52387">
                  <a:moveTo>
                    <a:pt x="37148" y="52388"/>
                  </a:moveTo>
                  <a:cubicBezTo>
                    <a:pt x="24765" y="52388"/>
                    <a:pt x="12383" y="52388"/>
                    <a:pt x="0" y="52388"/>
                  </a:cubicBezTo>
                  <a:cubicBezTo>
                    <a:pt x="0" y="50482"/>
                    <a:pt x="0" y="48577"/>
                    <a:pt x="0" y="47625"/>
                  </a:cubicBezTo>
                  <a:cubicBezTo>
                    <a:pt x="0" y="44767"/>
                    <a:pt x="953" y="40957"/>
                    <a:pt x="953" y="38100"/>
                  </a:cubicBezTo>
                  <a:cubicBezTo>
                    <a:pt x="1905" y="34290"/>
                    <a:pt x="1905" y="30480"/>
                    <a:pt x="2858" y="26670"/>
                  </a:cubicBezTo>
                  <a:cubicBezTo>
                    <a:pt x="2858" y="23813"/>
                    <a:pt x="3810" y="20955"/>
                    <a:pt x="3810" y="18097"/>
                  </a:cubicBezTo>
                  <a:cubicBezTo>
                    <a:pt x="3810" y="15240"/>
                    <a:pt x="4763" y="12382"/>
                    <a:pt x="4763" y="8572"/>
                  </a:cubicBezTo>
                  <a:cubicBezTo>
                    <a:pt x="4763" y="6667"/>
                    <a:pt x="5715" y="3810"/>
                    <a:pt x="5715" y="1905"/>
                  </a:cubicBezTo>
                  <a:cubicBezTo>
                    <a:pt x="5715" y="952"/>
                    <a:pt x="5715" y="952"/>
                    <a:pt x="6668" y="0"/>
                  </a:cubicBezTo>
                  <a:cubicBezTo>
                    <a:pt x="6668" y="0"/>
                    <a:pt x="6668" y="0"/>
                    <a:pt x="7620" y="0"/>
                  </a:cubicBezTo>
                  <a:cubicBezTo>
                    <a:pt x="20955" y="0"/>
                    <a:pt x="35243" y="0"/>
                    <a:pt x="48578" y="0"/>
                  </a:cubicBezTo>
                  <a:cubicBezTo>
                    <a:pt x="48578" y="0"/>
                    <a:pt x="49530" y="0"/>
                    <a:pt x="49530" y="0"/>
                  </a:cubicBezTo>
                  <a:cubicBezTo>
                    <a:pt x="46673" y="18097"/>
                    <a:pt x="41910" y="35242"/>
                    <a:pt x="37148"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1" name="Graphic 192">
            <a:extLst>
              <a:ext uri="{FF2B5EF4-FFF2-40B4-BE49-F238E27FC236}">
                <a16:creationId xmlns:a16="http://schemas.microsoft.com/office/drawing/2014/main" id="{777A5F4E-4909-78C2-BB63-DA488B570772}"/>
              </a:ext>
            </a:extLst>
          </p:cNvPr>
          <p:cNvGrpSpPr/>
          <p:nvPr/>
        </p:nvGrpSpPr>
        <p:grpSpPr>
          <a:xfrm>
            <a:off x="8233605" y="3542155"/>
            <a:ext cx="689433" cy="682384"/>
            <a:chOff x="0" y="0"/>
            <a:chExt cx="512366" cy="507127"/>
          </a:xfrm>
        </p:grpSpPr>
        <p:grpSp>
          <p:nvGrpSpPr>
            <p:cNvPr id="522" name="Graphic 192">
              <a:extLst>
                <a:ext uri="{FF2B5EF4-FFF2-40B4-BE49-F238E27FC236}">
                  <a16:creationId xmlns:a16="http://schemas.microsoft.com/office/drawing/2014/main" id="{000A6CB8-7A09-C361-7DD0-C6191A56B110}"/>
                </a:ext>
              </a:extLst>
            </p:cNvPr>
            <p:cNvGrpSpPr/>
            <p:nvPr/>
          </p:nvGrpSpPr>
          <p:grpSpPr>
            <a:xfrm>
              <a:off x="314410" y="276282"/>
              <a:ext cx="165735" cy="183595"/>
              <a:chOff x="314410" y="276282"/>
              <a:chExt cx="165735" cy="183595"/>
            </a:xfrm>
            <a:solidFill>
              <a:srgbClr val="4164AE"/>
            </a:solidFill>
          </p:grpSpPr>
          <p:sp>
            <p:nvSpPr>
              <p:cNvPr id="529" name="Freeform 528">
                <a:extLst>
                  <a:ext uri="{FF2B5EF4-FFF2-40B4-BE49-F238E27FC236}">
                    <a16:creationId xmlns:a16="http://schemas.microsoft.com/office/drawing/2014/main" id="{8470F2F2-41F5-55A4-BF8C-D00134C5AF31}"/>
                  </a:ext>
                </a:extLst>
              </p:cNvPr>
              <p:cNvSpPr/>
              <p:nvPr/>
            </p:nvSpPr>
            <p:spPr>
              <a:xfrm>
                <a:off x="314410" y="326527"/>
                <a:ext cx="76200" cy="133350"/>
              </a:xfrm>
              <a:custGeom>
                <a:avLst/>
                <a:gdLst>
                  <a:gd name="connsiteX0" fmla="*/ 75248 w 76200"/>
                  <a:gd name="connsiteY0" fmla="*/ 133350 h 133350"/>
                  <a:gd name="connsiteX1" fmla="*/ 32385 w 76200"/>
                  <a:gd name="connsiteY1" fmla="*/ 107632 h 133350"/>
                  <a:gd name="connsiteX2" fmla="*/ 953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8 w 76200"/>
                  <a:gd name="connsiteY7" fmla="*/ 26670 h 133350"/>
                  <a:gd name="connsiteX8" fmla="*/ 74295 w 76200"/>
                  <a:gd name="connsiteY8" fmla="*/ 44768 h 133350"/>
                  <a:gd name="connsiteX9" fmla="*/ 76200 w 76200"/>
                  <a:gd name="connsiteY9" fmla="*/ 47625 h 133350"/>
                  <a:gd name="connsiteX10" fmla="*/ 76200 w 76200"/>
                  <a:gd name="connsiteY10" fmla="*/ 91440 h 133350"/>
                  <a:gd name="connsiteX11" fmla="*/ 76200 w 76200"/>
                  <a:gd name="connsiteY11" fmla="*/ 123825 h 133350"/>
                  <a:gd name="connsiteX12" fmla="*/ 75248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8" y="133350"/>
                    </a:moveTo>
                    <a:cubicBezTo>
                      <a:pt x="60960" y="124778"/>
                      <a:pt x="46673" y="116205"/>
                      <a:pt x="32385" y="107632"/>
                    </a:cubicBezTo>
                    <a:cubicBezTo>
                      <a:pt x="21907" y="100965"/>
                      <a:pt x="11430" y="95250"/>
                      <a:pt x="953" y="88582"/>
                    </a:cubicBezTo>
                    <a:cubicBezTo>
                      <a:pt x="0" y="88582"/>
                      <a:pt x="0" y="86678"/>
                      <a:pt x="0" y="85725"/>
                    </a:cubicBezTo>
                    <a:cubicBezTo>
                      <a:pt x="0" y="67628"/>
                      <a:pt x="0" y="48578"/>
                      <a:pt x="0" y="30480"/>
                    </a:cubicBezTo>
                    <a:cubicBezTo>
                      <a:pt x="0" y="20955"/>
                      <a:pt x="0" y="10478"/>
                      <a:pt x="0" y="0"/>
                    </a:cubicBezTo>
                    <a:cubicBezTo>
                      <a:pt x="4763" y="2857"/>
                      <a:pt x="8573" y="4763"/>
                      <a:pt x="12382" y="7620"/>
                    </a:cubicBezTo>
                    <a:cubicBezTo>
                      <a:pt x="22860" y="14288"/>
                      <a:pt x="34290" y="20003"/>
                      <a:pt x="44768" y="26670"/>
                    </a:cubicBezTo>
                    <a:cubicBezTo>
                      <a:pt x="54293" y="32385"/>
                      <a:pt x="63818" y="38100"/>
                      <a:pt x="74295" y="44768"/>
                    </a:cubicBezTo>
                    <a:cubicBezTo>
                      <a:pt x="75248" y="45720"/>
                      <a:pt x="76200" y="46672"/>
                      <a:pt x="76200" y="47625"/>
                    </a:cubicBezTo>
                    <a:cubicBezTo>
                      <a:pt x="76200" y="61913"/>
                      <a:pt x="76200" y="77153"/>
                      <a:pt x="76200" y="91440"/>
                    </a:cubicBezTo>
                    <a:cubicBezTo>
                      <a:pt x="76200" y="101918"/>
                      <a:pt x="76200" y="113347"/>
                      <a:pt x="76200" y="123825"/>
                    </a:cubicBezTo>
                    <a:cubicBezTo>
                      <a:pt x="76200" y="126682"/>
                      <a:pt x="75248" y="129540"/>
                      <a:pt x="75248"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0" name="Freeform 529">
                <a:extLst>
                  <a:ext uri="{FF2B5EF4-FFF2-40B4-BE49-F238E27FC236}">
                    <a16:creationId xmlns:a16="http://schemas.microsoft.com/office/drawing/2014/main" id="{83AA1648-A71F-FD88-9562-14CCF2C3FDF6}"/>
                  </a:ext>
                </a:extLst>
              </p:cNvPr>
              <p:cNvSpPr/>
              <p:nvPr/>
            </p:nvSpPr>
            <p:spPr>
              <a:xfrm>
                <a:off x="406803" y="332242"/>
                <a:ext cx="73342" cy="126682"/>
              </a:xfrm>
              <a:custGeom>
                <a:avLst/>
                <a:gdLst>
                  <a:gd name="connsiteX0" fmla="*/ 0 w 73342"/>
                  <a:gd name="connsiteY0" fmla="*/ 126682 h 126682"/>
                  <a:gd name="connsiteX1" fmla="*/ 0 w 73342"/>
                  <a:gd name="connsiteY1" fmla="*/ 122872 h 126682"/>
                  <a:gd name="connsiteX2" fmla="*/ 0 w 73342"/>
                  <a:gd name="connsiteY2" fmla="*/ 41910 h 126682"/>
                  <a:gd name="connsiteX3" fmla="*/ 2857 w 73342"/>
                  <a:gd name="connsiteY3" fmla="*/ 37147 h 126682"/>
                  <a:gd name="connsiteX4" fmla="*/ 54293 w 73342"/>
                  <a:gd name="connsiteY4" fmla="*/ 10478 h 126682"/>
                  <a:gd name="connsiteX5" fmla="*/ 71438 w 73342"/>
                  <a:gd name="connsiteY5" fmla="*/ 953 h 126682"/>
                  <a:gd name="connsiteX6" fmla="*/ 73343 w 73342"/>
                  <a:gd name="connsiteY6" fmla="*/ 0 h 126682"/>
                  <a:gd name="connsiteX7" fmla="*/ 73343 w 73342"/>
                  <a:gd name="connsiteY7" fmla="*/ 88582 h 126682"/>
                  <a:gd name="connsiteX8" fmla="*/ 0 w 73342"/>
                  <a:gd name="connsiteY8" fmla="*/ 126682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2"/>
                    </a:moveTo>
                    <a:cubicBezTo>
                      <a:pt x="0" y="124778"/>
                      <a:pt x="0" y="123825"/>
                      <a:pt x="0" y="122872"/>
                    </a:cubicBezTo>
                    <a:cubicBezTo>
                      <a:pt x="0" y="96203"/>
                      <a:pt x="0" y="68580"/>
                      <a:pt x="0" y="41910"/>
                    </a:cubicBezTo>
                    <a:cubicBezTo>
                      <a:pt x="0" y="40005"/>
                      <a:pt x="952" y="38100"/>
                      <a:pt x="2857" y="37147"/>
                    </a:cubicBezTo>
                    <a:cubicBezTo>
                      <a:pt x="20002" y="28575"/>
                      <a:pt x="37148" y="20003"/>
                      <a:pt x="54293" y="10478"/>
                    </a:cubicBezTo>
                    <a:cubicBezTo>
                      <a:pt x="60007" y="7620"/>
                      <a:pt x="65723" y="3810"/>
                      <a:pt x="71438" y="953"/>
                    </a:cubicBezTo>
                    <a:cubicBezTo>
                      <a:pt x="71438" y="953"/>
                      <a:pt x="72390" y="953"/>
                      <a:pt x="73343" y="0"/>
                    </a:cubicBezTo>
                    <a:cubicBezTo>
                      <a:pt x="73343" y="29528"/>
                      <a:pt x="73343" y="59055"/>
                      <a:pt x="73343" y="88582"/>
                    </a:cubicBezTo>
                    <a:cubicBezTo>
                      <a:pt x="48577" y="101917"/>
                      <a:pt x="24765" y="114300"/>
                      <a:pt x="0" y="1266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1" name="Freeform 530">
                <a:extLst>
                  <a:ext uri="{FF2B5EF4-FFF2-40B4-BE49-F238E27FC236}">
                    <a16:creationId xmlns:a16="http://schemas.microsoft.com/office/drawing/2014/main" id="{D88987B5-D509-BB6D-8A5D-22B228E7710E}"/>
                  </a:ext>
                </a:extLst>
              </p:cNvPr>
              <p:cNvSpPr/>
              <p:nvPr/>
            </p:nvSpPr>
            <p:spPr>
              <a:xfrm>
                <a:off x="324888" y="276282"/>
                <a:ext cx="146684" cy="82391"/>
              </a:xfrm>
              <a:custGeom>
                <a:avLst/>
                <a:gdLst>
                  <a:gd name="connsiteX0" fmla="*/ 0 w 146684"/>
                  <a:gd name="connsiteY0" fmla="*/ 35957 h 82391"/>
                  <a:gd name="connsiteX1" fmla="*/ 48577 w 146684"/>
                  <a:gd name="connsiteY1" fmla="*/ 10239 h 82391"/>
                  <a:gd name="connsiteX2" fmla="*/ 68580 w 146684"/>
                  <a:gd name="connsiteY2" fmla="*/ 714 h 82391"/>
                  <a:gd name="connsiteX3" fmla="*/ 73342 w 146684"/>
                  <a:gd name="connsiteY3" fmla="*/ 714 h 82391"/>
                  <a:gd name="connsiteX4" fmla="*/ 101917 w 146684"/>
                  <a:gd name="connsiteY4" fmla="*/ 17859 h 82391"/>
                  <a:gd name="connsiteX5" fmla="*/ 140017 w 146684"/>
                  <a:gd name="connsiteY5" fmla="*/ 40719 h 82391"/>
                  <a:gd name="connsiteX6" fmla="*/ 146685 w 146684"/>
                  <a:gd name="connsiteY6" fmla="*/ 44529 h 82391"/>
                  <a:gd name="connsiteX7" fmla="*/ 140017 w 146684"/>
                  <a:gd name="connsiteY7" fmla="*/ 48339 h 82391"/>
                  <a:gd name="connsiteX8" fmla="*/ 101917 w 146684"/>
                  <a:gd name="connsiteY8" fmla="*/ 68342 h 82391"/>
                  <a:gd name="connsiteX9" fmla="*/ 76200 w 146684"/>
                  <a:gd name="connsiteY9" fmla="*/ 81677 h 82391"/>
                  <a:gd name="connsiteX10" fmla="*/ 72390 w 146684"/>
                  <a:gd name="connsiteY10" fmla="*/ 81677 h 82391"/>
                  <a:gd name="connsiteX11" fmla="*/ 12382 w 146684"/>
                  <a:gd name="connsiteY11" fmla="*/ 44529 h 82391"/>
                  <a:gd name="connsiteX12" fmla="*/ 0 w 146684"/>
                  <a:gd name="connsiteY12" fmla="*/ 35957 h 82391"/>
                  <a:gd name="connsiteX13" fmla="*/ 0 w 146684"/>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4" h="82391">
                    <a:moveTo>
                      <a:pt x="0" y="35957"/>
                    </a:moveTo>
                    <a:cubicBezTo>
                      <a:pt x="16192" y="27384"/>
                      <a:pt x="32385" y="18812"/>
                      <a:pt x="48577" y="10239"/>
                    </a:cubicBezTo>
                    <a:cubicBezTo>
                      <a:pt x="55245" y="6429"/>
                      <a:pt x="61913" y="3572"/>
                      <a:pt x="68580" y="714"/>
                    </a:cubicBezTo>
                    <a:cubicBezTo>
                      <a:pt x="70485" y="-238"/>
                      <a:pt x="71438" y="-238"/>
                      <a:pt x="73342" y="714"/>
                    </a:cubicBezTo>
                    <a:cubicBezTo>
                      <a:pt x="82867" y="6429"/>
                      <a:pt x="92392" y="12144"/>
                      <a:pt x="101917" y="17859"/>
                    </a:cubicBezTo>
                    <a:cubicBezTo>
                      <a:pt x="114300" y="25479"/>
                      <a:pt x="127635" y="33099"/>
                      <a:pt x="140017" y="40719"/>
                    </a:cubicBezTo>
                    <a:cubicBezTo>
                      <a:pt x="141922" y="41672"/>
                      <a:pt x="144780" y="42624"/>
                      <a:pt x="146685" y="44529"/>
                    </a:cubicBezTo>
                    <a:cubicBezTo>
                      <a:pt x="143827" y="45482"/>
                      <a:pt x="141922" y="47387"/>
                      <a:pt x="140017" y="48339"/>
                    </a:cubicBezTo>
                    <a:cubicBezTo>
                      <a:pt x="127635" y="55007"/>
                      <a:pt x="115252" y="61674"/>
                      <a:pt x="101917" y="68342"/>
                    </a:cubicBezTo>
                    <a:cubicBezTo>
                      <a:pt x="93345" y="73104"/>
                      <a:pt x="84772" y="77867"/>
                      <a:pt x="76200" y="81677"/>
                    </a:cubicBezTo>
                    <a:cubicBezTo>
                      <a:pt x="75247" y="82629"/>
                      <a:pt x="73342" y="82629"/>
                      <a:pt x="72390" y="81677"/>
                    </a:cubicBezTo>
                    <a:cubicBezTo>
                      <a:pt x="52388" y="69294"/>
                      <a:pt x="32385" y="56912"/>
                      <a:pt x="12382" y="44529"/>
                    </a:cubicBezTo>
                    <a:cubicBezTo>
                      <a:pt x="8572" y="41672"/>
                      <a:pt x="4763" y="39767"/>
                      <a:pt x="0" y="35957"/>
                    </a:cubicBezTo>
                    <a:cubicBezTo>
                      <a:pt x="0"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3" name="Graphic 192">
              <a:extLst>
                <a:ext uri="{FF2B5EF4-FFF2-40B4-BE49-F238E27FC236}">
                  <a16:creationId xmlns:a16="http://schemas.microsoft.com/office/drawing/2014/main" id="{807A4EED-AC28-37CE-4085-295A1AC51419}"/>
                </a:ext>
              </a:extLst>
            </p:cNvPr>
            <p:cNvGrpSpPr/>
            <p:nvPr/>
          </p:nvGrpSpPr>
          <p:grpSpPr>
            <a:xfrm>
              <a:off x="48663" y="53397"/>
              <a:ext cx="165734" cy="183595"/>
              <a:chOff x="48663" y="53397"/>
              <a:chExt cx="165734" cy="183595"/>
            </a:xfrm>
            <a:solidFill>
              <a:srgbClr val="4164AE"/>
            </a:solidFill>
          </p:grpSpPr>
          <p:sp>
            <p:nvSpPr>
              <p:cNvPr id="526" name="Freeform 525">
                <a:extLst>
                  <a:ext uri="{FF2B5EF4-FFF2-40B4-BE49-F238E27FC236}">
                    <a16:creationId xmlns:a16="http://schemas.microsoft.com/office/drawing/2014/main" id="{28B99F0D-E8B3-76F5-51BD-7A82E1BB3DB4}"/>
                  </a:ext>
                </a:extLst>
              </p:cNvPr>
              <p:cNvSpPr/>
              <p:nvPr/>
            </p:nvSpPr>
            <p:spPr>
              <a:xfrm>
                <a:off x="48663" y="103642"/>
                <a:ext cx="76200" cy="133350"/>
              </a:xfrm>
              <a:custGeom>
                <a:avLst/>
                <a:gdLst>
                  <a:gd name="connsiteX0" fmla="*/ 75247 w 76200"/>
                  <a:gd name="connsiteY0" fmla="*/ 133350 h 133350"/>
                  <a:gd name="connsiteX1" fmla="*/ 32385 w 76200"/>
                  <a:gd name="connsiteY1" fmla="*/ 107632 h 133350"/>
                  <a:gd name="connsiteX2" fmla="*/ 952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7 w 76200"/>
                  <a:gd name="connsiteY7" fmla="*/ 26670 h 133350"/>
                  <a:gd name="connsiteX8" fmla="*/ 74295 w 76200"/>
                  <a:gd name="connsiteY8" fmla="*/ 44767 h 133350"/>
                  <a:gd name="connsiteX9" fmla="*/ 76200 w 76200"/>
                  <a:gd name="connsiteY9" fmla="*/ 47625 h 133350"/>
                  <a:gd name="connsiteX10" fmla="*/ 76200 w 76200"/>
                  <a:gd name="connsiteY10" fmla="*/ 91440 h 133350"/>
                  <a:gd name="connsiteX11" fmla="*/ 76200 w 76200"/>
                  <a:gd name="connsiteY11" fmla="*/ 123825 h 133350"/>
                  <a:gd name="connsiteX12" fmla="*/ 75247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7" y="133350"/>
                    </a:moveTo>
                    <a:cubicBezTo>
                      <a:pt x="60960" y="124777"/>
                      <a:pt x="46672" y="116205"/>
                      <a:pt x="32385" y="107632"/>
                    </a:cubicBezTo>
                    <a:cubicBezTo>
                      <a:pt x="21907" y="100965"/>
                      <a:pt x="11430" y="95250"/>
                      <a:pt x="952" y="88582"/>
                    </a:cubicBezTo>
                    <a:cubicBezTo>
                      <a:pt x="0" y="88582"/>
                      <a:pt x="0" y="86677"/>
                      <a:pt x="0" y="85725"/>
                    </a:cubicBezTo>
                    <a:cubicBezTo>
                      <a:pt x="0" y="67627"/>
                      <a:pt x="0" y="48577"/>
                      <a:pt x="0" y="30480"/>
                    </a:cubicBezTo>
                    <a:cubicBezTo>
                      <a:pt x="0" y="20955"/>
                      <a:pt x="0" y="10477"/>
                      <a:pt x="0" y="0"/>
                    </a:cubicBezTo>
                    <a:cubicBezTo>
                      <a:pt x="4763" y="2857"/>
                      <a:pt x="8572" y="4763"/>
                      <a:pt x="12382" y="7620"/>
                    </a:cubicBezTo>
                    <a:cubicBezTo>
                      <a:pt x="22860" y="14288"/>
                      <a:pt x="34290" y="20002"/>
                      <a:pt x="44767" y="26670"/>
                    </a:cubicBezTo>
                    <a:cubicBezTo>
                      <a:pt x="54292" y="32385"/>
                      <a:pt x="63817" y="38100"/>
                      <a:pt x="74295" y="44767"/>
                    </a:cubicBezTo>
                    <a:cubicBezTo>
                      <a:pt x="75247" y="45720"/>
                      <a:pt x="76200" y="46672"/>
                      <a:pt x="76200" y="47625"/>
                    </a:cubicBezTo>
                    <a:cubicBezTo>
                      <a:pt x="76200" y="61913"/>
                      <a:pt x="76200" y="77152"/>
                      <a:pt x="76200" y="91440"/>
                    </a:cubicBezTo>
                    <a:cubicBezTo>
                      <a:pt x="76200" y="101917"/>
                      <a:pt x="76200" y="113347"/>
                      <a:pt x="76200" y="123825"/>
                    </a:cubicBezTo>
                    <a:cubicBezTo>
                      <a:pt x="76200" y="126682"/>
                      <a:pt x="76200" y="129540"/>
                      <a:pt x="75247"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7" name="Freeform 526">
                <a:extLst>
                  <a:ext uri="{FF2B5EF4-FFF2-40B4-BE49-F238E27FC236}">
                    <a16:creationId xmlns:a16="http://schemas.microsoft.com/office/drawing/2014/main" id="{B42CB8CD-52AB-FD11-E19E-FBA5DB87F6D1}"/>
                  </a:ext>
                </a:extLst>
              </p:cNvPr>
              <p:cNvSpPr/>
              <p:nvPr/>
            </p:nvSpPr>
            <p:spPr>
              <a:xfrm>
                <a:off x="141055" y="110309"/>
                <a:ext cx="73342" cy="126682"/>
              </a:xfrm>
              <a:custGeom>
                <a:avLst/>
                <a:gdLst>
                  <a:gd name="connsiteX0" fmla="*/ 0 w 73342"/>
                  <a:gd name="connsiteY0" fmla="*/ 126683 h 126682"/>
                  <a:gd name="connsiteX1" fmla="*/ 0 w 73342"/>
                  <a:gd name="connsiteY1" fmla="*/ 122872 h 126682"/>
                  <a:gd name="connsiteX2" fmla="*/ 0 w 73342"/>
                  <a:gd name="connsiteY2" fmla="*/ 41910 h 126682"/>
                  <a:gd name="connsiteX3" fmla="*/ 2858 w 73342"/>
                  <a:gd name="connsiteY3" fmla="*/ 37147 h 126682"/>
                  <a:gd name="connsiteX4" fmla="*/ 54293 w 73342"/>
                  <a:gd name="connsiteY4" fmla="*/ 10477 h 126682"/>
                  <a:gd name="connsiteX5" fmla="*/ 71438 w 73342"/>
                  <a:gd name="connsiteY5" fmla="*/ 952 h 126682"/>
                  <a:gd name="connsiteX6" fmla="*/ 73343 w 73342"/>
                  <a:gd name="connsiteY6" fmla="*/ 0 h 126682"/>
                  <a:gd name="connsiteX7" fmla="*/ 73343 w 73342"/>
                  <a:gd name="connsiteY7" fmla="*/ 88583 h 126682"/>
                  <a:gd name="connsiteX8" fmla="*/ 0 w 73342"/>
                  <a:gd name="connsiteY8" fmla="*/ 126683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3"/>
                    </a:moveTo>
                    <a:cubicBezTo>
                      <a:pt x="0" y="124777"/>
                      <a:pt x="0" y="123825"/>
                      <a:pt x="0" y="122872"/>
                    </a:cubicBezTo>
                    <a:cubicBezTo>
                      <a:pt x="0" y="96202"/>
                      <a:pt x="0" y="68580"/>
                      <a:pt x="0" y="41910"/>
                    </a:cubicBezTo>
                    <a:cubicBezTo>
                      <a:pt x="0" y="40005"/>
                      <a:pt x="953" y="38100"/>
                      <a:pt x="2858" y="37147"/>
                    </a:cubicBezTo>
                    <a:cubicBezTo>
                      <a:pt x="20003" y="28575"/>
                      <a:pt x="37148" y="20002"/>
                      <a:pt x="54293" y="10477"/>
                    </a:cubicBezTo>
                    <a:cubicBezTo>
                      <a:pt x="60008" y="7620"/>
                      <a:pt x="65723" y="3810"/>
                      <a:pt x="71438" y="952"/>
                    </a:cubicBezTo>
                    <a:cubicBezTo>
                      <a:pt x="71438" y="952"/>
                      <a:pt x="72390" y="952"/>
                      <a:pt x="73343" y="0"/>
                    </a:cubicBezTo>
                    <a:cubicBezTo>
                      <a:pt x="73343" y="29527"/>
                      <a:pt x="73343" y="59055"/>
                      <a:pt x="73343" y="88583"/>
                    </a:cubicBezTo>
                    <a:cubicBezTo>
                      <a:pt x="48578" y="100965"/>
                      <a:pt x="24765" y="113347"/>
                      <a:pt x="0" y="126683"/>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8" name="Freeform 527">
                <a:extLst>
                  <a:ext uri="{FF2B5EF4-FFF2-40B4-BE49-F238E27FC236}">
                    <a16:creationId xmlns:a16="http://schemas.microsoft.com/office/drawing/2014/main" id="{99DE5544-E3B8-CF00-26D0-1AFD20B280CF}"/>
                  </a:ext>
                </a:extLst>
              </p:cNvPr>
              <p:cNvSpPr/>
              <p:nvPr/>
            </p:nvSpPr>
            <p:spPr>
              <a:xfrm>
                <a:off x="59141" y="53397"/>
                <a:ext cx="146685" cy="82391"/>
              </a:xfrm>
              <a:custGeom>
                <a:avLst/>
                <a:gdLst>
                  <a:gd name="connsiteX0" fmla="*/ 0 w 146685"/>
                  <a:gd name="connsiteY0" fmla="*/ 35957 h 82391"/>
                  <a:gd name="connsiteX1" fmla="*/ 48577 w 146685"/>
                  <a:gd name="connsiteY1" fmla="*/ 10239 h 82391"/>
                  <a:gd name="connsiteX2" fmla="*/ 68580 w 146685"/>
                  <a:gd name="connsiteY2" fmla="*/ 714 h 82391"/>
                  <a:gd name="connsiteX3" fmla="*/ 73343 w 146685"/>
                  <a:gd name="connsiteY3" fmla="*/ 714 h 82391"/>
                  <a:gd name="connsiteX4" fmla="*/ 101918 w 146685"/>
                  <a:gd name="connsiteY4" fmla="*/ 17859 h 82391"/>
                  <a:gd name="connsiteX5" fmla="*/ 140018 w 146685"/>
                  <a:gd name="connsiteY5" fmla="*/ 40719 h 82391"/>
                  <a:gd name="connsiteX6" fmla="*/ 146685 w 146685"/>
                  <a:gd name="connsiteY6" fmla="*/ 44529 h 82391"/>
                  <a:gd name="connsiteX7" fmla="*/ 140018 w 146685"/>
                  <a:gd name="connsiteY7" fmla="*/ 48339 h 82391"/>
                  <a:gd name="connsiteX8" fmla="*/ 101918 w 146685"/>
                  <a:gd name="connsiteY8" fmla="*/ 68342 h 82391"/>
                  <a:gd name="connsiteX9" fmla="*/ 76200 w 146685"/>
                  <a:gd name="connsiteY9" fmla="*/ 81677 h 82391"/>
                  <a:gd name="connsiteX10" fmla="*/ 72390 w 146685"/>
                  <a:gd name="connsiteY10" fmla="*/ 81677 h 82391"/>
                  <a:gd name="connsiteX11" fmla="*/ 12382 w 146685"/>
                  <a:gd name="connsiteY11" fmla="*/ 44529 h 82391"/>
                  <a:gd name="connsiteX12" fmla="*/ 0 w 146685"/>
                  <a:gd name="connsiteY12" fmla="*/ 35957 h 82391"/>
                  <a:gd name="connsiteX13" fmla="*/ 0 w 146685"/>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5" h="82391">
                    <a:moveTo>
                      <a:pt x="0" y="35957"/>
                    </a:moveTo>
                    <a:cubicBezTo>
                      <a:pt x="16193" y="27384"/>
                      <a:pt x="32385" y="18812"/>
                      <a:pt x="48577" y="10239"/>
                    </a:cubicBezTo>
                    <a:cubicBezTo>
                      <a:pt x="55245" y="6429"/>
                      <a:pt x="61913" y="3572"/>
                      <a:pt x="68580" y="714"/>
                    </a:cubicBezTo>
                    <a:cubicBezTo>
                      <a:pt x="70485" y="-238"/>
                      <a:pt x="71438" y="-238"/>
                      <a:pt x="73343" y="714"/>
                    </a:cubicBezTo>
                    <a:cubicBezTo>
                      <a:pt x="82868" y="6429"/>
                      <a:pt x="92393" y="12144"/>
                      <a:pt x="101918" y="17859"/>
                    </a:cubicBezTo>
                    <a:cubicBezTo>
                      <a:pt x="114300" y="25479"/>
                      <a:pt x="127635" y="33099"/>
                      <a:pt x="140018" y="40719"/>
                    </a:cubicBezTo>
                    <a:cubicBezTo>
                      <a:pt x="141923" y="41672"/>
                      <a:pt x="144780" y="42624"/>
                      <a:pt x="146685" y="44529"/>
                    </a:cubicBezTo>
                    <a:cubicBezTo>
                      <a:pt x="143827" y="45482"/>
                      <a:pt x="141923" y="47387"/>
                      <a:pt x="140018" y="48339"/>
                    </a:cubicBezTo>
                    <a:cubicBezTo>
                      <a:pt x="127635" y="55007"/>
                      <a:pt x="115252" y="61674"/>
                      <a:pt x="101918" y="68342"/>
                    </a:cubicBezTo>
                    <a:cubicBezTo>
                      <a:pt x="93345" y="73104"/>
                      <a:pt x="84773" y="77867"/>
                      <a:pt x="76200" y="81677"/>
                    </a:cubicBezTo>
                    <a:cubicBezTo>
                      <a:pt x="75248" y="82629"/>
                      <a:pt x="73343" y="82629"/>
                      <a:pt x="72390" y="81677"/>
                    </a:cubicBezTo>
                    <a:cubicBezTo>
                      <a:pt x="52388" y="69294"/>
                      <a:pt x="32385" y="56912"/>
                      <a:pt x="12382" y="44529"/>
                    </a:cubicBezTo>
                    <a:cubicBezTo>
                      <a:pt x="8573" y="41672"/>
                      <a:pt x="4763" y="39767"/>
                      <a:pt x="0" y="35957"/>
                    </a:cubicBezTo>
                    <a:cubicBezTo>
                      <a:pt x="952"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24" name="Freeform 523">
              <a:extLst>
                <a:ext uri="{FF2B5EF4-FFF2-40B4-BE49-F238E27FC236}">
                  <a16:creationId xmlns:a16="http://schemas.microsoft.com/office/drawing/2014/main" id="{E76AC302-A000-2630-86E5-8E99CAB18232}"/>
                </a:ext>
              </a:extLst>
            </p:cNvPr>
            <p:cNvSpPr/>
            <p:nvPr/>
          </p:nvSpPr>
          <p:spPr>
            <a:xfrm>
              <a:off x="0" y="244135"/>
              <a:ext cx="327745" cy="262992"/>
            </a:xfrm>
            <a:custGeom>
              <a:avLst/>
              <a:gdLst>
                <a:gd name="connsiteX0" fmla="*/ 307743 w 327745"/>
                <a:gd name="connsiteY0" fmla="*/ 198596 h 262992"/>
                <a:gd name="connsiteX1" fmla="*/ 287741 w 327745"/>
                <a:gd name="connsiteY1" fmla="*/ 186214 h 262992"/>
                <a:gd name="connsiteX2" fmla="*/ 185823 w 327745"/>
                <a:gd name="connsiteY2" fmla="*/ 211931 h 262992"/>
                <a:gd name="connsiteX3" fmla="*/ 106766 w 327745"/>
                <a:gd name="connsiteY3" fmla="*/ 130016 h 262992"/>
                <a:gd name="connsiteX4" fmla="*/ 103908 w 327745"/>
                <a:gd name="connsiteY4" fmla="*/ 91916 h 262992"/>
                <a:gd name="connsiteX5" fmla="*/ 107718 w 327745"/>
                <a:gd name="connsiteY5" fmla="*/ 90011 h 262992"/>
                <a:gd name="connsiteX6" fmla="*/ 150581 w 327745"/>
                <a:gd name="connsiteY6" fmla="*/ 107156 h 262992"/>
                <a:gd name="connsiteX7" fmla="*/ 152486 w 327745"/>
                <a:gd name="connsiteY7" fmla="*/ 108109 h 262992"/>
                <a:gd name="connsiteX8" fmla="*/ 158201 w 327745"/>
                <a:gd name="connsiteY8" fmla="*/ 107156 h 262992"/>
                <a:gd name="connsiteX9" fmla="*/ 157248 w 327745"/>
                <a:gd name="connsiteY9" fmla="*/ 100489 h 262992"/>
                <a:gd name="connsiteX10" fmla="*/ 136293 w 327745"/>
                <a:gd name="connsiteY10" fmla="*/ 71914 h 262992"/>
                <a:gd name="connsiteX11" fmla="*/ 84858 w 327745"/>
                <a:gd name="connsiteY11" fmla="*/ 4286 h 262992"/>
                <a:gd name="connsiteX12" fmla="*/ 74381 w 327745"/>
                <a:gd name="connsiteY12" fmla="*/ 4286 h 262992"/>
                <a:gd name="connsiteX13" fmla="*/ 2943 w 327745"/>
                <a:gd name="connsiteY13" fmla="*/ 98584 h 262992"/>
                <a:gd name="connsiteX14" fmla="*/ 1991 w 327745"/>
                <a:gd name="connsiteY14" fmla="*/ 99536 h 262992"/>
                <a:gd name="connsiteX15" fmla="*/ 1039 w 327745"/>
                <a:gd name="connsiteY15" fmla="*/ 106204 h 262992"/>
                <a:gd name="connsiteX16" fmla="*/ 6753 w 327745"/>
                <a:gd name="connsiteY16" fmla="*/ 107156 h 262992"/>
                <a:gd name="connsiteX17" fmla="*/ 41043 w 327745"/>
                <a:gd name="connsiteY17" fmla="*/ 92869 h 262992"/>
                <a:gd name="connsiteX18" fmla="*/ 54378 w 327745"/>
                <a:gd name="connsiteY18" fmla="*/ 87154 h 262992"/>
                <a:gd name="connsiteX19" fmla="*/ 54378 w 327745"/>
                <a:gd name="connsiteY19" fmla="*/ 109061 h 262992"/>
                <a:gd name="connsiteX20" fmla="*/ 184871 w 327745"/>
                <a:gd name="connsiteY20" fmla="*/ 260509 h 262992"/>
                <a:gd name="connsiteX21" fmla="*/ 327746 w 327745"/>
                <a:gd name="connsiteY21" fmla="*/ 210026 h 262992"/>
                <a:gd name="connsiteX22" fmla="*/ 307743 w 327745"/>
                <a:gd name="connsiteY22" fmla="*/ 198596 h 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7745" h="262992">
                  <a:moveTo>
                    <a:pt x="307743" y="198596"/>
                  </a:moveTo>
                  <a:cubicBezTo>
                    <a:pt x="301076" y="194786"/>
                    <a:pt x="294408" y="190976"/>
                    <a:pt x="287741" y="186214"/>
                  </a:cubicBezTo>
                  <a:cubicBezTo>
                    <a:pt x="259166" y="212884"/>
                    <a:pt x="224876" y="222409"/>
                    <a:pt x="185823" y="211931"/>
                  </a:cubicBezTo>
                  <a:cubicBezTo>
                    <a:pt x="143914" y="200501"/>
                    <a:pt x="118196" y="171926"/>
                    <a:pt x="106766" y="130016"/>
                  </a:cubicBezTo>
                  <a:cubicBezTo>
                    <a:pt x="103908" y="117634"/>
                    <a:pt x="103908" y="104299"/>
                    <a:pt x="103908" y="91916"/>
                  </a:cubicBezTo>
                  <a:cubicBezTo>
                    <a:pt x="103908" y="88106"/>
                    <a:pt x="105814" y="90011"/>
                    <a:pt x="107718" y="90011"/>
                  </a:cubicBezTo>
                  <a:cubicBezTo>
                    <a:pt x="122006" y="95726"/>
                    <a:pt x="136293" y="101441"/>
                    <a:pt x="150581" y="107156"/>
                  </a:cubicBezTo>
                  <a:cubicBezTo>
                    <a:pt x="151533" y="107156"/>
                    <a:pt x="152486" y="108109"/>
                    <a:pt x="152486" y="108109"/>
                  </a:cubicBezTo>
                  <a:cubicBezTo>
                    <a:pt x="154391" y="109061"/>
                    <a:pt x="157248" y="109061"/>
                    <a:pt x="158201" y="107156"/>
                  </a:cubicBezTo>
                  <a:cubicBezTo>
                    <a:pt x="160106" y="105251"/>
                    <a:pt x="159153" y="102394"/>
                    <a:pt x="157248" y="100489"/>
                  </a:cubicBezTo>
                  <a:cubicBezTo>
                    <a:pt x="149628" y="90964"/>
                    <a:pt x="142961" y="81439"/>
                    <a:pt x="136293" y="71914"/>
                  </a:cubicBezTo>
                  <a:cubicBezTo>
                    <a:pt x="119148" y="49054"/>
                    <a:pt x="102003" y="27146"/>
                    <a:pt x="84858" y="4286"/>
                  </a:cubicBezTo>
                  <a:cubicBezTo>
                    <a:pt x="80096" y="-1429"/>
                    <a:pt x="79143" y="-1429"/>
                    <a:pt x="74381" y="4286"/>
                  </a:cubicBezTo>
                  <a:cubicBezTo>
                    <a:pt x="50568" y="35719"/>
                    <a:pt x="26756" y="67151"/>
                    <a:pt x="2943" y="98584"/>
                  </a:cubicBezTo>
                  <a:cubicBezTo>
                    <a:pt x="2943" y="98584"/>
                    <a:pt x="1991" y="99536"/>
                    <a:pt x="1991" y="99536"/>
                  </a:cubicBezTo>
                  <a:cubicBezTo>
                    <a:pt x="86" y="101441"/>
                    <a:pt x="-867" y="103346"/>
                    <a:pt x="1039" y="106204"/>
                  </a:cubicBezTo>
                  <a:cubicBezTo>
                    <a:pt x="2943" y="108109"/>
                    <a:pt x="4848" y="108109"/>
                    <a:pt x="6753" y="107156"/>
                  </a:cubicBezTo>
                  <a:cubicBezTo>
                    <a:pt x="18183" y="102394"/>
                    <a:pt x="29614" y="97631"/>
                    <a:pt x="41043" y="92869"/>
                  </a:cubicBezTo>
                  <a:cubicBezTo>
                    <a:pt x="45806" y="90964"/>
                    <a:pt x="49616" y="89059"/>
                    <a:pt x="54378" y="87154"/>
                  </a:cubicBezTo>
                  <a:cubicBezTo>
                    <a:pt x="54378" y="94774"/>
                    <a:pt x="54378" y="102394"/>
                    <a:pt x="54378" y="109061"/>
                  </a:cubicBezTo>
                  <a:cubicBezTo>
                    <a:pt x="56283" y="184309"/>
                    <a:pt x="110576" y="248126"/>
                    <a:pt x="184871" y="260509"/>
                  </a:cubicBezTo>
                  <a:cubicBezTo>
                    <a:pt x="241068" y="270034"/>
                    <a:pt x="288693" y="251936"/>
                    <a:pt x="327746" y="210026"/>
                  </a:cubicBezTo>
                  <a:cubicBezTo>
                    <a:pt x="322983" y="207169"/>
                    <a:pt x="315364" y="203359"/>
                    <a:pt x="307743" y="198596"/>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5" name="Freeform 524">
              <a:extLst>
                <a:ext uri="{FF2B5EF4-FFF2-40B4-BE49-F238E27FC236}">
                  <a16:creationId xmlns:a16="http://schemas.microsoft.com/office/drawing/2014/main" id="{17D14E8E-10FC-FE55-6CB4-110A7A024D88}"/>
                </a:ext>
              </a:extLst>
            </p:cNvPr>
            <p:cNvSpPr/>
            <p:nvPr/>
          </p:nvSpPr>
          <p:spPr>
            <a:xfrm>
              <a:off x="188680" y="0"/>
              <a:ext cx="323686" cy="264852"/>
            </a:xfrm>
            <a:custGeom>
              <a:avLst/>
              <a:gdLst>
                <a:gd name="connsiteX0" fmla="*/ 322898 w 323686"/>
                <a:gd name="connsiteY0" fmla="*/ 158887 h 264852"/>
                <a:gd name="connsiteX1" fmla="*/ 316230 w 323686"/>
                <a:gd name="connsiteY1" fmla="*/ 157934 h 264852"/>
                <a:gd name="connsiteX2" fmla="*/ 272415 w 323686"/>
                <a:gd name="connsiteY2" fmla="*/ 175079 h 264852"/>
                <a:gd name="connsiteX3" fmla="*/ 267653 w 323686"/>
                <a:gd name="connsiteY3" fmla="*/ 172222 h 264852"/>
                <a:gd name="connsiteX4" fmla="*/ 258128 w 323686"/>
                <a:gd name="connsiteY4" fmla="*/ 103642 h 264852"/>
                <a:gd name="connsiteX5" fmla="*/ 137160 w 323686"/>
                <a:gd name="connsiteY5" fmla="*/ 2677 h 264852"/>
                <a:gd name="connsiteX6" fmla="*/ 0 w 323686"/>
                <a:gd name="connsiteY6" fmla="*/ 46492 h 264852"/>
                <a:gd name="connsiteX7" fmla="*/ 0 w 323686"/>
                <a:gd name="connsiteY7" fmla="*/ 46492 h 264852"/>
                <a:gd name="connsiteX8" fmla="*/ 20955 w 323686"/>
                <a:gd name="connsiteY8" fmla="*/ 58874 h 264852"/>
                <a:gd name="connsiteX9" fmla="*/ 42863 w 323686"/>
                <a:gd name="connsiteY9" fmla="*/ 72209 h 264852"/>
                <a:gd name="connsiteX10" fmla="*/ 110490 w 323686"/>
                <a:gd name="connsiteY10" fmla="*/ 47444 h 264852"/>
                <a:gd name="connsiteX11" fmla="*/ 217170 w 323686"/>
                <a:gd name="connsiteY11" fmla="*/ 135074 h 264852"/>
                <a:gd name="connsiteX12" fmla="*/ 219075 w 323686"/>
                <a:gd name="connsiteY12" fmla="*/ 158887 h 264852"/>
                <a:gd name="connsiteX13" fmla="*/ 219075 w 323686"/>
                <a:gd name="connsiteY13" fmla="*/ 172222 h 264852"/>
                <a:gd name="connsiteX14" fmla="*/ 215265 w 323686"/>
                <a:gd name="connsiteY14" fmla="*/ 175079 h 264852"/>
                <a:gd name="connsiteX15" fmla="*/ 173355 w 323686"/>
                <a:gd name="connsiteY15" fmla="*/ 157934 h 264852"/>
                <a:gd name="connsiteX16" fmla="*/ 171450 w 323686"/>
                <a:gd name="connsiteY16" fmla="*/ 156982 h 264852"/>
                <a:gd name="connsiteX17" fmla="*/ 164783 w 323686"/>
                <a:gd name="connsiteY17" fmla="*/ 157934 h 264852"/>
                <a:gd name="connsiteX18" fmla="*/ 165735 w 323686"/>
                <a:gd name="connsiteY18" fmla="*/ 164602 h 264852"/>
                <a:gd name="connsiteX19" fmla="*/ 176213 w 323686"/>
                <a:gd name="connsiteY19" fmla="*/ 178889 h 264852"/>
                <a:gd name="connsiteX20" fmla="*/ 237173 w 323686"/>
                <a:gd name="connsiteY20" fmla="*/ 259852 h 264852"/>
                <a:gd name="connsiteX21" fmla="*/ 248603 w 323686"/>
                <a:gd name="connsiteY21" fmla="*/ 259852 h 264852"/>
                <a:gd name="connsiteX22" fmla="*/ 320993 w 323686"/>
                <a:gd name="connsiteY22" fmla="*/ 164602 h 264852"/>
                <a:gd name="connsiteX23" fmla="*/ 322898 w 323686"/>
                <a:gd name="connsiteY23" fmla="*/ 158887 h 26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3686" h="264852">
                  <a:moveTo>
                    <a:pt x="322898" y="158887"/>
                  </a:moveTo>
                  <a:cubicBezTo>
                    <a:pt x="320993" y="156982"/>
                    <a:pt x="319088" y="157934"/>
                    <a:pt x="316230" y="157934"/>
                  </a:cubicBezTo>
                  <a:cubicBezTo>
                    <a:pt x="301943" y="163649"/>
                    <a:pt x="286703" y="169364"/>
                    <a:pt x="272415" y="175079"/>
                  </a:cubicBezTo>
                  <a:cubicBezTo>
                    <a:pt x="268605" y="176984"/>
                    <a:pt x="267653" y="176032"/>
                    <a:pt x="267653" y="172222"/>
                  </a:cubicBezTo>
                  <a:cubicBezTo>
                    <a:pt x="268605" y="148409"/>
                    <a:pt x="266700" y="125549"/>
                    <a:pt x="258128" y="103642"/>
                  </a:cubicBezTo>
                  <a:cubicBezTo>
                    <a:pt x="236220" y="48397"/>
                    <a:pt x="196215" y="13154"/>
                    <a:pt x="137160" y="2677"/>
                  </a:cubicBezTo>
                  <a:cubicBezTo>
                    <a:pt x="84773" y="-6848"/>
                    <a:pt x="39053" y="9344"/>
                    <a:pt x="0" y="46492"/>
                  </a:cubicBezTo>
                  <a:cubicBezTo>
                    <a:pt x="0" y="46492"/>
                    <a:pt x="0" y="46492"/>
                    <a:pt x="0" y="46492"/>
                  </a:cubicBezTo>
                  <a:cubicBezTo>
                    <a:pt x="6668" y="50302"/>
                    <a:pt x="14288" y="55064"/>
                    <a:pt x="20955" y="58874"/>
                  </a:cubicBezTo>
                  <a:cubicBezTo>
                    <a:pt x="28575" y="63637"/>
                    <a:pt x="36195" y="68399"/>
                    <a:pt x="42863" y="72209"/>
                  </a:cubicBezTo>
                  <a:cubicBezTo>
                    <a:pt x="61913" y="56017"/>
                    <a:pt x="84773" y="48397"/>
                    <a:pt x="110490" y="47444"/>
                  </a:cubicBezTo>
                  <a:cubicBezTo>
                    <a:pt x="161925" y="47444"/>
                    <a:pt x="206693" y="84592"/>
                    <a:pt x="217170" y="135074"/>
                  </a:cubicBezTo>
                  <a:cubicBezTo>
                    <a:pt x="219075" y="143647"/>
                    <a:pt x="220028" y="151267"/>
                    <a:pt x="219075" y="158887"/>
                  </a:cubicBezTo>
                  <a:cubicBezTo>
                    <a:pt x="219075" y="163649"/>
                    <a:pt x="219075" y="167459"/>
                    <a:pt x="219075" y="172222"/>
                  </a:cubicBezTo>
                  <a:cubicBezTo>
                    <a:pt x="219075" y="176032"/>
                    <a:pt x="218123" y="176032"/>
                    <a:pt x="215265" y="175079"/>
                  </a:cubicBezTo>
                  <a:cubicBezTo>
                    <a:pt x="200978" y="169364"/>
                    <a:pt x="187643" y="163649"/>
                    <a:pt x="173355" y="157934"/>
                  </a:cubicBezTo>
                  <a:cubicBezTo>
                    <a:pt x="172403" y="157934"/>
                    <a:pt x="171450" y="156982"/>
                    <a:pt x="171450" y="156982"/>
                  </a:cubicBezTo>
                  <a:cubicBezTo>
                    <a:pt x="169545" y="156029"/>
                    <a:pt x="166688" y="155077"/>
                    <a:pt x="164783" y="157934"/>
                  </a:cubicBezTo>
                  <a:cubicBezTo>
                    <a:pt x="162878" y="160792"/>
                    <a:pt x="164783" y="162697"/>
                    <a:pt x="165735" y="164602"/>
                  </a:cubicBezTo>
                  <a:cubicBezTo>
                    <a:pt x="169545" y="169364"/>
                    <a:pt x="172403" y="174127"/>
                    <a:pt x="176213" y="178889"/>
                  </a:cubicBezTo>
                  <a:cubicBezTo>
                    <a:pt x="196215" y="205559"/>
                    <a:pt x="217170" y="233182"/>
                    <a:pt x="237173" y="259852"/>
                  </a:cubicBezTo>
                  <a:cubicBezTo>
                    <a:pt x="241935" y="266520"/>
                    <a:pt x="243840" y="266520"/>
                    <a:pt x="248603" y="259852"/>
                  </a:cubicBezTo>
                  <a:cubicBezTo>
                    <a:pt x="272415" y="228419"/>
                    <a:pt x="296228" y="196987"/>
                    <a:pt x="320993" y="164602"/>
                  </a:cubicBezTo>
                  <a:cubicBezTo>
                    <a:pt x="322898" y="163649"/>
                    <a:pt x="324803" y="161744"/>
                    <a:pt x="322898" y="158887"/>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32" name="Graphic 192">
            <a:extLst>
              <a:ext uri="{FF2B5EF4-FFF2-40B4-BE49-F238E27FC236}">
                <a16:creationId xmlns:a16="http://schemas.microsoft.com/office/drawing/2014/main" id="{7CB624C0-30AC-8DA0-227D-7C32282B868F}"/>
              </a:ext>
            </a:extLst>
          </p:cNvPr>
          <p:cNvGrpSpPr/>
          <p:nvPr/>
        </p:nvGrpSpPr>
        <p:grpSpPr>
          <a:xfrm>
            <a:off x="11069170" y="3519037"/>
            <a:ext cx="722859" cy="702353"/>
            <a:chOff x="0" y="0"/>
            <a:chExt cx="537209" cy="521969"/>
          </a:xfrm>
        </p:grpSpPr>
        <p:sp>
          <p:nvSpPr>
            <p:cNvPr id="533" name="Freeform 532">
              <a:extLst>
                <a:ext uri="{FF2B5EF4-FFF2-40B4-BE49-F238E27FC236}">
                  <a16:creationId xmlns:a16="http://schemas.microsoft.com/office/drawing/2014/main" id="{C28A0736-6DFC-5320-35EF-6CE903435B4C}"/>
                </a:ext>
              </a:extLst>
            </p:cNvPr>
            <p:cNvSpPr/>
            <p:nvPr/>
          </p:nvSpPr>
          <p:spPr>
            <a:xfrm>
              <a:off x="0" y="29337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4" name="Freeform 533">
              <a:extLst>
                <a:ext uri="{FF2B5EF4-FFF2-40B4-BE49-F238E27FC236}">
                  <a16:creationId xmlns:a16="http://schemas.microsoft.com/office/drawing/2014/main" id="{661971AD-0A1B-0F33-6B9C-9D734A1C55D6}"/>
                </a:ext>
              </a:extLst>
            </p:cNvPr>
            <p:cNvSpPr/>
            <p:nvPr/>
          </p:nvSpPr>
          <p:spPr>
            <a:xfrm>
              <a:off x="130493" y="45720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5" name="Freeform 534">
              <a:extLst>
                <a:ext uri="{FF2B5EF4-FFF2-40B4-BE49-F238E27FC236}">
                  <a16:creationId xmlns:a16="http://schemas.microsoft.com/office/drawing/2014/main" id="{1664EDA2-CB05-0316-3771-681BE8DF7F8E}"/>
                </a:ext>
              </a:extLst>
            </p:cNvPr>
            <p:cNvSpPr/>
            <p:nvPr/>
          </p:nvSpPr>
          <p:spPr>
            <a:xfrm>
              <a:off x="340995" y="45720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6" name="Freeform 535">
              <a:extLst>
                <a:ext uri="{FF2B5EF4-FFF2-40B4-BE49-F238E27FC236}">
                  <a16:creationId xmlns:a16="http://schemas.microsoft.com/office/drawing/2014/main" id="{35CC0640-02D5-A701-2142-2A34AA6C777B}"/>
                </a:ext>
              </a:extLst>
            </p:cNvPr>
            <p:cNvSpPr/>
            <p:nvPr/>
          </p:nvSpPr>
          <p:spPr>
            <a:xfrm>
              <a:off x="472440" y="29337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49530"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1432"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7" name="Freeform 536">
              <a:extLst>
                <a:ext uri="{FF2B5EF4-FFF2-40B4-BE49-F238E27FC236}">
                  <a16:creationId xmlns:a16="http://schemas.microsoft.com/office/drawing/2014/main" id="{BB70AB72-3440-2922-18CD-C11CF44820E0}"/>
                </a:ext>
              </a:extLst>
            </p:cNvPr>
            <p:cNvSpPr/>
            <p:nvPr/>
          </p:nvSpPr>
          <p:spPr>
            <a:xfrm>
              <a:off x="424815" y="88583"/>
              <a:ext cx="64812" cy="64769"/>
            </a:xfrm>
            <a:custGeom>
              <a:avLst/>
              <a:gdLst>
                <a:gd name="connsiteX0" fmla="*/ 32385 w 64812"/>
                <a:gd name="connsiteY0" fmla="*/ 64770 h 64769"/>
                <a:gd name="connsiteX1" fmla="*/ 0 w 64812"/>
                <a:gd name="connsiteY1" fmla="*/ 32385 h 64769"/>
                <a:gd name="connsiteX2" fmla="*/ 32385 w 64812"/>
                <a:gd name="connsiteY2" fmla="*/ 0 h 64769"/>
                <a:gd name="connsiteX3" fmla="*/ 64770 w 64812"/>
                <a:gd name="connsiteY3" fmla="*/ 32385 h 64769"/>
                <a:gd name="connsiteX4" fmla="*/ 32385 w 64812"/>
                <a:gd name="connsiteY4" fmla="*/ 64770 h 64769"/>
                <a:gd name="connsiteX5" fmla="*/ 24765 w 64812"/>
                <a:gd name="connsiteY5" fmla="*/ 13335 h 64769"/>
                <a:gd name="connsiteX6" fmla="*/ 10478 w 64812"/>
                <a:gd name="connsiteY6" fmla="*/ 27622 h 64769"/>
                <a:gd name="connsiteX7" fmla="*/ 24765 w 64812"/>
                <a:gd name="connsiteY7" fmla="*/ 41910 h 64769"/>
                <a:gd name="connsiteX8" fmla="*/ 39053 w 64812"/>
                <a:gd name="connsiteY8" fmla="*/ 27622 h 64769"/>
                <a:gd name="connsiteX9" fmla="*/ 24765 w 64812"/>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812" h="64769">
                  <a:moveTo>
                    <a:pt x="32385" y="64770"/>
                  </a:moveTo>
                  <a:cubicBezTo>
                    <a:pt x="14288" y="64770"/>
                    <a:pt x="0" y="50482"/>
                    <a:pt x="0" y="32385"/>
                  </a:cubicBezTo>
                  <a:cubicBezTo>
                    <a:pt x="0" y="14288"/>
                    <a:pt x="14288" y="0"/>
                    <a:pt x="32385" y="0"/>
                  </a:cubicBezTo>
                  <a:cubicBezTo>
                    <a:pt x="50482" y="0"/>
                    <a:pt x="64770" y="14288"/>
                    <a:pt x="64770" y="32385"/>
                  </a:cubicBezTo>
                  <a:cubicBezTo>
                    <a:pt x="65723" y="49530"/>
                    <a:pt x="50482" y="64770"/>
                    <a:pt x="32385" y="64770"/>
                  </a:cubicBezTo>
                  <a:close/>
                  <a:moveTo>
                    <a:pt x="24765" y="13335"/>
                  </a:moveTo>
                  <a:cubicBezTo>
                    <a:pt x="17145" y="13335"/>
                    <a:pt x="10478" y="20003"/>
                    <a:pt x="10478" y="27622"/>
                  </a:cubicBezTo>
                  <a:cubicBezTo>
                    <a:pt x="10478" y="35243"/>
                    <a:pt x="17145" y="41910"/>
                    <a:pt x="24765" y="41910"/>
                  </a:cubicBezTo>
                  <a:cubicBezTo>
                    <a:pt x="32385" y="41910"/>
                    <a:pt x="39053" y="35243"/>
                    <a:pt x="39053" y="27622"/>
                  </a:cubicBezTo>
                  <a:cubicBezTo>
                    <a:pt x="39053" y="19050"/>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38" name="Graphic 192">
              <a:extLst>
                <a:ext uri="{FF2B5EF4-FFF2-40B4-BE49-F238E27FC236}">
                  <a16:creationId xmlns:a16="http://schemas.microsoft.com/office/drawing/2014/main" id="{C358785F-2141-248B-8D2B-20AB1B05490C}"/>
                </a:ext>
              </a:extLst>
            </p:cNvPr>
            <p:cNvGrpSpPr/>
            <p:nvPr/>
          </p:nvGrpSpPr>
          <p:grpSpPr>
            <a:xfrm>
              <a:off x="152400" y="138351"/>
              <a:ext cx="235267" cy="259794"/>
              <a:chOff x="152400" y="138351"/>
              <a:chExt cx="235267" cy="259794"/>
            </a:xfrm>
            <a:solidFill>
              <a:srgbClr val="8EA7D6"/>
            </a:solidFill>
          </p:grpSpPr>
          <p:sp>
            <p:nvSpPr>
              <p:cNvPr id="549" name="Freeform 548">
                <a:extLst>
                  <a:ext uri="{FF2B5EF4-FFF2-40B4-BE49-F238E27FC236}">
                    <a16:creationId xmlns:a16="http://schemas.microsoft.com/office/drawing/2014/main" id="{8C51AE71-EBD9-188A-5AAA-A5731DABA9F9}"/>
                  </a:ext>
                </a:extLst>
              </p:cNvPr>
              <p:cNvSpPr/>
              <p:nvPr/>
            </p:nvSpPr>
            <p:spPr>
              <a:xfrm>
                <a:off x="152400" y="208598"/>
                <a:ext cx="107632" cy="189547"/>
              </a:xfrm>
              <a:custGeom>
                <a:avLst/>
                <a:gdLst>
                  <a:gd name="connsiteX0" fmla="*/ 107632 w 107632"/>
                  <a:gd name="connsiteY0" fmla="*/ 189547 h 189547"/>
                  <a:gd name="connsiteX1" fmla="*/ 46672 w 107632"/>
                  <a:gd name="connsiteY1" fmla="*/ 153353 h 189547"/>
                  <a:gd name="connsiteX2" fmla="*/ 1905 w 107632"/>
                  <a:gd name="connsiteY2" fmla="*/ 125730 h 189547"/>
                  <a:gd name="connsiteX3" fmla="*/ 0 w 107632"/>
                  <a:gd name="connsiteY3" fmla="*/ 121920 h 189547"/>
                  <a:gd name="connsiteX4" fmla="*/ 0 w 107632"/>
                  <a:gd name="connsiteY4" fmla="*/ 42863 h 189547"/>
                  <a:gd name="connsiteX5" fmla="*/ 0 w 107632"/>
                  <a:gd name="connsiteY5" fmla="*/ 0 h 189547"/>
                  <a:gd name="connsiteX6" fmla="*/ 18097 w 107632"/>
                  <a:gd name="connsiteY6" fmla="*/ 10478 h 189547"/>
                  <a:gd name="connsiteX7" fmla="*/ 63818 w 107632"/>
                  <a:gd name="connsiteY7" fmla="*/ 38100 h 189547"/>
                  <a:gd name="connsiteX8" fmla="*/ 104775 w 107632"/>
                  <a:gd name="connsiteY8" fmla="*/ 62865 h 189547"/>
                  <a:gd name="connsiteX9" fmla="*/ 106680 w 107632"/>
                  <a:gd name="connsiteY9" fmla="*/ 66675 h 189547"/>
                  <a:gd name="connsiteX10" fmla="*/ 107632 w 107632"/>
                  <a:gd name="connsiteY10" fmla="*/ 128588 h 189547"/>
                  <a:gd name="connsiteX11" fmla="*/ 107632 w 107632"/>
                  <a:gd name="connsiteY11" fmla="*/ 174307 h 189547"/>
                  <a:gd name="connsiteX12" fmla="*/ 107632 w 107632"/>
                  <a:gd name="connsiteY12" fmla="*/ 189547 h 189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 h="189547">
                    <a:moveTo>
                      <a:pt x="107632" y="189547"/>
                    </a:moveTo>
                    <a:cubicBezTo>
                      <a:pt x="86677" y="177165"/>
                      <a:pt x="66675" y="164782"/>
                      <a:pt x="46672" y="153353"/>
                    </a:cubicBezTo>
                    <a:cubicBezTo>
                      <a:pt x="31432" y="144780"/>
                      <a:pt x="17145" y="135255"/>
                      <a:pt x="1905" y="125730"/>
                    </a:cubicBezTo>
                    <a:cubicBezTo>
                      <a:pt x="952" y="124778"/>
                      <a:pt x="0" y="122872"/>
                      <a:pt x="0" y="121920"/>
                    </a:cubicBezTo>
                    <a:cubicBezTo>
                      <a:pt x="0" y="95250"/>
                      <a:pt x="0" y="69532"/>
                      <a:pt x="0" y="42863"/>
                    </a:cubicBezTo>
                    <a:cubicBezTo>
                      <a:pt x="0" y="28575"/>
                      <a:pt x="0" y="14288"/>
                      <a:pt x="0" y="0"/>
                    </a:cubicBezTo>
                    <a:cubicBezTo>
                      <a:pt x="5715" y="3810"/>
                      <a:pt x="12382" y="6667"/>
                      <a:pt x="18097" y="10478"/>
                    </a:cubicBezTo>
                    <a:cubicBezTo>
                      <a:pt x="33338" y="20003"/>
                      <a:pt x="48577" y="28575"/>
                      <a:pt x="63818" y="38100"/>
                    </a:cubicBezTo>
                    <a:cubicBezTo>
                      <a:pt x="78105" y="46672"/>
                      <a:pt x="91440" y="55245"/>
                      <a:pt x="104775" y="62865"/>
                    </a:cubicBezTo>
                    <a:cubicBezTo>
                      <a:pt x="105727" y="63817"/>
                      <a:pt x="106680" y="65722"/>
                      <a:pt x="106680" y="66675"/>
                    </a:cubicBezTo>
                    <a:cubicBezTo>
                      <a:pt x="106680" y="87630"/>
                      <a:pt x="106680" y="107632"/>
                      <a:pt x="107632" y="128588"/>
                    </a:cubicBezTo>
                    <a:cubicBezTo>
                      <a:pt x="107632" y="143828"/>
                      <a:pt x="107632" y="159067"/>
                      <a:pt x="107632" y="174307"/>
                    </a:cubicBezTo>
                    <a:cubicBezTo>
                      <a:pt x="107632" y="180022"/>
                      <a:pt x="107632" y="184785"/>
                      <a:pt x="107632" y="18954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0" name="Freeform 549">
                <a:extLst>
                  <a:ext uri="{FF2B5EF4-FFF2-40B4-BE49-F238E27FC236}">
                    <a16:creationId xmlns:a16="http://schemas.microsoft.com/office/drawing/2014/main" id="{7CC13A55-A948-917E-BAA9-271758785BBE}"/>
                  </a:ext>
                </a:extLst>
              </p:cNvPr>
              <p:cNvSpPr/>
              <p:nvPr/>
            </p:nvSpPr>
            <p:spPr>
              <a:xfrm>
                <a:off x="283845" y="218123"/>
                <a:ext cx="103822" cy="180022"/>
              </a:xfrm>
              <a:custGeom>
                <a:avLst/>
                <a:gdLst>
                  <a:gd name="connsiteX0" fmla="*/ 0 w 103822"/>
                  <a:gd name="connsiteY0" fmla="*/ 180022 h 180022"/>
                  <a:gd name="connsiteX1" fmla="*/ 0 w 103822"/>
                  <a:gd name="connsiteY1" fmla="*/ 174307 h 180022"/>
                  <a:gd name="connsiteX2" fmla="*/ 0 w 103822"/>
                  <a:gd name="connsiteY2" fmla="*/ 59055 h 180022"/>
                  <a:gd name="connsiteX3" fmla="*/ 3810 w 103822"/>
                  <a:gd name="connsiteY3" fmla="*/ 52388 h 180022"/>
                  <a:gd name="connsiteX4" fmla="*/ 77152 w 103822"/>
                  <a:gd name="connsiteY4" fmla="*/ 14288 h 180022"/>
                  <a:gd name="connsiteX5" fmla="*/ 100965 w 103822"/>
                  <a:gd name="connsiteY5" fmla="*/ 953 h 180022"/>
                  <a:gd name="connsiteX6" fmla="*/ 103823 w 103822"/>
                  <a:gd name="connsiteY6" fmla="*/ 0 h 180022"/>
                  <a:gd name="connsiteX7" fmla="*/ 103823 w 103822"/>
                  <a:gd name="connsiteY7" fmla="*/ 125730 h 180022"/>
                  <a:gd name="connsiteX8" fmla="*/ 0 w 103822"/>
                  <a:gd name="connsiteY8" fmla="*/ 180022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822" h="180022">
                    <a:moveTo>
                      <a:pt x="0" y="180022"/>
                    </a:moveTo>
                    <a:cubicBezTo>
                      <a:pt x="0" y="177165"/>
                      <a:pt x="0" y="176213"/>
                      <a:pt x="0" y="174307"/>
                    </a:cubicBezTo>
                    <a:cubicBezTo>
                      <a:pt x="0" y="136207"/>
                      <a:pt x="0" y="97155"/>
                      <a:pt x="0" y="59055"/>
                    </a:cubicBezTo>
                    <a:cubicBezTo>
                      <a:pt x="0" y="56197"/>
                      <a:pt x="952" y="54292"/>
                      <a:pt x="3810" y="52388"/>
                    </a:cubicBezTo>
                    <a:cubicBezTo>
                      <a:pt x="28575" y="40005"/>
                      <a:pt x="53340" y="27622"/>
                      <a:pt x="77152" y="14288"/>
                    </a:cubicBezTo>
                    <a:cubicBezTo>
                      <a:pt x="84773" y="10478"/>
                      <a:pt x="93345" y="5715"/>
                      <a:pt x="100965" y="953"/>
                    </a:cubicBezTo>
                    <a:cubicBezTo>
                      <a:pt x="101918" y="953"/>
                      <a:pt x="101918" y="953"/>
                      <a:pt x="103823" y="0"/>
                    </a:cubicBezTo>
                    <a:cubicBezTo>
                      <a:pt x="103823" y="41910"/>
                      <a:pt x="103823" y="83820"/>
                      <a:pt x="103823" y="125730"/>
                    </a:cubicBezTo>
                    <a:cubicBezTo>
                      <a:pt x="69532" y="143828"/>
                      <a:pt x="35243" y="161925"/>
                      <a:pt x="0" y="180022"/>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1" name="Freeform 550">
                <a:extLst>
                  <a:ext uri="{FF2B5EF4-FFF2-40B4-BE49-F238E27FC236}">
                    <a16:creationId xmlns:a16="http://schemas.microsoft.com/office/drawing/2014/main" id="{E7E842BE-AF90-10F4-1D51-4D8530E9846B}"/>
                  </a:ext>
                </a:extLst>
              </p:cNvPr>
              <p:cNvSpPr/>
              <p:nvPr/>
            </p:nvSpPr>
            <p:spPr>
              <a:xfrm>
                <a:off x="167640" y="138351"/>
                <a:ext cx="208597" cy="115728"/>
              </a:xfrm>
              <a:custGeom>
                <a:avLst/>
                <a:gdLst>
                  <a:gd name="connsiteX0" fmla="*/ 0 w 208597"/>
                  <a:gd name="connsiteY0" fmla="*/ 51197 h 115728"/>
                  <a:gd name="connsiteX1" fmla="*/ 69532 w 208597"/>
                  <a:gd name="connsiteY1" fmla="*/ 15002 h 115728"/>
                  <a:gd name="connsiteX2" fmla="*/ 98107 w 208597"/>
                  <a:gd name="connsiteY2" fmla="*/ 714 h 115728"/>
                  <a:gd name="connsiteX3" fmla="*/ 104775 w 208597"/>
                  <a:gd name="connsiteY3" fmla="*/ 714 h 115728"/>
                  <a:gd name="connsiteX4" fmla="*/ 144780 w 208597"/>
                  <a:gd name="connsiteY4" fmla="*/ 24527 h 115728"/>
                  <a:gd name="connsiteX5" fmla="*/ 199073 w 208597"/>
                  <a:gd name="connsiteY5" fmla="*/ 56912 h 115728"/>
                  <a:gd name="connsiteX6" fmla="*/ 208598 w 208597"/>
                  <a:gd name="connsiteY6" fmla="*/ 61674 h 115728"/>
                  <a:gd name="connsiteX7" fmla="*/ 198120 w 208597"/>
                  <a:gd name="connsiteY7" fmla="*/ 67389 h 115728"/>
                  <a:gd name="connsiteX8" fmla="*/ 144780 w 208597"/>
                  <a:gd name="connsiteY8" fmla="*/ 95012 h 115728"/>
                  <a:gd name="connsiteX9" fmla="*/ 107632 w 208597"/>
                  <a:gd name="connsiteY9" fmla="*/ 115014 h 115728"/>
                  <a:gd name="connsiteX10" fmla="*/ 102870 w 208597"/>
                  <a:gd name="connsiteY10" fmla="*/ 115014 h 115728"/>
                  <a:gd name="connsiteX11" fmla="*/ 18098 w 208597"/>
                  <a:gd name="connsiteY11" fmla="*/ 61674 h 115728"/>
                  <a:gd name="connsiteX12" fmla="*/ 1905 w 208597"/>
                  <a:gd name="connsiteY12" fmla="*/ 52149 h 115728"/>
                  <a:gd name="connsiteX13" fmla="*/ 0 w 208597"/>
                  <a:gd name="connsiteY13" fmla="*/ 51197 h 11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597" h="115728">
                    <a:moveTo>
                      <a:pt x="0" y="51197"/>
                    </a:moveTo>
                    <a:cubicBezTo>
                      <a:pt x="22860" y="38814"/>
                      <a:pt x="45720" y="27384"/>
                      <a:pt x="69532" y="15002"/>
                    </a:cubicBezTo>
                    <a:cubicBezTo>
                      <a:pt x="79057" y="10239"/>
                      <a:pt x="88582" y="5477"/>
                      <a:pt x="98107" y="714"/>
                    </a:cubicBezTo>
                    <a:cubicBezTo>
                      <a:pt x="100013" y="-238"/>
                      <a:pt x="101918" y="-238"/>
                      <a:pt x="104775" y="714"/>
                    </a:cubicBezTo>
                    <a:cubicBezTo>
                      <a:pt x="118110" y="8334"/>
                      <a:pt x="131445" y="16907"/>
                      <a:pt x="144780" y="24527"/>
                    </a:cubicBezTo>
                    <a:cubicBezTo>
                      <a:pt x="162878" y="35004"/>
                      <a:pt x="180975" y="46434"/>
                      <a:pt x="199073" y="56912"/>
                    </a:cubicBezTo>
                    <a:cubicBezTo>
                      <a:pt x="201930" y="58817"/>
                      <a:pt x="205740" y="59769"/>
                      <a:pt x="208598" y="61674"/>
                    </a:cubicBezTo>
                    <a:cubicBezTo>
                      <a:pt x="204788" y="63579"/>
                      <a:pt x="201930" y="65484"/>
                      <a:pt x="198120" y="67389"/>
                    </a:cubicBezTo>
                    <a:cubicBezTo>
                      <a:pt x="180023" y="76914"/>
                      <a:pt x="161925" y="85487"/>
                      <a:pt x="144780" y="95012"/>
                    </a:cubicBezTo>
                    <a:cubicBezTo>
                      <a:pt x="132398" y="101679"/>
                      <a:pt x="120015" y="108347"/>
                      <a:pt x="107632" y="115014"/>
                    </a:cubicBezTo>
                    <a:cubicBezTo>
                      <a:pt x="106680" y="115967"/>
                      <a:pt x="103823" y="115967"/>
                      <a:pt x="102870" y="115014"/>
                    </a:cubicBezTo>
                    <a:cubicBezTo>
                      <a:pt x="74295" y="97869"/>
                      <a:pt x="46673" y="79772"/>
                      <a:pt x="18098" y="61674"/>
                    </a:cubicBezTo>
                    <a:cubicBezTo>
                      <a:pt x="12382" y="57864"/>
                      <a:pt x="7620" y="55007"/>
                      <a:pt x="1905" y="52149"/>
                    </a:cubicBezTo>
                    <a:cubicBezTo>
                      <a:pt x="953" y="52149"/>
                      <a:pt x="0" y="51197"/>
                      <a:pt x="0" y="5119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39" name="Freeform 538">
              <a:extLst>
                <a:ext uri="{FF2B5EF4-FFF2-40B4-BE49-F238E27FC236}">
                  <a16:creationId xmlns:a16="http://schemas.microsoft.com/office/drawing/2014/main" id="{6E960518-5D10-C69C-1EF2-1B330C7B7E0C}"/>
                </a:ext>
              </a:extLst>
            </p:cNvPr>
            <p:cNvSpPr/>
            <p:nvPr/>
          </p:nvSpPr>
          <p:spPr>
            <a:xfrm>
              <a:off x="46672" y="88583"/>
              <a:ext cx="64770" cy="64769"/>
            </a:xfrm>
            <a:custGeom>
              <a:avLst/>
              <a:gdLst>
                <a:gd name="connsiteX0" fmla="*/ 32385 w 64770"/>
                <a:gd name="connsiteY0" fmla="*/ 64770 h 64769"/>
                <a:gd name="connsiteX1" fmla="*/ 0 w 64770"/>
                <a:gd name="connsiteY1" fmla="*/ 32385 h 64769"/>
                <a:gd name="connsiteX2" fmla="*/ 32385 w 64770"/>
                <a:gd name="connsiteY2" fmla="*/ 0 h 64769"/>
                <a:gd name="connsiteX3" fmla="*/ 64770 w 64770"/>
                <a:gd name="connsiteY3" fmla="*/ 32385 h 64769"/>
                <a:gd name="connsiteX4" fmla="*/ 32385 w 64770"/>
                <a:gd name="connsiteY4" fmla="*/ 64770 h 64769"/>
                <a:gd name="connsiteX5" fmla="*/ 23813 w 64770"/>
                <a:gd name="connsiteY5" fmla="*/ 13335 h 64769"/>
                <a:gd name="connsiteX6" fmla="*/ 9525 w 64770"/>
                <a:gd name="connsiteY6" fmla="*/ 27622 h 64769"/>
                <a:gd name="connsiteX7" fmla="*/ 23813 w 64770"/>
                <a:gd name="connsiteY7" fmla="*/ 41910 h 64769"/>
                <a:gd name="connsiteX8" fmla="*/ 38100 w 64770"/>
                <a:gd name="connsiteY8" fmla="*/ 27622 h 64769"/>
                <a:gd name="connsiteX9" fmla="*/ 23813 w 64770"/>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70" h="64769">
                  <a:moveTo>
                    <a:pt x="32385" y="64770"/>
                  </a:moveTo>
                  <a:cubicBezTo>
                    <a:pt x="14288" y="64770"/>
                    <a:pt x="0" y="50482"/>
                    <a:pt x="0" y="32385"/>
                  </a:cubicBezTo>
                  <a:cubicBezTo>
                    <a:pt x="0" y="14288"/>
                    <a:pt x="14288" y="0"/>
                    <a:pt x="32385" y="0"/>
                  </a:cubicBezTo>
                  <a:cubicBezTo>
                    <a:pt x="50483" y="0"/>
                    <a:pt x="64770" y="14288"/>
                    <a:pt x="64770" y="32385"/>
                  </a:cubicBezTo>
                  <a:cubicBezTo>
                    <a:pt x="64770" y="49530"/>
                    <a:pt x="50483" y="64770"/>
                    <a:pt x="32385" y="64770"/>
                  </a:cubicBezTo>
                  <a:close/>
                  <a:moveTo>
                    <a:pt x="23813" y="13335"/>
                  </a:moveTo>
                  <a:cubicBezTo>
                    <a:pt x="16193" y="13335"/>
                    <a:pt x="9525" y="20003"/>
                    <a:pt x="9525" y="27622"/>
                  </a:cubicBezTo>
                  <a:cubicBezTo>
                    <a:pt x="9525" y="35243"/>
                    <a:pt x="16193" y="41910"/>
                    <a:pt x="23813" y="41910"/>
                  </a:cubicBezTo>
                  <a:cubicBezTo>
                    <a:pt x="31433" y="41910"/>
                    <a:pt x="38100" y="35243"/>
                    <a:pt x="38100" y="27622"/>
                  </a:cubicBezTo>
                  <a:cubicBezTo>
                    <a:pt x="38100" y="19050"/>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0" name="Freeform 539">
              <a:extLst>
                <a:ext uri="{FF2B5EF4-FFF2-40B4-BE49-F238E27FC236}">
                  <a16:creationId xmlns:a16="http://schemas.microsoft.com/office/drawing/2014/main" id="{8D75256E-8B18-1D02-477D-CA9F40E7761C}"/>
                </a:ext>
              </a:extLst>
            </p:cNvPr>
            <p:cNvSpPr/>
            <p:nvPr/>
          </p:nvSpPr>
          <p:spPr>
            <a:xfrm>
              <a:off x="235268" y="0"/>
              <a:ext cx="59054" cy="59054"/>
            </a:xfrm>
            <a:custGeom>
              <a:avLst/>
              <a:gdLst>
                <a:gd name="connsiteX0" fmla="*/ 29527 w 59054"/>
                <a:gd name="connsiteY0" fmla="*/ 59055 h 59054"/>
                <a:gd name="connsiteX1" fmla="*/ 0 w 59054"/>
                <a:gd name="connsiteY1" fmla="*/ 29527 h 59054"/>
                <a:gd name="connsiteX2" fmla="*/ 29527 w 59054"/>
                <a:gd name="connsiteY2" fmla="*/ 0 h 59054"/>
                <a:gd name="connsiteX3" fmla="*/ 59055 w 59054"/>
                <a:gd name="connsiteY3" fmla="*/ 29527 h 59054"/>
                <a:gd name="connsiteX4" fmla="*/ 29527 w 59054"/>
                <a:gd name="connsiteY4" fmla="*/ 59055 h 59054"/>
                <a:gd name="connsiteX5" fmla="*/ 23813 w 59054"/>
                <a:gd name="connsiteY5" fmla="*/ 12382 h 59054"/>
                <a:gd name="connsiteX6" fmla="*/ 9525 w 59054"/>
                <a:gd name="connsiteY6" fmla="*/ 26670 h 59054"/>
                <a:gd name="connsiteX7" fmla="*/ 23813 w 59054"/>
                <a:gd name="connsiteY7" fmla="*/ 40957 h 59054"/>
                <a:gd name="connsiteX8" fmla="*/ 38100 w 59054"/>
                <a:gd name="connsiteY8" fmla="*/ 26670 h 59054"/>
                <a:gd name="connsiteX9" fmla="*/ 23813 w 59054"/>
                <a:gd name="connsiteY9" fmla="*/ 12382 h 59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054" h="59054">
                  <a:moveTo>
                    <a:pt x="29527" y="59055"/>
                  </a:moveTo>
                  <a:cubicBezTo>
                    <a:pt x="13335" y="59055"/>
                    <a:pt x="0" y="45720"/>
                    <a:pt x="0" y="29527"/>
                  </a:cubicBezTo>
                  <a:cubicBezTo>
                    <a:pt x="0" y="13335"/>
                    <a:pt x="13335" y="0"/>
                    <a:pt x="29527" y="0"/>
                  </a:cubicBezTo>
                  <a:cubicBezTo>
                    <a:pt x="45720" y="0"/>
                    <a:pt x="59055" y="13335"/>
                    <a:pt x="59055" y="29527"/>
                  </a:cubicBezTo>
                  <a:cubicBezTo>
                    <a:pt x="59055" y="45720"/>
                    <a:pt x="45720" y="59055"/>
                    <a:pt x="29527" y="59055"/>
                  </a:cubicBezTo>
                  <a:close/>
                  <a:moveTo>
                    <a:pt x="23813" y="12382"/>
                  </a:moveTo>
                  <a:cubicBezTo>
                    <a:pt x="16192" y="12382"/>
                    <a:pt x="9525" y="19050"/>
                    <a:pt x="9525" y="26670"/>
                  </a:cubicBezTo>
                  <a:cubicBezTo>
                    <a:pt x="9525" y="34290"/>
                    <a:pt x="16192" y="40957"/>
                    <a:pt x="23813" y="40957"/>
                  </a:cubicBezTo>
                  <a:cubicBezTo>
                    <a:pt x="31432" y="40957"/>
                    <a:pt x="38100" y="34290"/>
                    <a:pt x="38100" y="26670"/>
                  </a:cubicBezTo>
                  <a:cubicBezTo>
                    <a:pt x="38100" y="19050"/>
                    <a:pt x="31432" y="12382"/>
                    <a:pt x="23813" y="123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41" name="Graphic 192">
              <a:extLst>
                <a:ext uri="{FF2B5EF4-FFF2-40B4-BE49-F238E27FC236}">
                  <a16:creationId xmlns:a16="http://schemas.microsoft.com/office/drawing/2014/main" id="{2DFB28E8-2FDE-F91B-6BB4-2C69C0F0F88E}"/>
                </a:ext>
              </a:extLst>
            </p:cNvPr>
            <p:cNvGrpSpPr/>
            <p:nvPr/>
          </p:nvGrpSpPr>
          <p:grpSpPr>
            <a:xfrm>
              <a:off x="16193" y="24765"/>
              <a:ext cx="499109" cy="493395"/>
              <a:chOff x="16193" y="24765"/>
              <a:chExt cx="499109" cy="493395"/>
            </a:xfrm>
            <a:solidFill>
              <a:srgbClr val="7E9CD0"/>
            </a:solidFill>
          </p:grpSpPr>
          <p:sp>
            <p:nvSpPr>
              <p:cNvPr id="542" name="Freeform 541">
                <a:extLst>
                  <a:ext uri="{FF2B5EF4-FFF2-40B4-BE49-F238E27FC236}">
                    <a16:creationId xmlns:a16="http://schemas.microsoft.com/office/drawing/2014/main" id="{56205AD3-2582-116C-204B-F548D7EBB1C2}"/>
                  </a:ext>
                </a:extLst>
              </p:cNvPr>
              <p:cNvSpPr/>
              <p:nvPr/>
            </p:nvSpPr>
            <p:spPr>
              <a:xfrm>
                <a:off x="316230" y="25717"/>
                <a:ext cx="112394" cy="63817"/>
              </a:xfrm>
              <a:custGeom>
                <a:avLst/>
                <a:gdLst>
                  <a:gd name="connsiteX0" fmla="*/ 103822 w 112394"/>
                  <a:gd name="connsiteY0" fmla="*/ 63818 h 63817"/>
                  <a:gd name="connsiteX1" fmla="*/ 112395 w 112394"/>
                  <a:gd name="connsiteY1" fmla="*/ 55245 h 63817"/>
                  <a:gd name="connsiteX2" fmla="*/ 952 w 112394"/>
                  <a:gd name="connsiteY2" fmla="*/ 0 h 63817"/>
                  <a:gd name="connsiteX3" fmla="*/ 952 w 112394"/>
                  <a:gd name="connsiteY3" fmla="*/ 2858 h 63817"/>
                  <a:gd name="connsiteX4" fmla="*/ 0 w 112394"/>
                  <a:gd name="connsiteY4" fmla="*/ 11430 h 63817"/>
                  <a:gd name="connsiteX5" fmla="*/ 103822 w 112394"/>
                  <a:gd name="connsiteY5" fmla="*/ 63818 h 6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394" h="63817">
                    <a:moveTo>
                      <a:pt x="103822" y="63818"/>
                    </a:moveTo>
                    <a:cubicBezTo>
                      <a:pt x="106680" y="60960"/>
                      <a:pt x="109538" y="58103"/>
                      <a:pt x="112395" y="55245"/>
                    </a:cubicBezTo>
                    <a:cubicBezTo>
                      <a:pt x="80963" y="27622"/>
                      <a:pt x="42863" y="8572"/>
                      <a:pt x="952" y="0"/>
                    </a:cubicBezTo>
                    <a:cubicBezTo>
                      <a:pt x="952" y="953"/>
                      <a:pt x="952" y="1905"/>
                      <a:pt x="952" y="2858"/>
                    </a:cubicBezTo>
                    <a:cubicBezTo>
                      <a:pt x="952" y="5715"/>
                      <a:pt x="952" y="8572"/>
                      <a:pt x="0" y="11430"/>
                    </a:cubicBezTo>
                    <a:cubicBezTo>
                      <a:pt x="39052" y="20955"/>
                      <a:pt x="74295" y="39053"/>
                      <a:pt x="103822" y="6381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3" name="Freeform 542">
                <a:extLst>
                  <a:ext uri="{FF2B5EF4-FFF2-40B4-BE49-F238E27FC236}">
                    <a16:creationId xmlns:a16="http://schemas.microsoft.com/office/drawing/2014/main" id="{3D7B2974-30EF-54BB-027D-6DD1BFC398A5}"/>
                  </a:ext>
                </a:extLst>
              </p:cNvPr>
              <p:cNvSpPr/>
              <p:nvPr/>
            </p:nvSpPr>
            <p:spPr>
              <a:xfrm>
                <a:off x="104775" y="24765"/>
                <a:ext cx="115252" cy="61912"/>
              </a:xfrm>
              <a:custGeom>
                <a:avLst/>
                <a:gdLst>
                  <a:gd name="connsiteX0" fmla="*/ 114300 w 115252"/>
                  <a:gd name="connsiteY0" fmla="*/ 4763 h 61912"/>
                  <a:gd name="connsiteX1" fmla="*/ 114300 w 115252"/>
                  <a:gd name="connsiteY1" fmla="*/ 0 h 61912"/>
                  <a:gd name="connsiteX2" fmla="*/ 0 w 115252"/>
                  <a:gd name="connsiteY2" fmla="*/ 54293 h 61912"/>
                  <a:gd name="connsiteX3" fmla="*/ 9525 w 115252"/>
                  <a:gd name="connsiteY3" fmla="*/ 61913 h 61912"/>
                  <a:gd name="connsiteX4" fmla="*/ 115252 w 115252"/>
                  <a:gd name="connsiteY4" fmla="*/ 11430 h 61912"/>
                  <a:gd name="connsiteX5" fmla="*/ 114300 w 115252"/>
                  <a:gd name="connsiteY5" fmla="*/ 4763 h 6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252" h="61912">
                    <a:moveTo>
                      <a:pt x="114300" y="4763"/>
                    </a:moveTo>
                    <a:cubicBezTo>
                      <a:pt x="114300" y="2858"/>
                      <a:pt x="114300" y="1905"/>
                      <a:pt x="114300" y="0"/>
                    </a:cubicBezTo>
                    <a:cubicBezTo>
                      <a:pt x="71438" y="7620"/>
                      <a:pt x="31432" y="27623"/>
                      <a:pt x="0" y="54293"/>
                    </a:cubicBezTo>
                    <a:cubicBezTo>
                      <a:pt x="3810" y="56198"/>
                      <a:pt x="6668" y="59055"/>
                      <a:pt x="9525" y="61913"/>
                    </a:cubicBezTo>
                    <a:cubicBezTo>
                      <a:pt x="39052" y="37148"/>
                      <a:pt x="75247" y="20003"/>
                      <a:pt x="115252" y="11430"/>
                    </a:cubicBezTo>
                    <a:cubicBezTo>
                      <a:pt x="115252" y="9525"/>
                      <a:pt x="114300" y="7620"/>
                      <a:pt x="114300" y="4763"/>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4" name="Freeform 543">
                <a:extLst>
                  <a:ext uri="{FF2B5EF4-FFF2-40B4-BE49-F238E27FC236}">
                    <a16:creationId xmlns:a16="http://schemas.microsoft.com/office/drawing/2014/main" id="{6D9404F5-D08D-FB95-2677-47EEB1922BAB}"/>
                  </a:ext>
                </a:extLst>
              </p:cNvPr>
              <p:cNvSpPr/>
              <p:nvPr/>
            </p:nvSpPr>
            <p:spPr>
              <a:xfrm>
                <a:off x="478155" y="158115"/>
                <a:ext cx="37147" cy="119062"/>
              </a:xfrm>
              <a:custGeom>
                <a:avLst/>
                <a:gdLst>
                  <a:gd name="connsiteX0" fmla="*/ 0 w 37147"/>
                  <a:gd name="connsiteY0" fmla="*/ 6668 h 119062"/>
                  <a:gd name="connsiteX1" fmla="*/ 24765 w 37147"/>
                  <a:gd name="connsiteY1" fmla="*/ 111443 h 119062"/>
                  <a:gd name="connsiteX2" fmla="*/ 24765 w 37147"/>
                  <a:gd name="connsiteY2" fmla="*/ 118110 h 119062"/>
                  <a:gd name="connsiteX3" fmla="*/ 26670 w 37147"/>
                  <a:gd name="connsiteY3" fmla="*/ 118110 h 119062"/>
                  <a:gd name="connsiteX4" fmla="*/ 37147 w 37147"/>
                  <a:gd name="connsiteY4" fmla="*/ 119063 h 119062"/>
                  <a:gd name="connsiteX5" fmla="*/ 37147 w 37147"/>
                  <a:gd name="connsiteY5" fmla="*/ 111443 h 119062"/>
                  <a:gd name="connsiteX6" fmla="*/ 10477 w 37147"/>
                  <a:gd name="connsiteY6" fmla="*/ 0 h 119062"/>
                  <a:gd name="connsiteX7" fmla="*/ 0 w 37147"/>
                  <a:gd name="connsiteY7" fmla="*/ 6668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147" h="119062">
                    <a:moveTo>
                      <a:pt x="0" y="6668"/>
                    </a:moveTo>
                    <a:cubicBezTo>
                      <a:pt x="16192" y="38100"/>
                      <a:pt x="24765" y="74295"/>
                      <a:pt x="24765" y="111443"/>
                    </a:cubicBezTo>
                    <a:cubicBezTo>
                      <a:pt x="24765" y="113348"/>
                      <a:pt x="24765" y="116205"/>
                      <a:pt x="24765" y="118110"/>
                    </a:cubicBezTo>
                    <a:cubicBezTo>
                      <a:pt x="25717" y="118110"/>
                      <a:pt x="25717" y="118110"/>
                      <a:pt x="26670" y="118110"/>
                    </a:cubicBezTo>
                    <a:cubicBezTo>
                      <a:pt x="30480" y="118110"/>
                      <a:pt x="33338" y="118110"/>
                      <a:pt x="37147" y="119063"/>
                    </a:cubicBezTo>
                    <a:cubicBezTo>
                      <a:pt x="37147" y="116205"/>
                      <a:pt x="37147" y="114300"/>
                      <a:pt x="37147" y="111443"/>
                    </a:cubicBezTo>
                    <a:cubicBezTo>
                      <a:pt x="37147" y="71438"/>
                      <a:pt x="27622" y="33338"/>
                      <a:pt x="10477" y="0"/>
                    </a:cubicBezTo>
                    <a:cubicBezTo>
                      <a:pt x="6667" y="2858"/>
                      <a:pt x="3810" y="4763"/>
                      <a:pt x="0" y="666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5" name="Freeform 544">
                <a:extLst>
                  <a:ext uri="{FF2B5EF4-FFF2-40B4-BE49-F238E27FC236}">
                    <a16:creationId xmlns:a16="http://schemas.microsoft.com/office/drawing/2014/main" id="{E9E3AAD4-479E-40AE-DED8-A0E15F031E55}"/>
                  </a:ext>
                </a:extLst>
              </p:cNvPr>
              <p:cNvSpPr/>
              <p:nvPr/>
            </p:nvSpPr>
            <p:spPr>
              <a:xfrm>
                <a:off x="16193" y="155258"/>
                <a:ext cx="38100" cy="124777"/>
              </a:xfrm>
              <a:custGeom>
                <a:avLst/>
                <a:gdLst>
                  <a:gd name="connsiteX0" fmla="*/ 12382 w 38100"/>
                  <a:gd name="connsiteY0" fmla="*/ 121920 h 124777"/>
                  <a:gd name="connsiteX1" fmla="*/ 12382 w 38100"/>
                  <a:gd name="connsiteY1" fmla="*/ 115253 h 124777"/>
                  <a:gd name="connsiteX2" fmla="*/ 38100 w 38100"/>
                  <a:gd name="connsiteY2" fmla="*/ 7620 h 124777"/>
                  <a:gd name="connsiteX3" fmla="*/ 28575 w 38100"/>
                  <a:gd name="connsiteY3" fmla="*/ 0 h 124777"/>
                  <a:gd name="connsiteX4" fmla="*/ 0 w 38100"/>
                  <a:gd name="connsiteY4" fmla="*/ 115253 h 124777"/>
                  <a:gd name="connsiteX5" fmla="*/ 0 w 38100"/>
                  <a:gd name="connsiteY5" fmla="*/ 124778 h 124777"/>
                  <a:gd name="connsiteX6" fmla="*/ 12382 w 38100"/>
                  <a:gd name="connsiteY6" fmla="*/ 121920 h 12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00" h="124777">
                    <a:moveTo>
                      <a:pt x="12382" y="121920"/>
                    </a:moveTo>
                    <a:cubicBezTo>
                      <a:pt x="12382" y="120015"/>
                      <a:pt x="12382" y="117157"/>
                      <a:pt x="12382" y="115253"/>
                    </a:cubicBezTo>
                    <a:cubicBezTo>
                      <a:pt x="12382" y="76200"/>
                      <a:pt x="21907" y="40005"/>
                      <a:pt x="38100" y="7620"/>
                    </a:cubicBezTo>
                    <a:cubicBezTo>
                      <a:pt x="34290" y="5715"/>
                      <a:pt x="31432" y="2857"/>
                      <a:pt x="28575" y="0"/>
                    </a:cubicBezTo>
                    <a:cubicBezTo>
                      <a:pt x="10477" y="34290"/>
                      <a:pt x="0" y="73343"/>
                      <a:pt x="0" y="115253"/>
                    </a:cubicBezTo>
                    <a:cubicBezTo>
                      <a:pt x="0" y="118110"/>
                      <a:pt x="0" y="121920"/>
                      <a:pt x="0" y="124778"/>
                    </a:cubicBezTo>
                    <a:cubicBezTo>
                      <a:pt x="3810" y="122872"/>
                      <a:pt x="7620" y="121920"/>
                      <a:pt x="12382" y="12192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6" name="Freeform 545">
                <a:extLst>
                  <a:ext uri="{FF2B5EF4-FFF2-40B4-BE49-F238E27FC236}">
                    <a16:creationId xmlns:a16="http://schemas.microsoft.com/office/drawing/2014/main" id="{6150ECFA-2297-90D4-53A9-C29C30797951}"/>
                  </a:ext>
                </a:extLst>
              </p:cNvPr>
              <p:cNvSpPr/>
              <p:nvPr/>
            </p:nvSpPr>
            <p:spPr>
              <a:xfrm>
                <a:off x="409575" y="368617"/>
                <a:ext cx="81914" cy="100012"/>
              </a:xfrm>
              <a:custGeom>
                <a:avLst/>
                <a:gdLst>
                  <a:gd name="connsiteX0" fmla="*/ 71438 w 81914"/>
                  <a:gd name="connsiteY0" fmla="*/ 0 h 100012"/>
                  <a:gd name="connsiteX1" fmla="*/ 0 w 81914"/>
                  <a:gd name="connsiteY1" fmla="*/ 89535 h 100012"/>
                  <a:gd name="connsiteX2" fmla="*/ 6668 w 81914"/>
                  <a:gd name="connsiteY2" fmla="*/ 100013 h 100012"/>
                  <a:gd name="connsiteX3" fmla="*/ 81915 w 81914"/>
                  <a:gd name="connsiteY3" fmla="*/ 4763 h 100012"/>
                  <a:gd name="connsiteX4" fmla="*/ 71438 w 81914"/>
                  <a:gd name="connsiteY4" fmla="*/ 0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14" h="100012">
                    <a:moveTo>
                      <a:pt x="71438" y="0"/>
                    </a:moveTo>
                    <a:cubicBezTo>
                      <a:pt x="55245" y="35243"/>
                      <a:pt x="30480" y="65722"/>
                      <a:pt x="0" y="89535"/>
                    </a:cubicBezTo>
                    <a:cubicBezTo>
                      <a:pt x="2857" y="92393"/>
                      <a:pt x="4763" y="96203"/>
                      <a:pt x="6668" y="100013"/>
                    </a:cubicBezTo>
                    <a:cubicBezTo>
                      <a:pt x="39052" y="75247"/>
                      <a:pt x="64770" y="42863"/>
                      <a:pt x="81915" y="4763"/>
                    </a:cubicBezTo>
                    <a:cubicBezTo>
                      <a:pt x="79057" y="2858"/>
                      <a:pt x="75247" y="1905"/>
                      <a:pt x="71438"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7" name="Freeform 546">
                <a:extLst>
                  <a:ext uri="{FF2B5EF4-FFF2-40B4-BE49-F238E27FC236}">
                    <a16:creationId xmlns:a16="http://schemas.microsoft.com/office/drawing/2014/main" id="{7628C7B7-999A-37B8-E03A-577D135509BC}"/>
                  </a:ext>
                </a:extLst>
              </p:cNvPr>
              <p:cNvSpPr/>
              <p:nvPr/>
            </p:nvSpPr>
            <p:spPr>
              <a:xfrm>
                <a:off x="207645" y="499110"/>
                <a:ext cx="122872" cy="19050"/>
              </a:xfrm>
              <a:custGeom>
                <a:avLst/>
                <a:gdLst>
                  <a:gd name="connsiteX0" fmla="*/ 118110 w 122872"/>
                  <a:gd name="connsiteY0" fmla="*/ 0 h 19050"/>
                  <a:gd name="connsiteX1" fmla="*/ 58102 w 122872"/>
                  <a:gd name="connsiteY1" fmla="*/ 7620 h 19050"/>
                  <a:gd name="connsiteX2" fmla="*/ 3810 w 122872"/>
                  <a:gd name="connsiteY2" fmla="*/ 953 h 19050"/>
                  <a:gd name="connsiteX3" fmla="*/ 0 w 122872"/>
                  <a:gd name="connsiteY3" fmla="*/ 12382 h 19050"/>
                  <a:gd name="connsiteX4" fmla="*/ 59055 w 122872"/>
                  <a:gd name="connsiteY4" fmla="*/ 19050 h 19050"/>
                  <a:gd name="connsiteX5" fmla="*/ 122873 w 122872"/>
                  <a:gd name="connsiteY5" fmla="*/ 10478 h 19050"/>
                  <a:gd name="connsiteX6" fmla="*/ 118110 w 122872"/>
                  <a:gd name="connsiteY6" fmla="*/ 0 h 1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72" h="19050">
                    <a:moveTo>
                      <a:pt x="118110" y="0"/>
                    </a:moveTo>
                    <a:cubicBezTo>
                      <a:pt x="99060" y="4763"/>
                      <a:pt x="79057" y="7620"/>
                      <a:pt x="58102" y="7620"/>
                    </a:cubicBezTo>
                    <a:cubicBezTo>
                      <a:pt x="39052" y="7620"/>
                      <a:pt x="20955" y="5715"/>
                      <a:pt x="3810" y="953"/>
                    </a:cubicBezTo>
                    <a:cubicBezTo>
                      <a:pt x="2857" y="4763"/>
                      <a:pt x="1905" y="8572"/>
                      <a:pt x="0" y="12382"/>
                    </a:cubicBezTo>
                    <a:cubicBezTo>
                      <a:pt x="19050" y="17145"/>
                      <a:pt x="39052" y="19050"/>
                      <a:pt x="59055" y="19050"/>
                    </a:cubicBezTo>
                    <a:cubicBezTo>
                      <a:pt x="80963" y="19050"/>
                      <a:pt x="102870" y="16192"/>
                      <a:pt x="122873" y="10478"/>
                    </a:cubicBezTo>
                    <a:cubicBezTo>
                      <a:pt x="120015" y="7620"/>
                      <a:pt x="119063" y="3810"/>
                      <a:pt x="118110"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8" name="Freeform 547">
                <a:extLst>
                  <a:ext uri="{FF2B5EF4-FFF2-40B4-BE49-F238E27FC236}">
                    <a16:creationId xmlns:a16="http://schemas.microsoft.com/office/drawing/2014/main" id="{90F81E63-6C0C-5C06-BCAE-F9A4190B4AE9}"/>
                  </a:ext>
                </a:extLst>
              </p:cNvPr>
              <p:cNvSpPr/>
              <p:nvPr/>
            </p:nvSpPr>
            <p:spPr>
              <a:xfrm>
                <a:off x="39052" y="370523"/>
                <a:ext cx="84772" cy="100012"/>
              </a:xfrm>
              <a:custGeom>
                <a:avLst/>
                <a:gdLst>
                  <a:gd name="connsiteX0" fmla="*/ 84773 w 84772"/>
                  <a:gd name="connsiteY0" fmla="*/ 89535 h 100012"/>
                  <a:gd name="connsiteX1" fmla="*/ 11430 w 84772"/>
                  <a:gd name="connsiteY1" fmla="*/ 0 h 100012"/>
                  <a:gd name="connsiteX2" fmla="*/ 0 w 84772"/>
                  <a:gd name="connsiteY2" fmla="*/ 2857 h 100012"/>
                  <a:gd name="connsiteX3" fmla="*/ 79057 w 84772"/>
                  <a:gd name="connsiteY3" fmla="*/ 100013 h 100012"/>
                  <a:gd name="connsiteX4" fmla="*/ 84773 w 84772"/>
                  <a:gd name="connsiteY4" fmla="*/ 89535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772" h="100012">
                    <a:moveTo>
                      <a:pt x="84773" y="89535"/>
                    </a:moveTo>
                    <a:cubicBezTo>
                      <a:pt x="53340" y="66675"/>
                      <a:pt x="27623" y="35242"/>
                      <a:pt x="11430" y="0"/>
                    </a:cubicBezTo>
                    <a:cubicBezTo>
                      <a:pt x="7620" y="1905"/>
                      <a:pt x="3810" y="2857"/>
                      <a:pt x="0" y="2857"/>
                    </a:cubicBezTo>
                    <a:cubicBezTo>
                      <a:pt x="18098" y="41910"/>
                      <a:pt x="45720" y="75247"/>
                      <a:pt x="79057" y="100013"/>
                    </a:cubicBezTo>
                    <a:cubicBezTo>
                      <a:pt x="80963" y="96203"/>
                      <a:pt x="82868" y="93345"/>
                      <a:pt x="84773" y="89535"/>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
        <p:nvSpPr>
          <p:cNvPr id="553" name="TextBox 552">
            <a:extLst>
              <a:ext uri="{FF2B5EF4-FFF2-40B4-BE49-F238E27FC236}">
                <a16:creationId xmlns:a16="http://schemas.microsoft.com/office/drawing/2014/main" id="{39BB5942-9B1F-963C-31AC-C0BE83BC0623}"/>
              </a:ext>
            </a:extLst>
          </p:cNvPr>
          <p:cNvSpPr txBox="1"/>
          <p:nvPr/>
        </p:nvSpPr>
        <p:spPr>
          <a:xfrm>
            <a:off x="363639" y="4994330"/>
            <a:ext cx="8966983" cy="323165"/>
          </a:xfrm>
          <a:prstGeom prst="rect">
            <a:avLst/>
          </a:prstGeom>
          <a:noFill/>
        </p:spPr>
        <p:txBody>
          <a:bodyPr wrap="square" lIns="182880" rtlCol="0">
            <a:spAutoFit/>
          </a:bodyPr>
          <a:lstStyle/>
          <a:p>
            <a:r>
              <a:rPr lang="en-US" sz="1500" dirty="0">
                <a:latin typeface="Century Gothic" panose="020B0502020202020204" pitchFamily="34" charset="0"/>
              </a:rPr>
              <a:t>…</a:t>
            </a:r>
          </a:p>
        </p:txBody>
      </p:sp>
      <p:sp>
        <p:nvSpPr>
          <p:cNvPr id="554" name="TextBox 553">
            <a:extLst>
              <a:ext uri="{FF2B5EF4-FFF2-40B4-BE49-F238E27FC236}">
                <a16:creationId xmlns:a16="http://schemas.microsoft.com/office/drawing/2014/main" id="{91039613-A0B7-0964-11F6-5FD4EAF19219}"/>
              </a:ext>
            </a:extLst>
          </p:cNvPr>
          <p:cNvSpPr txBox="1"/>
          <p:nvPr/>
        </p:nvSpPr>
        <p:spPr>
          <a:xfrm>
            <a:off x="363639" y="4611857"/>
            <a:ext cx="11525385"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COMPETITIVE RIVALRY</a:t>
            </a:r>
          </a:p>
        </p:txBody>
      </p:sp>
      <p:sp>
        <p:nvSpPr>
          <p:cNvPr id="555" name="Rectangle 554">
            <a:extLst>
              <a:ext uri="{FF2B5EF4-FFF2-40B4-BE49-F238E27FC236}">
                <a16:creationId xmlns:a16="http://schemas.microsoft.com/office/drawing/2014/main" id="{C9B212B3-200A-0AAF-5A24-E87C109B27BF}"/>
              </a:ext>
            </a:extLst>
          </p:cNvPr>
          <p:cNvSpPr/>
          <p:nvPr/>
        </p:nvSpPr>
        <p:spPr>
          <a:xfrm>
            <a:off x="363639" y="4950412"/>
            <a:ext cx="11525385" cy="1479997"/>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6" name="Rectangle 555">
            <a:extLst>
              <a:ext uri="{FF2B5EF4-FFF2-40B4-BE49-F238E27FC236}">
                <a16:creationId xmlns:a16="http://schemas.microsoft.com/office/drawing/2014/main" id="{4DF1F004-45A2-A426-57E9-69DFF9374BDF}"/>
              </a:ext>
            </a:extLst>
          </p:cNvPr>
          <p:cNvSpPr/>
          <p:nvPr/>
        </p:nvSpPr>
        <p:spPr>
          <a:xfrm>
            <a:off x="363639" y="6426341"/>
            <a:ext cx="11525385" cy="91440"/>
          </a:xfrm>
          <a:prstGeom prst="rect">
            <a:avLst/>
          </a:prstGeom>
          <a:solidFill>
            <a:srgbClr val="FF6833"/>
          </a:solidFill>
          <a:ln>
            <a:solidFill>
              <a:srgbClr val="FF683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7" name="Group 556">
            <a:extLst>
              <a:ext uri="{FF2B5EF4-FFF2-40B4-BE49-F238E27FC236}">
                <a16:creationId xmlns:a16="http://schemas.microsoft.com/office/drawing/2014/main" id="{D0134FCC-C561-CC4A-2DFA-8EDD856ACBF3}"/>
              </a:ext>
            </a:extLst>
          </p:cNvPr>
          <p:cNvGrpSpPr/>
          <p:nvPr/>
        </p:nvGrpSpPr>
        <p:grpSpPr>
          <a:xfrm>
            <a:off x="10643179" y="5527110"/>
            <a:ext cx="1133948" cy="789820"/>
            <a:chOff x="0" y="0"/>
            <a:chExt cx="701077" cy="488316"/>
          </a:xfrm>
        </p:grpSpPr>
        <p:grpSp>
          <p:nvGrpSpPr>
            <p:cNvPr id="558" name="Graphic 192">
              <a:extLst>
                <a:ext uri="{FF2B5EF4-FFF2-40B4-BE49-F238E27FC236}">
                  <a16:creationId xmlns:a16="http://schemas.microsoft.com/office/drawing/2014/main" id="{75044AA0-73B3-ACE8-B9B9-95591CD8BF17}"/>
                </a:ext>
              </a:extLst>
            </p:cNvPr>
            <p:cNvGrpSpPr/>
            <p:nvPr/>
          </p:nvGrpSpPr>
          <p:grpSpPr>
            <a:xfrm>
              <a:off x="0" y="0"/>
              <a:ext cx="701077" cy="488316"/>
              <a:chOff x="0" y="0"/>
              <a:chExt cx="521017" cy="362902"/>
            </a:xfrm>
            <a:solidFill>
              <a:srgbClr val="E63B27"/>
            </a:solidFill>
          </p:grpSpPr>
          <p:sp>
            <p:nvSpPr>
              <p:cNvPr id="560" name="Freeform 559">
                <a:extLst>
                  <a:ext uri="{FF2B5EF4-FFF2-40B4-BE49-F238E27FC236}">
                    <a16:creationId xmlns:a16="http://schemas.microsoft.com/office/drawing/2014/main" id="{969C2B03-5557-36CF-B687-D3A1CC4E806B}"/>
                  </a:ext>
                </a:extLst>
              </p:cNvPr>
              <p:cNvSpPr/>
              <p:nvPr/>
            </p:nvSpPr>
            <p:spPr>
              <a:xfrm>
                <a:off x="0" y="190500"/>
                <a:ext cx="112395" cy="172402"/>
              </a:xfrm>
              <a:custGeom>
                <a:avLst/>
                <a:gdLst>
                  <a:gd name="connsiteX0" fmla="*/ 0 w 112395"/>
                  <a:gd name="connsiteY0" fmla="*/ 172403 h 172402"/>
                  <a:gd name="connsiteX1" fmla="*/ 0 w 112395"/>
                  <a:gd name="connsiteY1" fmla="*/ 9525 h 172402"/>
                  <a:gd name="connsiteX2" fmla="*/ 9525 w 112395"/>
                  <a:gd name="connsiteY2" fmla="*/ 0 h 172402"/>
                  <a:gd name="connsiteX3" fmla="*/ 102870 w 112395"/>
                  <a:gd name="connsiteY3" fmla="*/ 0 h 172402"/>
                  <a:gd name="connsiteX4" fmla="*/ 112395 w 112395"/>
                  <a:gd name="connsiteY4" fmla="*/ 9525 h 172402"/>
                  <a:gd name="connsiteX5" fmla="*/ 112395 w 112395"/>
                  <a:gd name="connsiteY5" fmla="*/ 172403 h 172402"/>
                  <a:gd name="connsiteX6" fmla="*/ 0 w 112395"/>
                  <a:gd name="connsiteY6" fmla="*/ 172403 h 17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172402">
                    <a:moveTo>
                      <a:pt x="0" y="172403"/>
                    </a:moveTo>
                    <a:lnTo>
                      <a:pt x="0" y="9525"/>
                    </a:lnTo>
                    <a:cubicBezTo>
                      <a:pt x="0" y="3810"/>
                      <a:pt x="4763" y="0"/>
                      <a:pt x="9525" y="0"/>
                    </a:cubicBezTo>
                    <a:lnTo>
                      <a:pt x="102870" y="0"/>
                    </a:lnTo>
                    <a:cubicBezTo>
                      <a:pt x="107633" y="0"/>
                      <a:pt x="112395" y="3810"/>
                      <a:pt x="112395" y="9525"/>
                    </a:cubicBezTo>
                    <a:lnTo>
                      <a:pt x="112395" y="172403"/>
                    </a:lnTo>
                    <a:lnTo>
                      <a:pt x="0" y="17240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1" name="Freeform 560">
                <a:extLst>
                  <a:ext uri="{FF2B5EF4-FFF2-40B4-BE49-F238E27FC236}">
                    <a16:creationId xmlns:a16="http://schemas.microsoft.com/office/drawing/2014/main" id="{CF6057B7-A229-23E3-BB20-B26E42A74AD5}"/>
                  </a:ext>
                </a:extLst>
              </p:cNvPr>
              <p:cNvSpPr/>
              <p:nvPr/>
            </p:nvSpPr>
            <p:spPr>
              <a:xfrm>
                <a:off x="272415" y="0"/>
                <a:ext cx="112395" cy="362902"/>
              </a:xfrm>
              <a:custGeom>
                <a:avLst/>
                <a:gdLst>
                  <a:gd name="connsiteX0" fmla="*/ 0 w 112395"/>
                  <a:gd name="connsiteY0" fmla="*/ 362903 h 362902"/>
                  <a:gd name="connsiteX1" fmla="*/ 0 w 112395"/>
                  <a:gd name="connsiteY1" fmla="*/ 9525 h 362902"/>
                  <a:gd name="connsiteX2" fmla="*/ 9525 w 112395"/>
                  <a:gd name="connsiteY2" fmla="*/ 0 h 362902"/>
                  <a:gd name="connsiteX3" fmla="*/ 102870 w 112395"/>
                  <a:gd name="connsiteY3" fmla="*/ 0 h 362902"/>
                  <a:gd name="connsiteX4" fmla="*/ 112395 w 112395"/>
                  <a:gd name="connsiteY4" fmla="*/ 9525 h 362902"/>
                  <a:gd name="connsiteX5" fmla="*/ 112395 w 112395"/>
                  <a:gd name="connsiteY5" fmla="*/ 362903 h 362902"/>
                  <a:gd name="connsiteX6" fmla="*/ 0 w 112395"/>
                  <a:gd name="connsiteY6" fmla="*/ 362903 h 362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362902">
                    <a:moveTo>
                      <a:pt x="0" y="362903"/>
                    </a:moveTo>
                    <a:lnTo>
                      <a:pt x="0" y="9525"/>
                    </a:lnTo>
                    <a:cubicBezTo>
                      <a:pt x="0" y="3810"/>
                      <a:pt x="3810" y="0"/>
                      <a:pt x="9525" y="0"/>
                    </a:cubicBezTo>
                    <a:lnTo>
                      <a:pt x="102870" y="0"/>
                    </a:lnTo>
                    <a:cubicBezTo>
                      <a:pt x="107633" y="0"/>
                      <a:pt x="112395" y="3810"/>
                      <a:pt x="112395" y="9525"/>
                    </a:cubicBezTo>
                    <a:lnTo>
                      <a:pt x="112395" y="362903"/>
                    </a:lnTo>
                    <a:lnTo>
                      <a:pt x="0" y="36290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2" name="Freeform 561">
                <a:extLst>
                  <a:ext uri="{FF2B5EF4-FFF2-40B4-BE49-F238E27FC236}">
                    <a16:creationId xmlns:a16="http://schemas.microsoft.com/office/drawing/2014/main" id="{4727EE30-7DE5-2319-E77C-8E728C366CB9}"/>
                  </a:ext>
                </a:extLst>
              </p:cNvPr>
              <p:cNvSpPr/>
              <p:nvPr/>
            </p:nvSpPr>
            <p:spPr>
              <a:xfrm>
                <a:off x="136208" y="95250"/>
                <a:ext cx="112394" cy="267652"/>
              </a:xfrm>
              <a:custGeom>
                <a:avLst/>
                <a:gdLst>
                  <a:gd name="connsiteX0" fmla="*/ 0 w 112394"/>
                  <a:gd name="connsiteY0" fmla="*/ 267653 h 267652"/>
                  <a:gd name="connsiteX1" fmla="*/ 0 w 112394"/>
                  <a:gd name="connsiteY1" fmla="*/ 9525 h 267652"/>
                  <a:gd name="connsiteX2" fmla="*/ 9525 w 112394"/>
                  <a:gd name="connsiteY2" fmla="*/ 0 h 267652"/>
                  <a:gd name="connsiteX3" fmla="*/ 102870 w 112394"/>
                  <a:gd name="connsiteY3" fmla="*/ 0 h 267652"/>
                  <a:gd name="connsiteX4" fmla="*/ 112395 w 112394"/>
                  <a:gd name="connsiteY4" fmla="*/ 9525 h 267652"/>
                  <a:gd name="connsiteX5" fmla="*/ 112395 w 112394"/>
                  <a:gd name="connsiteY5" fmla="*/ 267653 h 267652"/>
                  <a:gd name="connsiteX6" fmla="*/ 0 w 112394"/>
                  <a:gd name="connsiteY6" fmla="*/ 267653 h 267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67652">
                    <a:moveTo>
                      <a:pt x="0" y="267653"/>
                    </a:moveTo>
                    <a:lnTo>
                      <a:pt x="0" y="9525"/>
                    </a:lnTo>
                    <a:cubicBezTo>
                      <a:pt x="0" y="3810"/>
                      <a:pt x="4763" y="0"/>
                      <a:pt x="9525" y="0"/>
                    </a:cubicBezTo>
                    <a:lnTo>
                      <a:pt x="102870" y="0"/>
                    </a:lnTo>
                    <a:cubicBezTo>
                      <a:pt x="107632" y="0"/>
                      <a:pt x="112395" y="3810"/>
                      <a:pt x="112395" y="9525"/>
                    </a:cubicBezTo>
                    <a:lnTo>
                      <a:pt x="112395" y="267653"/>
                    </a:lnTo>
                    <a:lnTo>
                      <a:pt x="0" y="26765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3" name="Freeform 562">
                <a:extLst>
                  <a:ext uri="{FF2B5EF4-FFF2-40B4-BE49-F238E27FC236}">
                    <a16:creationId xmlns:a16="http://schemas.microsoft.com/office/drawing/2014/main" id="{E548DC09-FD70-F1E0-870E-85686C5B89A0}"/>
                  </a:ext>
                </a:extLst>
              </p:cNvPr>
              <p:cNvSpPr/>
              <p:nvPr/>
            </p:nvSpPr>
            <p:spPr>
              <a:xfrm>
                <a:off x="408623" y="133350"/>
                <a:ext cx="112394" cy="229552"/>
              </a:xfrm>
              <a:custGeom>
                <a:avLst/>
                <a:gdLst>
                  <a:gd name="connsiteX0" fmla="*/ 0 w 112394"/>
                  <a:gd name="connsiteY0" fmla="*/ 229553 h 229552"/>
                  <a:gd name="connsiteX1" fmla="*/ 0 w 112394"/>
                  <a:gd name="connsiteY1" fmla="*/ 9525 h 229552"/>
                  <a:gd name="connsiteX2" fmla="*/ 9525 w 112394"/>
                  <a:gd name="connsiteY2" fmla="*/ 0 h 229552"/>
                  <a:gd name="connsiteX3" fmla="*/ 102870 w 112394"/>
                  <a:gd name="connsiteY3" fmla="*/ 0 h 229552"/>
                  <a:gd name="connsiteX4" fmla="*/ 112395 w 112394"/>
                  <a:gd name="connsiteY4" fmla="*/ 9525 h 229552"/>
                  <a:gd name="connsiteX5" fmla="*/ 112395 w 112394"/>
                  <a:gd name="connsiteY5" fmla="*/ 229553 h 229552"/>
                  <a:gd name="connsiteX6" fmla="*/ 0 w 112394"/>
                  <a:gd name="connsiteY6" fmla="*/ 229553 h 229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29552">
                    <a:moveTo>
                      <a:pt x="0" y="229553"/>
                    </a:moveTo>
                    <a:lnTo>
                      <a:pt x="0" y="9525"/>
                    </a:lnTo>
                    <a:cubicBezTo>
                      <a:pt x="0" y="3810"/>
                      <a:pt x="3810" y="0"/>
                      <a:pt x="9525" y="0"/>
                    </a:cubicBezTo>
                    <a:lnTo>
                      <a:pt x="102870" y="0"/>
                    </a:lnTo>
                    <a:cubicBezTo>
                      <a:pt x="108585" y="0"/>
                      <a:pt x="112395" y="3810"/>
                      <a:pt x="112395" y="9525"/>
                    </a:cubicBezTo>
                    <a:lnTo>
                      <a:pt x="112395" y="229553"/>
                    </a:lnTo>
                    <a:lnTo>
                      <a:pt x="0" y="22955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59" name="Freeform 558">
              <a:extLst>
                <a:ext uri="{FF2B5EF4-FFF2-40B4-BE49-F238E27FC236}">
                  <a16:creationId xmlns:a16="http://schemas.microsoft.com/office/drawing/2014/main" id="{C0DEB5AB-10F9-F3F9-FA28-71B49E58B6BF}"/>
                </a:ext>
              </a:extLst>
            </p:cNvPr>
            <p:cNvSpPr/>
            <p:nvPr/>
          </p:nvSpPr>
          <p:spPr>
            <a:xfrm>
              <a:off x="374250" y="20506"/>
              <a:ext cx="135857" cy="128167"/>
            </a:xfrm>
            <a:custGeom>
              <a:avLst/>
              <a:gdLst>
                <a:gd name="connsiteX0" fmla="*/ 50482 w 100965"/>
                <a:gd name="connsiteY0" fmla="*/ 74295 h 95250"/>
                <a:gd name="connsiteX1" fmla="*/ 80963 w 100965"/>
                <a:gd name="connsiteY1" fmla="*/ 95250 h 95250"/>
                <a:gd name="connsiteX2" fmla="*/ 71438 w 100965"/>
                <a:gd name="connsiteY2" fmla="*/ 59055 h 95250"/>
                <a:gd name="connsiteX3" fmla="*/ 100965 w 100965"/>
                <a:gd name="connsiteY3" fmla="*/ 36195 h 95250"/>
                <a:gd name="connsiteX4" fmla="*/ 63818 w 100965"/>
                <a:gd name="connsiteY4" fmla="*/ 34290 h 95250"/>
                <a:gd name="connsiteX5" fmla="*/ 50482 w 100965"/>
                <a:gd name="connsiteY5" fmla="*/ 0 h 95250"/>
                <a:gd name="connsiteX6" fmla="*/ 37147 w 100965"/>
                <a:gd name="connsiteY6" fmla="*/ 34290 h 95250"/>
                <a:gd name="connsiteX7" fmla="*/ 0 w 100965"/>
                <a:gd name="connsiteY7" fmla="*/ 36195 h 95250"/>
                <a:gd name="connsiteX8" fmla="*/ 29528 w 100965"/>
                <a:gd name="connsiteY8" fmla="*/ 59055 h 95250"/>
                <a:gd name="connsiteX9" fmla="*/ 20003 w 100965"/>
                <a:gd name="connsiteY9" fmla="*/ 9525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95250">
                  <a:moveTo>
                    <a:pt x="50482" y="74295"/>
                  </a:moveTo>
                  <a:lnTo>
                    <a:pt x="80963" y="95250"/>
                  </a:lnTo>
                  <a:lnTo>
                    <a:pt x="71438" y="59055"/>
                  </a:lnTo>
                  <a:lnTo>
                    <a:pt x="100965" y="36195"/>
                  </a:lnTo>
                  <a:lnTo>
                    <a:pt x="63818" y="34290"/>
                  </a:lnTo>
                  <a:lnTo>
                    <a:pt x="50482" y="0"/>
                  </a:lnTo>
                  <a:lnTo>
                    <a:pt x="37147" y="34290"/>
                  </a:lnTo>
                  <a:lnTo>
                    <a:pt x="0" y="36195"/>
                  </a:lnTo>
                  <a:lnTo>
                    <a:pt x="29528" y="59055"/>
                  </a:lnTo>
                  <a:lnTo>
                    <a:pt x="20003" y="95250"/>
                  </a:lnTo>
                  <a:close/>
                </a:path>
              </a:pathLst>
            </a:custGeom>
            <a:solidFill>
              <a:schemeClr val="bg1"/>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Tree>
    <p:extLst>
      <p:ext uri="{BB962C8B-B14F-4D97-AF65-F5344CB8AC3E}">
        <p14:creationId xmlns:p14="http://schemas.microsoft.com/office/powerpoint/2010/main" val="3473700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A15D7C-FA4A-6EF8-865E-BCE24D725F65}"/>
              </a:ext>
            </a:extLst>
          </p:cNvPr>
          <p:cNvSpPr txBox="1"/>
          <p:nvPr/>
        </p:nvSpPr>
        <p:spPr>
          <a:xfrm>
            <a:off x="63786" y="95313"/>
            <a:ext cx="900505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PORTER'S FIVE FORCES ANALYSIS EXAMPLE</a:t>
            </a:r>
          </a:p>
        </p:txBody>
      </p:sp>
      <p:sp>
        <p:nvSpPr>
          <p:cNvPr id="318" name="TextBox 317">
            <a:extLst>
              <a:ext uri="{FF2B5EF4-FFF2-40B4-BE49-F238E27FC236}">
                <a16:creationId xmlns:a16="http://schemas.microsoft.com/office/drawing/2014/main" id="{ADDCF98A-4ACD-D49D-99AF-88F6DB64F9BF}"/>
              </a:ext>
            </a:extLst>
          </p:cNvPr>
          <p:cNvSpPr txBox="1"/>
          <p:nvPr/>
        </p:nvSpPr>
        <p:spPr>
          <a:xfrm>
            <a:off x="363255" y="1084568"/>
            <a:ext cx="2880360" cy="1015663"/>
          </a:xfrm>
          <a:prstGeom prst="rect">
            <a:avLst/>
          </a:prstGeom>
          <a:noFill/>
        </p:spPr>
        <p:txBody>
          <a:bodyPr wrap="square" lIns="182880" rtlCol="0">
            <a:spAutoFit/>
          </a:bodyPr>
          <a:lstStyle/>
          <a:p>
            <a:r>
              <a:rPr lang="en-US" sz="1500" dirty="0">
                <a:latin typeface="Century Gothic" panose="020B0502020202020204" pitchFamily="34" charset="0"/>
              </a:rPr>
              <a:t>Consider how much money, time, and effort it would take for a company to displace you.</a:t>
            </a:r>
          </a:p>
        </p:txBody>
      </p:sp>
      <p:sp>
        <p:nvSpPr>
          <p:cNvPr id="319" name="TextBox 318">
            <a:extLst>
              <a:ext uri="{FF2B5EF4-FFF2-40B4-BE49-F238E27FC236}">
                <a16:creationId xmlns:a16="http://schemas.microsoft.com/office/drawing/2014/main" id="{31D23F35-104A-5820-85B1-39892BC5B210}"/>
              </a:ext>
            </a:extLst>
          </p:cNvPr>
          <p:cNvSpPr txBox="1"/>
          <p:nvPr/>
        </p:nvSpPr>
        <p:spPr>
          <a:xfrm>
            <a:off x="363255"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THREAT OF NEW ENTRY</a:t>
            </a:r>
          </a:p>
        </p:txBody>
      </p:sp>
      <p:sp>
        <p:nvSpPr>
          <p:cNvPr id="320" name="Rectangle 319">
            <a:extLst>
              <a:ext uri="{FF2B5EF4-FFF2-40B4-BE49-F238E27FC236}">
                <a16:creationId xmlns:a16="http://schemas.microsoft.com/office/drawing/2014/main" id="{2EED23DF-5C24-C539-B703-494E6A5305C4}"/>
              </a:ext>
            </a:extLst>
          </p:cNvPr>
          <p:cNvSpPr/>
          <p:nvPr/>
        </p:nvSpPr>
        <p:spPr>
          <a:xfrm>
            <a:off x="363255"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320">
            <a:extLst>
              <a:ext uri="{FF2B5EF4-FFF2-40B4-BE49-F238E27FC236}">
                <a16:creationId xmlns:a16="http://schemas.microsoft.com/office/drawing/2014/main" id="{0D9A67C1-3EBB-7AAD-C98C-CF52DD73CA05}"/>
              </a:ext>
            </a:extLst>
          </p:cNvPr>
          <p:cNvSpPr/>
          <p:nvPr/>
        </p:nvSpPr>
        <p:spPr>
          <a:xfrm>
            <a:off x="363255" y="4309942"/>
            <a:ext cx="2880360" cy="91440"/>
          </a:xfrm>
          <a:prstGeom prst="rect">
            <a:avLst/>
          </a:prstGeom>
          <a:solidFill>
            <a:srgbClr val="ACBE39"/>
          </a:solidFill>
          <a:ln>
            <a:solidFill>
              <a:srgbClr val="ACBE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5" name="TextBox 494">
            <a:extLst>
              <a:ext uri="{FF2B5EF4-FFF2-40B4-BE49-F238E27FC236}">
                <a16:creationId xmlns:a16="http://schemas.microsoft.com/office/drawing/2014/main" id="{4B8D35C1-0A6F-E302-2EB4-382FB19C1CBC}"/>
              </a:ext>
            </a:extLst>
          </p:cNvPr>
          <p:cNvSpPr txBox="1"/>
          <p:nvPr/>
        </p:nvSpPr>
        <p:spPr>
          <a:xfrm>
            <a:off x="3244151" y="1084568"/>
            <a:ext cx="2880360" cy="2169825"/>
          </a:xfrm>
          <a:prstGeom prst="rect">
            <a:avLst/>
          </a:prstGeom>
          <a:noFill/>
        </p:spPr>
        <p:txBody>
          <a:bodyPr wrap="square" lIns="182880" rtlCol="0">
            <a:spAutoFit/>
          </a:bodyPr>
          <a:lstStyle/>
          <a:p>
            <a:r>
              <a:rPr lang="en-US" sz="1500" dirty="0">
                <a:latin typeface="Century Gothic" panose="020B0502020202020204" pitchFamily="34" charset="0"/>
              </a:rPr>
              <a:t>If you have many customers, you have the power. Otherwise, buyers can negotiate more advantageous deals elsewhere or find sources other than yours. Consider how you would treat that situation.</a:t>
            </a:r>
          </a:p>
        </p:txBody>
      </p:sp>
      <p:sp>
        <p:nvSpPr>
          <p:cNvPr id="496" name="TextBox 495">
            <a:extLst>
              <a:ext uri="{FF2B5EF4-FFF2-40B4-BE49-F238E27FC236}">
                <a16:creationId xmlns:a16="http://schemas.microsoft.com/office/drawing/2014/main" id="{D2E81202-E656-979E-CDC8-6C1A2B985D48}"/>
              </a:ext>
            </a:extLst>
          </p:cNvPr>
          <p:cNvSpPr txBox="1"/>
          <p:nvPr/>
        </p:nvSpPr>
        <p:spPr>
          <a:xfrm>
            <a:off x="3244151"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 OF BUYERS</a:t>
            </a:r>
          </a:p>
        </p:txBody>
      </p:sp>
      <p:sp>
        <p:nvSpPr>
          <p:cNvPr id="497" name="Rectangle 496">
            <a:extLst>
              <a:ext uri="{FF2B5EF4-FFF2-40B4-BE49-F238E27FC236}">
                <a16:creationId xmlns:a16="http://schemas.microsoft.com/office/drawing/2014/main" id="{CD4ECA9E-266F-50BA-AC52-6FF86D7C9AE0}"/>
              </a:ext>
            </a:extLst>
          </p:cNvPr>
          <p:cNvSpPr/>
          <p:nvPr/>
        </p:nvSpPr>
        <p:spPr>
          <a:xfrm>
            <a:off x="3244151"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Rectangle 497">
            <a:extLst>
              <a:ext uri="{FF2B5EF4-FFF2-40B4-BE49-F238E27FC236}">
                <a16:creationId xmlns:a16="http://schemas.microsoft.com/office/drawing/2014/main" id="{C835736B-ACA9-40E5-1D85-B77E1D17A8E6}"/>
              </a:ext>
            </a:extLst>
          </p:cNvPr>
          <p:cNvSpPr/>
          <p:nvPr/>
        </p:nvSpPr>
        <p:spPr>
          <a:xfrm>
            <a:off x="3244151" y="4309942"/>
            <a:ext cx="2880360" cy="91440"/>
          </a:xfrm>
          <a:prstGeom prst="rect">
            <a:avLst/>
          </a:prstGeom>
          <a:solidFill>
            <a:srgbClr val="20B25A"/>
          </a:solidFill>
          <a:ln>
            <a:solidFill>
              <a:srgbClr val="20B2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0" name="TextBox 499">
            <a:extLst>
              <a:ext uri="{FF2B5EF4-FFF2-40B4-BE49-F238E27FC236}">
                <a16:creationId xmlns:a16="http://schemas.microsoft.com/office/drawing/2014/main" id="{39ADC1DD-7E9E-EEEF-98DE-C838776F2811}"/>
              </a:ext>
            </a:extLst>
          </p:cNvPr>
          <p:cNvSpPr txBox="1"/>
          <p:nvPr/>
        </p:nvSpPr>
        <p:spPr>
          <a:xfrm>
            <a:off x="6124511" y="1084568"/>
            <a:ext cx="2880360" cy="3093154"/>
          </a:xfrm>
          <a:prstGeom prst="rect">
            <a:avLst/>
          </a:prstGeom>
          <a:noFill/>
        </p:spPr>
        <p:txBody>
          <a:bodyPr wrap="square" lIns="182880" rtlCol="0">
            <a:spAutoFit/>
          </a:bodyPr>
          <a:lstStyle/>
          <a:p>
            <a:r>
              <a:rPr lang="en-US" sz="1500" dirty="0">
                <a:latin typeface="Century Gothic" panose="020B0502020202020204" pitchFamily="34" charset="0"/>
              </a:rPr>
              <a:t>A competitor could create a product or model that replaces yours. On the other hand, a new product or service could also complement yours, which would create a symbiotic sales situation. Complements are sometimes </a:t>
            </a:r>
          </a:p>
          <a:p>
            <a:r>
              <a:rPr lang="en-US" sz="1500" dirty="0">
                <a:latin typeface="Century Gothic" panose="020B0502020202020204" pitchFamily="34" charset="0"/>
              </a:rPr>
              <a:t>considered the </a:t>
            </a:r>
          </a:p>
          <a:p>
            <a:r>
              <a:rPr lang="en-US" sz="1500" dirty="0">
                <a:latin typeface="Century Gothic" panose="020B0502020202020204" pitchFamily="34" charset="0"/>
              </a:rPr>
              <a:t>sixth force </a:t>
            </a:r>
          </a:p>
          <a:p>
            <a:r>
              <a:rPr lang="en-US" sz="1500" dirty="0">
                <a:latin typeface="Century Gothic" panose="020B0502020202020204" pitchFamily="34" charset="0"/>
              </a:rPr>
              <a:t>in the model.</a:t>
            </a:r>
          </a:p>
        </p:txBody>
      </p:sp>
      <p:sp>
        <p:nvSpPr>
          <p:cNvPr id="501" name="TextBox 500">
            <a:extLst>
              <a:ext uri="{FF2B5EF4-FFF2-40B4-BE49-F238E27FC236}">
                <a16:creationId xmlns:a16="http://schemas.microsoft.com/office/drawing/2014/main" id="{D906755D-836F-1AF7-C1AF-14B464EBD6A9}"/>
              </a:ext>
            </a:extLst>
          </p:cNvPr>
          <p:cNvSpPr txBox="1"/>
          <p:nvPr/>
        </p:nvSpPr>
        <p:spPr>
          <a:xfrm>
            <a:off x="6124511"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THREAT OF SUBSTITUTES</a:t>
            </a:r>
          </a:p>
        </p:txBody>
      </p:sp>
      <p:sp>
        <p:nvSpPr>
          <p:cNvPr id="502" name="Rectangle 501">
            <a:extLst>
              <a:ext uri="{FF2B5EF4-FFF2-40B4-BE49-F238E27FC236}">
                <a16:creationId xmlns:a16="http://schemas.microsoft.com/office/drawing/2014/main" id="{AE5A8011-5EFC-E3FB-EF99-B3773137551F}"/>
              </a:ext>
            </a:extLst>
          </p:cNvPr>
          <p:cNvSpPr/>
          <p:nvPr/>
        </p:nvSpPr>
        <p:spPr>
          <a:xfrm>
            <a:off x="6124511"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3" name="Rectangle 502">
            <a:extLst>
              <a:ext uri="{FF2B5EF4-FFF2-40B4-BE49-F238E27FC236}">
                <a16:creationId xmlns:a16="http://schemas.microsoft.com/office/drawing/2014/main" id="{C0246174-562B-3C01-E762-39127E3E5ACA}"/>
              </a:ext>
            </a:extLst>
          </p:cNvPr>
          <p:cNvSpPr/>
          <p:nvPr/>
        </p:nvSpPr>
        <p:spPr>
          <a:xfrm>
            <a:off x="6124511" y="4309942"/>
            <a:ext cx="2880360" cy="91440"/>
          </a:xfrm>
          <a:prstGeom prst="rect">
            <a:avLst/>
          </a:prstGeom>
          <a:solidFill>
            <a:srgbClr val="5A98CB"/>
          </a:solidFill>
          <a:ln>
            <a:solidFill>
              <a:srgbClr val="5A98C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TextBox 504">
            <a:extLst>
              <a:ext uri="{FF2B5EF4-FFF2-40B4-BE49-F238E27FC236}">
                <a16:creationId xmlns:a16="http://schemas.microsoft.com/office/drawing/2014/main" id="{F681DCA2-0137-3C4C-6235-84C5EEC620B9}"/>
              </a:ext>
            </a:extLst>
          </p:cNvPr>
          <p:cNvSpPr txBox="1"/>
          <p:nvPr/>
        </p:nvSpPr>
        <p:spPr>
          <a:xfrm>
            <a:off x="9008665" y="1084568"/>
            <a:ext cx="2880360" cy="1246495"/>
          </a:xfrm>
          <a:prstGeom prst="rect">
            <a:avLst/>
          </a:prstGeom>
          <a:noFill/>
        </p:spPr>
        <p:txBody>
          <a:bodyPr wrap="square" lIns="182880" rtlCol="0">
            <a:spAutoFit/>
          </a:bodyPr>
          <a:lstStyle/>
          <a:p>
            <a:r>
              <a:rPr lang="en-US" sz="1500" dirty="0">
                <a:latin typeface="Century Gothic" panose="020B0502020202020204" pitchFamily="34" charset="0"/>
              </a:rPr>
              <a:t>The more potential suppliers you have, the better for you. Consider how having fewer suppliers might impact your operation.</a:t>
            </a:r>
          </a:p>
        </p:txBody>
      </p:sp>
      <p:sp>
        <p:nvSpPr>
          <p:cNvPr id="506" name="TextBox 505">
            <a:extLst>
              <a:ext uri="{FF2B5EF4-FFF2-40B4-BE49-F238E27FC236}">
                <a16:creationId xmlns:a16="http://schemas.microsoft.com/office/drawing/2014/main" id="{59620FEF-484A-09B8-6DAE-2B473C2AD1B3}"/>
              </a:ext>
            </a:extLst>
          </p:cNvPr>
          <p:cNvSpPr txBox="1"/>
          <p:nvPr/>
        </p:nvSpPr>
        <p:spPr>
          <a:xfrm>
            <a:off x="9008665" y="702094"/>
            <a:ext cx="2880360"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POWER OF SUPPLIERS</a:t>
            </a:r>
          </a:p>
        </p:txBody>
      </p:sp>
      <p:sp>
        <p:nvSpPr>
          <p:cNvPr id="507" name="Rectangle 506">
            <a:extLst>
              <a:ext uri="{FF2B5EF4-FFF2-40B4-BE49-F238E27FC236}">
                <a16:creationId xmlns:a16="http://schemas.microsoft.com/office/drawing/2014/main" id="{CCEF46DF-FF19-4B48-C1EC-52C9A21EC823}"/>
              </a:ext>
            </a:extLst>
          </p:cNvPr>
          <p:cNvSpPr/>
          <p:nvPr/>
        </p:nvSpPr>
        <p:spPr>
          <a:xfrm>
            <a:off x="9008665" y="1040648"/>
            <a:ext cx="2880360" cy="3269293"/>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8" name="Rectangle 507">
            <a:extLst>
              <a:ext uri="{FF2B5EF4-FFF2-40B4-BE49-F238E27FC236}">
                <a16:creationId xmlns:a16="http://schemas.microsoft.com/office/drawing/2014/main" id="{17B4D1D3-AC8B-8007-3F58-A03EAE190419}"/>
              </a:ext>
            </a:extLst>
          </p:cNvPr>
          <p:cNvSpPr/>
          <p:nvPr/>
        </p:nvSpPr>
        <p:spPr>
          <a:xfrm>
            <a:off x="9008665" y="4309942"/>
            <a:ext cx="2880360" cy="91440"/>
          </a:xfrm>
          <a:prstGeom prst="rect">
            <a:avLst/>
          </a:prstGeom>
          <a:solidFill>
            <a:srgbClr val="8EA7D6"/>
          </a:solidFill>
          <a:ln>
            <a:solidFill>
              <a:srgbClr val="8EA7D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9" name="Group 508">
            <a:extLst>
              <a:ext uri="{FF2B5EF4-FFF2-40B4-BE49-F238E27FC236}">
                <a16:creationId xmlns:a16="http://schemas.microsoft.com/office/drawing/2014/main" id="{28E8E02D-2D25-B5DA-AE5D-596FA5FEA487}"/>
              </a:ext>
            </a:extLst>
          </p:cNvPr>
          <p:cNvGrpSpPr/>
          <p:nvPr/>
        </p:nvGrpSpPr>
        <p:grpSpPr>
          <a:xfrm>
            <a:off x="2377879" y="3595021"/>
            <a:ext cx="722863" cy="571625"/>
            <a:chOff x="0" y="0"/>
            <a:chExt cx="537209" cy="424814"/>
          </a:xfrm>
        </p:grpSpPr>
        <p:sp>
          <p:nvSpPr>
            <p:cNvPr id="510" name="Freeform 509">
              <a:extLst>
                <a:ext uri="{FF2B5EF4-FFF2-40B4-BE49-F238E27FC236}">
                  <a16:creationId xmlns:a16="http://schemas.microsoft.com/office/drawing/2014/main" id="{641C3843-6D0E-B91B-A2B8-3A63AA1300A7}"/>
                </a:ext>
              </a:extLst>
            </p:cNvPr>
            <p:cNvSpPr/>
            <p:nvPr/>
          </p:nvSpPr>
          <p:spPr>
            <a:xfrm>
              <a:off x="0" y="114592"/>
              <a:ext cx="269557" cy="274027"/>
            </a:xfrm>
            <a:custGeom>
              <a:avLst/>
              <a:gdLst>
                <a:gd name="connsiteX0" fmla="*/ 0 w 269557"/>
                <a:gd name="connsiteY0" fmla="*/ 211162 h 274027"/>
                <a:gd name="connsiteX1" fmla="*/ 0 w 269557"/>
                <a:gd name="connsiteY1" fmla="*/ 204495 h 274027"/>
                <a:gd name="connsiteX2" fmla="*/ 953 w 269557"/>
                <a:gd name="connsiteY2" fmla="*/ 190207 h 274027"/>
                <a:gd name="connsiteX3" fmla="*/ 95250 w 269557"/>
                <a:gd name="connsiteY3" fmla="*/ 72097 h 274027"/>
                <a:gd name="connsiteX4" fmla="*/ 130493 w 269557"/>
                <a:gd name="connsiteY4" fmla="*/ 58762 h 274027"/>
                <a:gd name="connsiteX5" fmla="*/ 151448 w 269557"/>
                <a:gd name="connsiteY5" fmla="*/ 54000 h 274027"/>
                <a:gd name="connsiteX6" fmla="*/ 142875 w 269557"/>
                <a:gd name="connsiteY6" fmla="*/ 10185 h 274027"/>
                <a:gd name="connsiteX7" fmla="*/ 154305 w 269557"/>
                <a:gd name="connsiteY7" fmla="*/ 1612 h 274027"/>
                <a:gd name="connsiteX8" fmla="*/ 198120 w 269557"/>
                <a:gd name="connsiteY8" fmla="*/ 36855 h 274027"/>
                <a:gd name="connsiteX9" fmla="*/ 244793 w 269557"/>
                <a:gd name="connsiteY9" fmla="*/ 74955 h 274027"/>
                <a:gd name="connsiteX10" fmla="*/ 255270 w 269557"/>
                <a:gd name="connsiteY10" fmla="*/ 83527 h 274027"/>
                <a:gd name="connsiteX11" fmla="*/ 269557 w 269557"/>
                <a:gd name="connsiteY11" fmla="*/ 96862 h 274027"/>
                <a:gd name="connsiteX12" fmla="*/ 269557 w 269557"/>
                <a:gd name="connsiteY12" fmla="*/ 97815 h 274027"/>
                <a:gd name="connsiteX13" fmla="*/ 267653 w 269557"/>
                <a:gd name="connsiteY13" fmla="*/ 102577 h 274027"/>
                <a:gd name="connsiteX14" fmla="*/ 245745 w 269557"/>
                <a:gd name="connsiteY14" fmla="*/ 121627 h 274027"/>
                <a:gd name="connsiteX15" fmla="*/ 199073 w 269557"/>
                <a:gd name="connsiteY15" fmla="*/ 161632 h 274027"/>
                <a:gd name="connsiteX16" fmla="*/ 154305 w 269557"/>
                <a:gd name="connsiteY16" fmla="*/ 200685 h 274027"/>
                <a:gd name="connsiteX17" fmla="*/ 146685 w 269557"/>
                <a:gd name="connsiteY17" fmla="*/ 200685 h 274027"/>
                <a:gd name="connsiteX18" fmla="*/ 143828 w 269557"/>
                <a:gd name="connsiteY18" fmla="*/ 194017 h 274027"/>
                <a:gd name="connsiteX19" fmla="*/ 146685 w 269557"/>
                <a:gd name="connsiteY19" fmla="*/ 174967 h 274027"/>
                <a:gd name="connsiteX20" fmla="*/ 152400 w 269557"/>
                <a:gd name="connsiteY20" fmla="*/ 139725 h 274027"/>
                <a:gd name="connsiteX21" fmla="*/ 119063 w 269557"/>
                <a:gd name="connsiteY21" fmla="*/ 145440 h 274027"/>
                <a:gd name="connsiteX22" fmla="*/ 98107 w 269557"/>
                <a:gd name="connsiteY22" fmla="*/ 152107 h 274027"/>
                <a:gd name="connsiteX23" fmla="*/ 29528 w 269557"/>
                <a:gd name="connsiteY23" fmla="*/ 234975 h 274027"/>
                <a:gd name="connsiteX24" fmla="*/ 24765 w 269557"/>
                <a:gd name="connsiteY24" fmla="*/ 256882 h 274027"/>
                <a:gd name="connsiteX25" fmla="*/ 23813 w 269557"/>
                <a:gd name="connsiteY25" fmla="*/ 267360 h 274027"/>
                <a:gd name="connsiteX26" fmla="*/ 20003 w 269557"/>
                <a:gd name="connsiteY26" fmla="*/ 272122 h 274027"/>
                <a:gd name="connsiteX27" fmla="*/ 17145 w 269557"/>
                <a:gd name="connsiteY27" fmla="*/ 274027 h 274027"/>
                <a:gd name="connsiteX28" fmla="*/ 14288 w 269557"/>
                <a:gd name="connsiteY28" fmla="*/ 274027 h 274027"/>
                <a:gd name="connsiteX29" fmla="*/ 13335 w 269557"/>
                <a:gd name="connsiteY29" fmla="*/ 273075 h 274027"/>
                <a:gd name="connsiteX30" fmla="*/ 8573 w 269557"/>
                <a:gd name="connsiteY30" fmla="*/ 266407 h 274027"/>
                <a:gd name="connsiteX31" fmla="*/ 1905 w 269557"/>
                <a:gd name="connsiteY31" fmla="*/ 235927 h 274027"/>
                <a:gd name="connsiteX32" fmla="*/ 0 w 269557"/>
                <a:gd name="connsiteY32" fmla="*/ 219735 h 274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9557" h="274027">
                  <a:moveTo>
                    <a:pt x="0" y="211162"/>
                  </a:moveTo>
                  <a:cubicBezTo>
                    <a:pt x="0" y="210210"/>
                    <a:pt x="0" y="205447"/>
                    <a:pt x="0" y="204495"/>
                  </a:cubicBezTo>
                  <a:cubicBezTo>
                    <a:pt x="0" y="198780"/>
                    <a:pt x="953" y="195922"/>
                    <a:pt x="953" y="190207"/>
                  </a:cubicBezTo>
                  <a:cubicBezTo>
                    <a:pt x="9525" y="137820"/>
                    <a:pt x="48578" y="94957"/>
                    <a:pt x="95250" y="72097"/>
                  </a:cubicBezTo>
                  <a:cubicBezTo>
                    <a:pt x="106680" y="66382"/>
                    <a:pt x="118110" y="61620"/>
                    <a:pt x="130493" y="58762"/>
                  </a:cubicBezTo>
                  <a:cubicBezTo>
                    <a:pt x="137160" y="56857"/>
                    <a:pt x="144780" y="55905"/>
                    <a:pt x="151448" y="54000"/>
                  </a:cubicBezTo>
                  <a:cubicBezTo>
                    <a:pt x="148590" y="38760"/>
                    <a:pt x="145732" y="24472"/>
                    <a:pt x="142875" y="10185"/>
                  </a:cubicBezTo>
                  <a:cubicBezTo>
                    <a:pt x="140970" y="3517"/>
                    <a:pt x="146685" y="-3150"/>
                    <a:pt x="154305" y="1612"/>
                  </a:cubicBezTo>
                  <a:cubicBezTo>
                    <a:pt x="168593" y="13042"/>
                    <a:pt x="183832" y="25425"/>
                    <a:pt x="198120" y="36855"/>
                  </a:cubicBezTo>
                  <a:cubicBezTo>
                    <a:pt x="213360" y="50190"/>
                    <a:pt x="229553" y="62572"/>
                    <a:pt x="244793" y="74955"/>
                  </a:cubicBezTo>
                  <a:cubicBezTo>
                    <a:pt x="248603" y="77812"/>
                    <a:pt x="251460" y="80670"/>
                    <a:pt x="255270" y="83527"/>
                  </a:cubicBezTo>
                  <a:cubicBezTo>
                    <a:pt x="260032" y="88290"/>
                    <a:pt x="266700" y="91147"/>
                    <a:pt x="269557" y="96862"/>
                  </a:cubicBezTo>
                  <a:cubicBezTo>
                    <a:pt x="269557" y="96862"/>
                    <a:pt x="269557" y="97815"/>
                    <a:pt x="269557" y="97815"/>
                  </a:cubicBezTo>
                  <a:cubicBezTo>
                    <a:pt x="268605" y="99720"/>
                    <a:pt x="268605" y="100672"/>
                    <a:pt x="267653" y="102577"/>
                  </a:cubicBezTo>
                  <a:cubicBezTo>
                    <a:pt x="260032" y="109245"/>
                    <a:pt x="252413" y="114960"/>
                    <a:pt x="245745" y="121627"/>
                  </a:cubicBezTo>
                  <a:cubicBezTo>
                    <a:pt x="230505" y="134962"/>
                    <a:pt x="214313" y="148297"/>
                    <a:pt x="199073" y="161632"/>
                  </a:cubicBezTo>
                  <a:cubicBezTo>
                    <a:pt x="183832" y="174015"/>
                    <a:pt x="169545" y="187350"/>
                    <a:pt x="154305" y="200685"/>
                  </a:cubicBezTo>
                  <a:cubicBezTo>
                    <a:pt x="151448" y="202590"/>
                    <a:pt x="149543" y="202590"/>
                    <a:pt x="146685" y="200685"/>
                  </a:cubicBezTo>
                  <a:cubicBezTo>
                    <a:pt x="143828" y="198780"/>
                    <a:pt x="142875" y="196875"/>
                    <a:pt x="143828" y="194017"/>
                  </a:cubicBezTo>
                  <a:cubicBezTo>
                    <a:pt x="144780" y="187350"/>
                    <a:pt x="145732" y="181635"/>
                    <a:pt x="146685" y="174967"/>
                  </a:cubicBezTo>
                  <a:cubicBezTo>
                    <a:pt x="148590" y="162585"/>
                    <a:pt x="150495" y="151155"/>
                    <a:pt x="152400" y="139725"/>
                  </a:cubicBezTo>
                  <a:cubicBezTo>
                    <a:pt x="140970" y="140677"/>
                    <a:pt x="130493" y="142582"/>
                    <a:pt x="119063" y="145440"/>
                  </a:cubicBezTo>
                  <a:cubicBezTo>
                    <a:pt x="112395" y="147345"/>
                    <a:pt x="104775" y="150202"/>
                    <a:pt x="98107" y="152107"/>
                  </a:cubicBezTo>
                  <a:cubicBezTo>
                    <a:pt x="61913" y="167347"/>
                    <a:pt x="40005" y="196875"/>
                    <a:pt x="29528" y="234975"/>
                  </a:cubicBezTo>
                  <a:cubicBezTo>
                    <a:pt x="27623" y="242595"/>
                    <a:pt x="25718" y="249262"/>
                    <a:pt x="24765" y="256882"/>
                  </a:cubicBezTo>
                  <a:cubicBezTo>
                    <a:pt x="23813" y="260692"/>
                    <a:pt x="23813" y="264502"/>
                    <a:pt x="23813" y="267360"/>
                  </a:cubicBezTo>
                  <a:cubicBezTo>
                    <a:pt x="23813" y="269265"/>
                    <a:pt x="21907" y="270217"/>
                    <a:pt x="20003" y="272122"/>
                  </a:cubicBezTo>
                  <a:cubicBezTo>
                    <a:pt x="19050" y="273075"/>
                    <a:pt x="18098" y="273075"/>
                    <a:pt x="17145" y="274027"/>
                  </a:cubicBezTo>
                  <a:cubicBezTo>
                    <a:pt x="16193" y="274027"/>
                    <a:pt x="15240" y="274027"/>
                    <a:pt x="14288" y="274027"/>
                  </a:cubicBezTo>
                  <a:cubicBezTo>
                    <a:pt x="14288" y="274027"/>
                    <a:pt x="13335" y="273075"/>
                    <a:pt x="13335" y="273075"/>
                  </a:cubicBezTo>
                  <a:cubicBezTo>
                    <a:pt x="10478" y="272122"/>
                    <a:pt x="9525" y="269265"/>
                    <a:pt x="8573" y="266407"/>
                  </a:cubicBezTo>
                  <a:cubicBezTo>
                    <a:pt x="5715" y="256882"/>
                    <a:pt x="3810" y="246405"/>
                    <a:pt x="1905" y="235927"/>
                  </a:cubicBezTo>
                  <a:cubicBezTo>
                    <a:pt x="953" y="230212"/>
                    <a:pt x="953" y="225450"/>
                    <a:pt x="0" y="219735"/>
                  </a:cubicBezTo>
                </a:path>
              </a:pathLst>
            </a:custGeom>
            <a:solidFill>
              <a:srgbClr val="ACBD39"/>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1" name="Freeform 510">
              <a:extLst>
                <a:ext uri="{FF2B5EF4-FFF2-40B4-BE49-F238E27FC236}">
                  <a16:creationId xmlns:a16="http://schemas.microsoft.com/office/drawing/2014/main" id="{1380C433-2B43-0C74-8530-11DD28545EE2}"/>
                </a:ext>
              </a:extLst>
            </p:cNvPr>
            <p:cNvSpPr/>
            <p:nvPr/>
          </p:nvSpPr>
          <p:spPr>
            <a:xfrm>
              <a:off x="212407" y="0"/>
              <a:ext cx="324802" cy="424814"/>
            </a:xfrm>
            <a:custGeom>
              <a:avLst/>
              <a:gdLst>
                <a:gd name="connsiteX0" fmla="*/ 149543 w 324802"/>
                <a:gd name="connsiteY0" fmla="*/ 0 h 424814"/>
                <a:gd name="connsiteX1" fmla="*/ 149543 w 324802"/>
                <a:gd name="connsiteY1" fmla="*/ 59055 h 424814"/>
                <a:gd name="connsiteX2" fmla="*/ 0 w 324802"/>
                <a:gd name="connsiteY2" fmla="*/ 59055 h 424814"/>
                <a:gd name="connsiteX3" fmla="*/ 0 w 324802"/>
                <a:gd name="connsiteY3" fmla="*/ 93345 h 424814"/>
                <a:gd name="connsiteX4" fmla="*/ 0 w 324802"/>
                <a:gd name="connsiteY4" fmla="*/ 124777 h 424814"/>
                <a:gd name="connsiteX5" fmla="*/ 36195 w 324802"/>
                <a:gd name="connsiteY5" fmla="*/ 124777 h 424814"/>
                <a:gd name="connsiteX6" fmla="*/ 36195 w 324802"/>
                <a:gd name="connsiteY6" fmla="*/ 93345 h 424814"/>
                <a:gd name="connsiteX7" fmla="*/ 149543 w 324802"/>
                <a:gd name="connsiteY7" fmla="*/ 93345 h 424814"/>
                <a:gd name="connsiteX8" fmla="*/ 149543 w 324802"/>
                <a:gd name="connsiteY8" fmla="*/ 333375 h 424814"/>
                <a:gd name="connsiteX9" fmla="*/ 36195 w 324802"/>
                <a:gd name="connsiteY9" fmla="*/ 333375 h 424814"/>
                <a:gd name="connsiteX10" fmla="*/ 36195 w 324802"/>
                <a:gd name="connsiteY10" fmla="*/ 302895 h 424814"/>
                <a:gd name="connsiteX11" fmla="*/ 0 w 324802"/>
                <a:gd name="connsiteY11" fmla="*/ 302895 h 424814"/>
                <a:gd name="connsiteX12" fmla="*/ 0 w 324802"/>
                <a:gd name="connsiteY12" fmla="*/ 333375 h 424814"/>
                <a:gd name="connsiteX13" fmla="*/ 0 w 324802"/>
                <a:gd name="connsiteY13" fmla="*/ 368617 h 424814"/>
                <a:gd name="connsiteX14" fmla="*/ 149543 w 324802"/>
                <a:gd name="connsiteY14" fmla="*/ 368617 h 424814"/>
                <a:gd name="connsiteX15" fmla="*/ 149543 w 324802"/>
                <a:gd name="connsiteY15" fmla="*/ 424815 h 424814"/>
                <a:gd name="connsiteX16" fmla="*/ 324803 w 324802"/>
                <a:gd name="connsiteY16" fmla="*/ 321945 h 424814"/>
                <a:gd name="connsiteX17" fmla="*/ 324803 w 324802"/>
                <a:gd name="connsiteY17" fmla="*/ 102870 h 42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4802" h="424814">
                  <a:moveTo>
                    <a:pt x="149543" y="0"/>
                  </a:moveTo>
                  <a:lnTo>
                    <a:pt x="149543" y="59055"/>
                  </a:lnTo>
                  <a:lnTo>
                    <a:pt x="0" y="59055"/>
                  </a:lnTo>
                  <a:lnTo>
                    <a:pt x="0" y="93345"/>
                  </a:lnTo>
                  <a:lnTo>
                    <a:pt x="0" y="124777"/>
                  </a:lnTo>
                  <a:lnTo>
                    <a:pt x="36195" y="124777"/>
                  </a:lnTo>
                  <a:lnTo>
                    <a:pt x="36195" y="93345"/>
                  </a:lnTo>
                  <a:lnTo>
                    <a:pt x="149543" y="93345"/>
                  </a:lnTo>
                  <a:lnTo>
                    <a:pt x="149543" y="333375"/>
                  </a:lnTo>
                  <a:lnTo>
                    <a:pt x="36195" y="333375"/>
                  </a:lnTo>
                  <a:lnTo>
                    <a:pt x="36195" y="302895"/>
                  </a:lnTo>
                  <a:lnTo>
                    <a:pt x="0" y="302895"/>
                  </a:lnTo>
                  <a:lnTo>
                    <a:pt x="0" y="333375"/>
                  </a:lnTo>
                  <a:lnTo>
                    <a:pt x="0" y="368617"/>
                  </a:lnTo>
                  <a:lnTo>
                    <a:pt x="149543" y="368617"/>
                  </a:lnTo>
                  <a:lnTo>
                    <a:pt x="149543" y="424815"/>
                  </a:lnTo>
                  <a:lnTo>
                    <a:pt x="324803" y="321945"/>
                  </a:lnTo>
                  <a:lnTo>
                    <a:pt x="324803" y="102870"/>
                  </a:lnTo>
                  <a:close/>
                </a:path>
              </a:pathLst>
            </a:custGeom>
            <a:solidFill>
              <a:srgbClr val="82933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12" name="Graphic 696">
            <a:extLst>
              <a:ext uri="{FF2B5EF4-FFF2-40B4-BE49-F238E27FC236}">
                <a16:creationId xmlns:a16="http://schemas.microsoft.com/office/drawing/2014/main" id="{29293C39-4A54-4888-2915-BD872B214699}"/>
              </a:ext>
            </a:extLst>
          </p:cNvPr>
          <p:cNvGrpSpPr/>
          <p:nvPr/>
        </p:nvGrpSpPr>
        <p:grpSpPr>
          <a:xfrm>
            <a:off x="5512020" y="3535883"/>
            <a:ext cx="567330" cy="689899"/>
            <a:chOff x="0" y="0"/>
            <a:chExt cx="419836" cy="510539"/>
          </a:xfrm>
        </p:grpSpPr>
        <p:grpSp>
          <p:nvGrpSpPr>
            <p:cNvPr id="513" name="Graphic 696">
              <a:extLst>
                <a:ext uri="{FF2B5EF4-FFF2-40B4-BE49-F238E27FC236}">
                  <a16:creationId xmlns:a16="http://schemas.microsoft.com/office/drawing/2014/main" id="{D1C7A4BC-6D33-4381-DD93-D7940435B84F}"/>
                </a:ext>
              </a:extLst>
            </p:cNvPr>
            <p:cNvGrpSpPr/>
            <p:nvPr/>
          </p:nvGrpSpPr>
          <p:grpSpPr>
            <a:xfrm>
              <a:off x="0" y="0"/>
              <a:ext cx="419836" cy="510539"/>
              <a:chOff x="0" y="0"/>
              <a:chExt cx="419836" cy="510539"/>
            </a:xfrm>
            <a:solidFill>
              <a:srgbClr val="21B25A"/>
            </a:solidFill>
          </p:grpSpPr>
          <p:sp>
            <p:nvSpPr>
              <p:cNvPr id="518" name="Freeform 517">
                <a:extLst>
                  <a:ext uri="{FF2B5EF4-FFF2-40B4-BE49-F238E27FC236}">
                    <a16:creationId xmlns:a16="http://schemas.microsoft.com/office/drawing/2014/main" id="{EFC62450-A204-2BA6-8F8F-5B6269C89CBD}"/>
                  </a:ext>
                </a:extLst>
              </p:cNvPr>
              <p:cNvSpPr/>
              <p:nvPr/>
            </p:nvSpPr>
            <p:spPr>
              <a:xfrm>
                <a:off x="176582" y="169545"/>
                <a:ext cx="20074" cy="40004"/>
              </a:xfrm>
              <a:custGeom>
                <a:avLst/>
                <a:gdLst>
                  <a:gd name="connsiteX0" fmla="*/ 0 w 20074"/>
                  <a:gd name="connsiteY0" fmla="*/ 0 h 40004"/>
                  <a:gd name="connsiteX1" fmla="*/ 0 w 20074"/>
                  <a:gd name="connsiteY1" fmla="*/ 40005 h 40004"/>
                  <a:gd name="connsiteX2" fmla="*/ 20003 w 20074"/>
                  <a:gd name="connsiteY2" fmla="*/ 21907 h 40004"/>
                  <a:gd name="connsiteX3" fmla="*/ 0 w 20074"/>
                  <a:gd name="connsiteY3" fmla="*/ 0 h 40004"/>
                </a:gdLst>
                <a:ahLst/>
                <a:cxnLst>
                  <a:cxn ang="0">
                    <a:pos x="connsiteX0" y="connsiteY0"/>
                  </a:cxn>
                  <a:cxn ang="0">
                    <a:pos x="connsiteX1" y="connsiteY1"/>
                  </a:cxn>
                  <a:cxn ang="0">
                    <a:pos x="connsiteX2" y="connsiteY2"/>
                  </a:cxn>
                  <a:cxn ang="0">
                    <a:pos x="connsiteX3" y="connsiteY3"/>
                  </a:cxn>
                </a:cxnLst>
                <a:rect l="l" t="t" r="r" b="b"/>
                <a:pathLst>
                  <a:path w="20074" h="40004">
                    <a:moveTo>
                      <a:pt x="0" y="0"/>
                    </a:moveTo>
                    <a:lnTo>
                      <a:pt x="0" y="40005"/>
                    </a:lnTo>
                    <a:cubicBezTo>
                      <a:pt x="13335" y="38100"/>
                      <a:pt x="20003" y="31432"/>
                      <a:pt x="20003" y="21907"/>
                    </a:cubicBezTo>
                    <a:cubicBezTo>
                      <a:pt x="20955" y="11430"/>
                      <a:pt x="12383" y="4763"/>
                      <a:pt x="0" y="0"/>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9" name="Freeform 518">
                <a:extLst>
                  <a:ext uri="{FF2B5EF4-FFF2-40B4-BE49-F238E27FC236}">
                    <a16:creationId xmlns:a16="http://schemas.microsoft.com/office/drawing/2014/main" id="{84E2CC46-FF82-F14E-023B-ADA2E36F9F64}"/>
                  </a:ext>
                </a:extLst>
              </p:cNvPr>
              <p:cNvSpPr/>
              <p:nvPr/>
            </p:nvSpPr>
            <p:spPr>
              <a:xfrm>
                <a:off x="141340" y="86677"/>
                <a:ext cx="17144" cy="39052"/>
              </a:xfrm>
              <a:custGeom>
                <a:avLst/>
                <a:gdLst>
                  <a:gd name="connsiteX0" fmla="*/ 0 w 17144"/>
                  <a:gd name="connsiteY0" fmla="*/ 18098 h 39052"/>
                  <a:gd name="connsiteX1" fmla="*/ 17145 w 17144"/>
                  <a:gd name="connsiteY1" fmla="*/ 39053 h 39052"/>
                  <a:gd name="connsiteX2" fmla="*/ 17145 w 17144"/>
                  <a:gd name="connsiteY2" fmla="*/ 0 h 39052"/>
                  <a:gd name="connsiteX3" fmla="*/ 0 w 17144"/>
                  <a:gd name="connsiteY3" fmla="*/ 18098 h 39052"/>
                </a:gdLst>
                <a:ahLst/>
                <a:cxnLst>
                  <a:cxn ang="0">
                    <a:pos x="connsiteX0" y="connsiteY0"/>
                  </a:cxn>
                  <a:cxn ang="0">
                    <a:pos x="connsiteX1" y="connsiteY1"/>
                  </a:cxn>
                  <a:cxn ang="0">
                    <a:pos x="connsiteX2" y="connsiteY2"/>
                  </a:cxn>
                  <a:cxn ang="0">
                    <a:pos x="connsiteX3" y="connsiteY3"/>
                  </a:cxn>
                </a:cxnLst>
                <a:rect l="l" t="t" r="r" b="b"/>
                <a:pathLst>
                  <a:path w="17144" h="39052">
                    <a:moveTo>
                      <a:pt x="0" y="18098"/>
                    </a:moveTo>
                    <a:cubicBezTo>
                      <a:pt x="0" y="27623"/>
                      <a:pt x="6667" y="34290"/>
                      <a:pt x="17145" y="39053"/>
                    </a:cubicBezTo>
                    <a:lnTo>
                      <a:pt x="17145" y="0"/>
                    </a:lnTo>
                    <a:cubicBezTo>
                      <a:pt x="6667" y="2858"/>
                      <a:pt x="0" y="8573"/>
                      <a:pt x="0" y="18098"/>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0" name="Freeform 519">
                <a:extLst>
                  <a:ext uri="{FF2B5EF4-FFF2-40B4-BE49-F238E27FC236}">
                    <a16:creationId xmlns:a16="http://schemas.microsoft.com/office/drawing/2014/main" id="{D3B1B2D6-0D04-AD5B-64F7-82D16BD4E304}"/>
                  </a:ext>
                </a:extLst>
              </p:cNvPr>
              <p:cNvSpPr/>
              <p:nvPr/>
            </p:nvSpPr>
            <p:spPr>
              <a:xfrm>
                <a:off x="0" y="0"/>
                <a:ext cx="419836" cy="510539"/>
              </a:xfrm>
              <a:custGeom>
                <a:avLst/>
                <a:gdLst>
                  <a:gd name="connsiteX0" fmla="*/ 419469 w 419836"/>
                  <a:gd name="connsiteY0" fmla="*/ 165735 h 510539"/>
                  <a:gd name="connsiteX1" fmla="*/ 407087 w 419836"/>
                  <a:gd name="connsiteY1" fmla="*/ 155258 h 510539"/>
                  <a:gd name="connsiteX2" fmla="*/ 343269 w 419836"/>
                  <a:gd name="connsiteY2" fmla="*/ 155258 h 510539"/>
                  <a:gd name="connsiteX3" fmla="*/ 331840 w 419836"/>
                  <a:gd name="connsiteY3" fmla="*/ 162877 h 510539"/>
                  <a:gd name="connsiteX4" fmla="*/ 329934 w 419836"/>
                  <a:gd name="connsiteY4" fmla="*/ 170497 h 510539"/>
                  <a:gd name="connsiteX5" fmla="*/ 325172 w 419836"/>
                  <a:gd name="connsiteY5" fmla="*/ 189547 h 510539"/>
                  <a:gd name="connsiteX6" fmla="*/ 320409 w 419836"/>
                  <a:gd name="connsiteY6" fmla="*/ 207645 h 510539"/>
                  <a:gd name="connsiteX7" fmla="*/ 308027 w 419836"/>
                  <a:gd name="connsiteY7" fmla="*/ 207645 h 510539"/>
                  <a:gd name="connsiteX8" fmla="*/ 277547 w 419836"/>
                  <a:gd name="connsiteY8" fmla="*/ 207645 h 510539"/>
                  <a:gd name="connsiteX9" fmla="*/ 300407 w 419836"/>
                  <a:gd name="connsiteY9" fmla="*/ 132397 h 510539"/>
                  <a:gd name="connsiteX10" fmla="*/ 168009 w 419836"/>
                  <a:gd name="connsiteY10" fmla="*/ 0 h 510539"/>
                  <a:gd name="connsiteX11" fmla="*/ 35612 w 419836"/>
                  <a:gd name="connsiteY11" fmla="*/ 132397 h 510539"/>
                  <a:gd name="connsiteX12" fmla="*/ 58472 w 419836"/>
                  <a:gd name="connsiteY12" fmla="*/ 207645 h 510539"/>
                  <a:gd name="connsiteX13" fmla="*/ 18467 w 419836"/>
                  <a:gd name="connsiteY13" fmla="*/ 207645 h 510539"/>
                  <a:gd name="connsiteX14" fmla="*/ 11799 w 419836"/>
                  <a:gd name="connsiteY14" fmla="*/ 207645 h 510539"/>
                  <a:gd name="connsiteX15" fmla="*/ 369 w 419836"/>
                  <a:gd name="connsiteY15" fmla="*/ 222885 h 510539"/>
                  <a:gd name="connsiteX16" fmla="*/ 4179 w 419836"/>
                  <a:gd name="connsiteY16" fmla="*/ 240983 h 510539"/>
                  <a:gd name="connsiteX17" fmla="*/ 8942 w 419836"/>
                  <a:gd name="connsiteY17" fmla="*/ 260033 h 510539"/>
                  <a:gd name="connsiteX18" fmla="*/ 11799 w 419836"/>
                  <a:gd name="connsiteY18" fmla="*/ 274320 h 510539"/>
                  <a:gd name="connsiteX19" fmla="*/ 13704 w 419836"/>
                  <a:gd name="connsiteY19" fmla="*/ 282892 h 510539"/>
                  <a:gd name="connsiteX20" fmla="*/ 16562 w 419836"/>
                  <a:gd name="connsiteY20" fmla="*/ 295275 h 510539"/>
                  <a:gd name="connsiteX21" fmla="*/ 19419 w 419836"/>
                  <a:gd name="connsiteY21" fmla="*/ 308610 h 510539"/>
                  <a:gd name="connsiteX22" fmla="*/ 23229 w 419836"/>
                  <a:gd name="connsiteY22" fmla="*/ 324802 h 510539"/>
                  <a:gd name="connsiteX23" fmla="*/ 27040 w 419836"/>
                  <a:gd name="connsiteY23" fmla="*/ 340995 h 510539"/>
                  <a:gd name="connsiteX24" fmla="*/ 29897 w 419836"/>
                  <a:gd name="connsiteY24" fmla="*/ 354330 h 510539"/>
                  <a:gd name="connsiteX25" fmla="*/ 32754 w 419836"/>
                  <a:gd name="connsiteY25" fmla="*/ 367665 h 510539"/>
                  <a:gd name="connsiteX26" fmla="*/ 35612 w 419836"/>
                  <a:gd name="connsiteY26" fmla="*/ 380047 h 510539"/>
                  <a:gd name="connsiteX27" fmla="*/ 45137 w 419836"/>
                  <a:gd name="connsiteY27" fmla="*/ 389572 h 510539"/>
                  <a:gd name="connsiteX28" fmla="*/ 51804 w 419836"/>
                  <a:gd name="connsiteY28" fmla="*/ 390525 h 510539"/>
                  <a:gd name="connsiteX29" fmla="*/ 271832 w 419836"/>
                  <a:gd name="connsiteY29" fmla="*/ 390525 h 510539"/>
                  <a:gd name="connsiteX30" fmla="*/ 273737 w 419836"/>
                  <a:gd name="connsiteY30" fmla="*/ 390525 h 510539"/>
                  <a:gd name="connsiteX31" fmla="*/ 266117 w 419836"/>
                  <a:gd name="connsiteY31" fmla="*/ 419100 h 510539"/>
                  <a:gd name="connsiteX32" fmla="*/ 265165 w 419836"/>
                  <a:gd name="connsiteY32" fmla="*/ 420052 h 510539"/>
                  <a:gd name="connsiteX33" fmla="*/ 263259 w 419836"/>
                  <a:gd name="connsiteY33" fmla="*/ 420052 h 510539"/>
                  <a:gd name="connsiteX34" fmla="*/ 57519 w 419836"/>
                  <a:gd name="connsiteY34" fmla="*/ 420052 h 510539"/>
                  <a:gd name="connsiteX35" fmla="*/ 55615 w 419836"/>
                  <a:gd name="connsiteY35" fmla="*/ 420052 h 510539"/>
                  <a:gd name="connsiteX36" fmla="*/ 48947 w 419836"/>
                  <a:gd name="connsiteY36" fmla="*/ 422910 h 510539"/>
                  <a:gd name="connsiteX37" fmla="*/ 45137 w 419836"/>
                  <a:gd name="connsiteY37" fmla="*/ 435292 h 510539"/>
                  <a:gd name="connsiteX38" fmla="*/ 56567 w 419836"/>
                  <a:gd name="connsiteY38" fmla="*/ 445770 h 510539"/>
                  <a:gd name="connsiteX39" fmla="*/ 73712 w 419836"/>
                  <a:gd name="connsiteY39" fmla="*/ 445770 h 510539"/>
                  <a:gd name="connsiteX40" fmla="*/ 60377 w 419836"/>
                  <a:gd name="connsiteY40" fmla="*/ 474345 h 510539"/>
                  <a:gd name="connsiteX41" fmla="*/ 96572 w 419836"/>
                  <a:gd name="connsiteY41" fmla="*/ 510540 h 510539"/>
                  <a:gd name="connsiteX42" fmla="*/ 132767 w 419836"/>
                  <a:gd name="connsiteY42" fmla="*/ 474345 h 510539"/>
                  <a:gd name="connsiteX43" fmla="*/ 119432 w 419836"/>
                  <a:gd name="connsiteY43" fmla="*/ 445770 h 510539"/>
                  <a:gd name="connsiteX44" fmla="*/ 224207 w 419836"/>
                  <a:gd name="connsiteY44" fmla="*/ 445770 h 510539"/>
                  <a:gd name="connsiteX45" fmla="*/ 210872 w 419836"/>
                  <a:gd name="connsiteY45" fmla="*/ 474345 h 510539"/>
                  <a:gd name="connsiteX46" fmla="*/ 247067 w 419836"/>
                  <a:gd name="connsiteY46" fmla="*/ 510540 h 510539"/>
                  <a:gd name="connsiteX47" fmla="*/ 283262 w 419836"/>
                  <a:gd name="connsiteY47" fmla="*/ 474345 h 510539"/>
                  <a:gd name="connsiteX48" fmla="*/ 269927 w 419836"/>
                  <a:gd name="connsiteY48" fmla="*/ 445770 h 510539"/>
                  <a:gd name="connsiteX49" fmla="*/ 278499 w 419836"/>
                  <a:gd name="connsiteY49" fmla="*/ 445770 h 510539"/>
                  <a:gd name="connsiteX50" fmla="*/ 282309 w 419836"/>
                  <a:gd name="connsiteY50" fmla="*/ 444817 h 510539"/>
                  <a:gd name="connsiteX51" fmla="*/ 289929 w 419836"/>
                  <a:gd name="connsiteY51" fmla="*/ 434340 h 510539"/>
                  <a:gd name="connsiteX52" fmla="*/ 301359 w 419836"/>
                  <a:gd name="connsiteY52" fmla="*/ 387667 h 510539"/>
                  <a:gd name="connsiteX53" fmla="*/ 305169 w 419836"/>
                  <a:gd name="connsiteY53" fmla="*/ 371475 h 510539"/>
                  <a:gd name="connsiteX54" fmla="*/ 310884 w 419836"/>
                  <a:gd name="connsiteY54" fmla="*/ 348615 h 510539"/>
                  <a:gd name="connsiteX55" fmla="*/ 316599 w 419836"/>
                  <a:gd name="connsiteY55" fmla="*/ 324802 h 510539"/>
                  <a:gd name="connsiteX56" fmla="*/ 322315 w 419836"/>
                  <a:gd name="connsiteY56" fmla="*/ 300038 h 510539"/>
                  <a:gd name="connsiteX57" fmla="*/ 327077 w 419836"/>
                  <a:gd name="connsiteY57" fmla="*/ 280035 h 510539"/>
                  <a:gd name="connsiteX58" fmla="*/ 331840 w 419836"/>
                  <a:gd name="connsiteY58" fmla="*/ 261938 h 510539"/>
                  <a:gd name="connsiteX59" fmla="*/ 337554 w 419836"/>
                  <a:gd name="connsiteY59" fmla="*/ 237172 h 510539"/>
                  <a:gd name="connsiteX60" fmla="*/ 342317 w 419836"/>
                  <a:gd name="connsiteY60" fmla="*/ 219075 h 510539"/>
                  <a:gd name="connsiteX61" fmla="*/ 347079 w 419836"/>
                  <a:gd name="connsiteY61" fmla="*/ 200977 h 510539"/>
                  <a:gd name="connsiteX62" fmla="*/ 351842 w 419836"/>
                  <a:gd name="connsiteY62" fmla="*/ 182880 h 510539"/>
                  <a:gd name="connsiteX63" fmla="*/ 354699 w 419836"/>
                  <a:gd name="connsiteY63" fmla="*/ 180975 h 510539"/>
                  <a:gd name="connsiteX64" fmla="*/ 407087 w 419836"/>
                  <a:gd name="connsiteY64" fmla="*/ 180975 h 510539"/>
                  <a:gd name="connsiteX65" fmla="*/ 419469 w 419836"/>
                  <a:gd name="connsiteY65" fmla="*/ 165735 h 510539"/>
                  <a:gd name="connsiteX66" fmla="*/ 187059 w 419836"/>
                  <a:gd name="connsiteY66" fmla="*/ 245745 h 510539"/>
                  <a:gd name="connsiteX67" fmla="*/ 187059 w 419836"/>
                  <a:gd name="connsiteY67" fmla="*/ 263842 h 510539"/>
                  <a:gd name="connsiteX68" fmla="*/ 181344 w 419836"/>
                  <a:gd name="connsiteY68" fmla="*/ 269558 h 510539"/>
                  <a:gd name="connsiteX69" fmla="*/ 173724 w 419836"/>
                  <a:gd name="connsiteY69" fmla="*/ 269558 h 510539"/>
                  <a:gd name="connsiteX70" fmla="*/ 168009 w 419836"/>
                  <a:gd name="connsiteY70" fmla="*/ 263842 h 510539"/>
                  <a:gd name="connsiteX71" fmla="*/ 168009 w 419836"/>
                  <a:gd name="connsiteY71" fmla="*/ 244792 h 510539"/>
                  <a:gd name="connsiteX72" fmla="*/ 100382 w 419836"/>
                  <a:gd name="connsiteY72" fmla="*/ 190500 h 510539"/>
                  <a:gd name="connsiteX73" fmla="*/ 107049 w 419836"/>
                  <a:gd name="connsiteY73" fmla="*/ 183833 h 510539"/>
                  <a:gd name="connsiteX74" fmla="*/ 130862 w 419836"/>
                  <a:gd name="connsiteY74" fmla="*/ 183833 h 510539"/>
                  <a:gd name="connsiteX75" fmla="*/ 137529 w 419836"/>
                  <a:gd name="connsiteY75" fmla="*/ 189547 h 510539"/>
                  <a:gd name="connsiteX76" fmla="*/ 157532 w 419836"/>
                  <a:gd name="connsiteY76" fmla="*/ 207645 h 510539"/>
                  <a:gd name="connsiteX77" fmla="*/ 157532 w 419836"/>
                  <a:gd name="connsiteY77" fmla="*/ 161925 h 510539"/>
                  <a:gd name="connsiteX78" fmla="*/ 103240 w 419836"/>
                  <a:gd name="connsiteY78" fmla="*/ 103822 h 510539"/>
                  <a:gd name="connsiteX79" fmla="*/ 157532 w 419836"/>
                  <a:gd name="connsiteY79" fmla="*/ 49530 h 510539"/>
                  <a:gd name="connsiteX80" fmla="*/ 157532 w 419836"/>
                  <a:gd name="connsiteY80" fmla="*/ 31433 h 510539"/>
                  <a:gd name="connsiteX81" fmla="*/ 163247 w 419836"/>
                  <a:gd name="connsiteY81" fmla="*/ 25717 h 510539"/>
                  <a:gd name="connsiteX82" fmla="*/ 170867 w 419836"/>
                  <a:gd name="connsiteY82" fmla="*/ 25717 h 510539"/>
                  <a:gd name="connsiteX83" fmla="*/ 176582 w 419836"/>
                  <a:gd name="connsiteY83" fmla="*/ 31433 h 510539"/>
                  <a:gd name="connsiteX84" fmla="*/ 176582 w 419836"/>
                  <a:gd name="connsiteY84" fmla="*/ 49530 h 510539"/>
                  <a:gd name="connsiteX85" fmla="*/ 230874 w 419836"/>
                  <a:gd name="connsiteY85" fmla="*/ 102870 h 510539"/>
                  <a:gd name="connsiteX86" fmla="*/ 224207 w 419836"/>
                  <a:gd name="connsiteY86" fmla="*/ 109538 h 510539"/>
                  <a:gd name="connsiteX87" fmla="*/ 200394 w 419836"/>
                  <a:gd name="connsiteY87" fmla="*/ 109538 h 510539"/>
                  <a:gd name="connsiteX88" fmla="*/ 193727 w 419836"/>
                  <a:gd name="connsiteY88" fmla="*/ 103822 h 510539"/>
                  <a:gd name="connsiteX89" fmla="*/ 176582 w 419836"/>
                  <a:gd name="connsiteY89" fmla="*/ 86677 h 510539"/>
                  <a:gd name="connsiteX90" fmla="*/ 176582 w 419836"/>
                  <a:gd name="connsiteY90" fmla="*/ 132397 h 510539"/>
                  <a:gd name="connsiteX91" fmla="*/ 233732 w 419836"/>
                  <a:gd name="connsiteY91" fmla="*/ 190500 h 510539"/>
                  <a:gd name="connsiteX92" fmla="*/ 233732 w 419836"/>
                  <a:gd name="connsiteY92" fmla="*/ 190500 h 510539"/>
                  <a:gd name="connsiteX93" fmla="*/ 187059 w 419836"/>
                  <a:gd name="connsiteY93" fmla="*/ 245745 h 510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19836" h="510539">
                    <a:moveTo>
                      <a:pt x="419469" y="165735"/>
                    </a:moveTo>
                    <a:cubicBezTo>
                      <a:pt x="418517" y="159067"/>
                      <a:pt x="412802" y="155258"/>
                      <a:pt x="407087" y="155258"/>
                    </a:cubicBezTo>
                    <a:cubicBezTo>
                      <a:pt x="386132" y="155258"/>
                      <a:pt x="365177" y="155258"/>
                      <a:pt x="343269" y="155258"/>
                    </a:cubicBezTo>
                    <a:cubicBezTo>
                      <a:pt x="337554" y="155258"/>
                      <a:pt x="333744" y="158115"/>
                      <a:pt x="331840" y="162877"/>
                    </a:cubicBezTo>
                    <a:cubicBezTo>
                      <a:pt x="330887" y="165735"/>
                      <a:pt x="329934" y="167640"/>
                      <a:pt x="329934" y="170497"/>
                    </a:cubicBezTo>
                    <a:cubicBezTo>
                      <a:pt x="328029" y="177165"/>
                      <a:pt x="327077" y="183833"/>
                      <a:pt x="325172" y="189547"/>
                    </a:cubicBezTo>
                    <a:cubicBezTo>
                      <a:pt x="323267" y="195263"/>
                      <a:pt x="322315" y="200977"/>
                      <a:pt x="320409" y="207645"/>
                    </a:cubicBezTo>
                    <a:cubicBezTo>
                      <a:pt x="319457" y="207645"/>
                      <a:pt x="308979" y="207645"/>
                      <a:pt x="308027" y="207645"/>
                    </a:cubicBezTo>
                    <a:cubicBezTo>
                      <a:pt x="297549" y="207645"/>
                      <a:pt x="288024" y="207645"/>
                      <a:pt x="277547" y="207645"/>
                    </a:cubicBezTo>
                    <a:cubicBezTo>
                      <a:pt x="291834" y="186690"/>
                      <a:pt x="300407" y="160972"/>
                      <a:pt x="300407" y="132397"/>
                    </a:cubicBezTo>
                    <a:cubicBezTo>
                      <a:pt x="300407" y="59055"/>
                      <a:pt x="241352" y="0"/>
                      <a:pt x="168009" y="0"/>
                    </a:cubicBezTo>
                    <a:cubicBezTo>
                      <a:pt x="94667" y="0"/>
                      <a:pt x="35612" y="59055"/>
                      <a:pt x="35612" y="132397"/>
                    </a:cubicBezTo>
                    <a:cubicBezTo>
                      <a:pt x="35612" y="160020"/>
                      <a:pt x="44184" y="185738"/>
                      <a:pt x="58472" y="207645"/>
                    </a:cubicBezTo>
                    <a:cubicBezTo>
                      <a:pt x="42279" y="207645"/>
                      <a:pt x="34659" y="207645"/>
                      <a:pt x="18467" y="207645"/>
                    </a:cubicBezTo>
                    <a:cubicBezTo>
                      <a:pt x="16562" y="207645"/>
                      <a:pt x="13704" y="207645"/>
                      <a:pt x="11799" y="207645"/>
                    </a:cubicBezTo>
                    <a:cubicBezTo>
                      <a:pt x="4179" y="208597"/>
                      <a:pt x="-1535" y="215265"/>
                      <a:pt x="369" y="222885"/>
                    </a:cubicBezTo>
                    <a:cubicBezTo>
                      <a:pt x="1322" y="228600"/>
                      <a:pt x="3227" y="235267"/>
                      <a:pt x="4179" y="240983"/>
                    </a:cubicBezTo>
                    <a:cubicBezTo>
                      <a:pt x="6084" y="247650"/>
                      <a:pt x="7037" y="253365"/>
                      <a:pt x="8942" y="260033"/>
                    </a:cubicBezTo>
                    <a:cubicBezTo>
                      <a:pt x="9894" y="264795"/>
                      <a:pt x="10847" y="269558"/>
                      <a:pt x="11799" y="274320"/>
                    </a:cubicBezTo>
                    <a:cubicBezTo>
                      <a:pt x="12752" y="277177"/>
                      <a:pt x="13704" y="280035"/>
                      <a:pt x="13704" y="282892"/>
                    </a:cubicBezTo>
                    <a:cubicBezTo>
                      <a:pt x="14657" y="286702"/>
                      <a:pt x="15609" y="291465"/>
                      <a:pt x="16562" y="295275"/>
                    </a:cubicBezTo>
                    <a:cubicBezTo>
                      <a:pt x="17515" y="300038"/>
                      <a:pt x="18467" y="303847"/>
                      <a:pt x="19419" y="308610"/>
                    </a:cubicBezTo>
                    <a:cubicBezTo>
                      <a:pt x="20372" y="314325"/>
                      <a:pt x="22277" y="320040"/>
                      <a:pt x="23229" y="324802"/>
                    </a:cubicBezTo>
                    <a:cubicBezTo>
                      <a:pt x="24182" y="330517"/>
                      <a:pt x="26087" y="336233"/>
                      <a:pt x="27040" y="340995"/>
                    </a:cubicBezTo>
                    <a:cubicBezTo>
                      <a:pt x="27992" y="345758"/>
                      <a:pt x="28944" y="349567"/>
                      <a:pt x="29897" y="354330"/>
                    </a:cubicBezTo>
                    <a:cubicBezTo>
                      <a:pt x="30849" y="359092"/>
                      <a:pt x="31802" y="362902"/>
                      <a:pt x="32754" y="367665"/>
                    </a:cubicBezTo>
                    <a:cubicBezTo>
                      <a:pt x="33707" y="371475"/>
                      <a:pt x="34659" y="376238"/>
                      <a:pt x="35612" y="380047"/>
                    </a:cubicBezTo>
                    <a:cubicBezTo>
                      <a:pt x="36565" y="384810"/>
                      <a:pt x="40374" y="387667"/>
                      <a:pt x="45137" y="389572"/>
                    </a:cubicBezTo>
                    <a:cubicBezTo>
                      <a:pt x="47042" y="390525"/>
                      <a:pt x="49899" y="390525"/>
                      <a:pt x="51804" y="390525"/>
                    </a:cubicBezTo>
                    <a:cubicBezTo>
                      <a:pt x="125147" y="390525"/>
                      <a:pt x="198490" y="390525"/>
                      <a:pt x="271832" y="390525"/>
                    </a:cubicBezTo>
                    <a:cubicBezTo>
                      <a:pt x="272784" y="390525"/>
                      <a:pt x="272784" y="390525"/>
                      <a:pt x="273737" y="390525"/>
                    </a:cubicBezTo>
                    <a:cubicBezTo>
                      <a:pt x="273737" y="391477"/>
                      <a:pt x="268022" y="411480"/>
                      <a:pt x="266117" y="419100"/>
                    </a:cubicBezTo>
                    <a:cubicBezTo>
                      <a:pt x="266117" y="419100"/>
                      <a:pt x="265165" y="420052"/>
                      <a:pt x="265165" y="420052"/>
                    </a:cubicBezTo>
                    <a:cubicBezTo>
                      <a:pt x="264212" y="420052"/>
                      <a:pt x="264212" y="420052"/>
                      <a:pt x="263259" y="420052"/>
                    </a:cubicBezTo>
                    <a:cubicBezTo>
                      <a:pt x="194679" y="420052"/>
                      <a:pt x="126099" y="420052"/>
                      <a:pt x="57519" y="420052"/>
                    </a:cubicBezTo>
                    <a:cubicBezTo>
                      <a:pt x="56567" y="420052"/>
                      <a:pt x="56567" y="420052"/>
                      <a:pt x="55615" y="420052"/>
                    </a:cubicBezTo>
                    <a:cubicBezTo>
                      <a:pt x="52757" y="420052"/>
                      <a:pt x="50852" y="421005"/>
                      <a:pt x="48947" y="422910"/>
                    </a:cubicBezTo>
                    <a:cubicBezTo>
                      <a:pt x="46090" y="426720"/>
                      <a:pt x="44184" y="430530"/>
                      <a:pt x="45137" y="435292"/>
                    </a:cubicBezTo>
                    <a:cubicBezTo>
                      <a:pt x="46090" y="440055"/>
                      <a:pt x="49899" y="445770"/>
                      <a:pt x="56567" y="445770"/>
                    </a:cubicBezTo>
                    <a:cubicBezTo>
                      <a:pt x="62282" y="445770"/>
                      <a:pt x="67997" y="445770"/>
                      <a:pt x="73712" y="445770"/>
                    </a:cubicBezTo>
                    <a:cubicBezTo>
                      <a:pt x="65140" y="452438"/>
                      <a:pt x="60377" y="462915"/>
                      <a:pt x="60377" y="474345"/>
                    </a:cubicBezTo>
                    <a:cubicBezTo>
                      <a:pt x="60377" y="494347"/>
                      <a:pt x="76569" y="510540"/>
                      <a:pt x="96572" y="510540"/>
                    </a:cubicBezTo>
                    <a:cubicBezTo>
                      <a:pt x="116574" y="510540"/>
                      <a:pt x="132767" y="494347"/>
                      <a:pt x="132767" y="474345"/>
                    </a:cubicBezTo>
                    <a:cubicBezTo>
                      <a:pt x="132767" y="462915"/>
                      <a:pt x="127052" y="452438"/>
                      <a:pt x="119432" y="445770"/>
                    </a:cubicBezTo>
                    <a:cubicBezTo>
                      <a:pt x="154674" y="445770"/>
                      <a:pt x="188965" y="445770"/>
                      <a:pt x="224207" y="445770"/>
                    </a:cubicBezTo>
                    <a:cubicBezTo>
                      <a:pt x="215634" y="452438"/>
                      <a:pt x="210872" y="462915"/>
                      <a:pt x="210872" y="474345"/>
                    </a:cubicBezTo>
                    <a:cubicBezTo>
                      <a:pt x="210872" y="494347"/>
                      <a:pt x="227065" y="510540"/>
                      <a:pt x="247067" y="510540"/>
                    </a:cubicBezTo>
                    <a:cubicBezTo>
                      <a:pt x="267069" y="510540"/>
                      <a:pt x="283262" y="494347"/>
                      <a:pt x="283262" y="474345"/>
                    </a:cubicBezTo>
                    <a:cubicBezTo>
                      <a:pt x="283262" y="462915"/>
                      <a:pt x="277547" y="452438"/>
                      <a:pt x="269927" y="445770"/>
                    </a:cubicBezTo>
                    <a:cubicBezTo>
                      <a:pt x="272784" y="445770"/>
                      <a:pt x="275642" y="445770"/>
                      <a:pt x="278499" y="445770"/>
                    </a:cubicBezTo>
                    <a:cubicBezTo>
                      <a:pt x="279452" y="445770"/>
                      <a:pt x="280404" y="445770"/>
                      <a:pt x="282309" y="444817"/>
                    </a:cubicBezTo>
                    <a:cubicBezTo>
                      <a:pt x="287072" y="442913"/>
                      <a:pt x="288977" y="439102"/>
                      <a:pt x="289929" y="434340"/>
                    </a:cubicBezTo>
                    <a:cubicBezTo>
                      <a:pt x="291834" y="426720"/>
                      <a:pt x="299454" y="395288"/>
                      <a:pt x="301359" y="387667"/>
                    </a:cubicBezTo>
                    <a:cubicBezTo>
                      <a:pt x="302312" y="381952"/>
                      <a:pt x="304217" y="377190"/>
                      <a:pt x="305169" y="371475"/>
                    </a:cubicBezTo>
                    <a:cubicBezTo>
                      <a:pt x="307074" y="363855"/>
                      <a:pt x="308979" y="356235"/>
                      <a:pt x="310884" y="348615"/>
                    </a:cubicBezTo>
                    <a:cubicBezTo>
                      <a:pt x="312790" y="340995"/>
                      <a:pt x="314694" y="332422"/>
                      <a:pt x="316599" y="324802"/>
                    </a:cubicBezTo>
                    <a:cubicBezTo>
                      <a:pt x="318504" y="316230"/>
                      <a:pt x="320409" y="308610"/>
                      <a:pt x="322315" y="300038"/>
                    </a:cubicBezTo>
                    <a:cubicBezTo>
                      <a:pt x="324219" y="293370"/>
                      <a:pt x="325172" y="286702"/>
                      <a:pt x="327077" y="280035"/>
                    </a:cubicBezTo>
                    <a:cubicBezTo>
                      <a:pt x="328982" y="274320"/>
                      <a:pt x="329934" y="267652"/>
                      <a:pt x="331840" y="261938"/>
                    </a:cubicBezTo>
                    <a:cubicBezTo>
                      <a:pt x="333744" y="253365"/>
                      <a:pt x="335649" y="245745"/>
                      <a:pt x="337554" y="237172"/>
                    </a:cubicBezTo>
                    <a:cubicBezTo>
                      <a:pt x="339459" y="231458"/>
                      <a:pt x="340412" y="225742"/>
                      <a:pt x="342317" y="219075"/>
                    </a:cubicBezTo>
                    <a:cubicBezTo>
                      <a:pt x="344222" y="213360"/>
                      <a:pt x="345174" y="206692"/>
                      <a:pt x="347079" y="200977"/>
                    </a:cubicBezTo>
                    <a:cubicBezTo>
                      <a:pt x="348984" y="195263"/>
                      <a:pt x="349937" y="188595"/>
                      <a:pt x="351842" y="182880"/>
                    </a:cubicBezTo>
                    <a:cubicBezTo>
                      <a:pt x="351842" y="180975"/>
                      <a:pt x="352794" y="180975"/>
                      <a:pt x="354699" y="180975"/>
                    </a:cubicBezTo>
                    <a:cubicBezTo>
                      <a:pt x="371844" y="180975"/>
                      <a:pt x="389942" y="180975"/>
                      <a:pt x="407087" y="180975"/>
                    </a:cubicBezTo>
                    <a:cubicBezTo>
                      <a:pt x="415659" y="180975"/>
                      <a:pt x="421374" y="173355"/>
                      <a:pt x="419469" y="165735"/>
                    </a:cubicBezTo>
                    <a:close/>
                    <a:moveTo>
                      <a:pt x="187059" y="245745"/>
                    </a:moveTo>
                    <a:lnTo>
                      <a:pt x="187059" y="263842"/>
                    </a:lnTo>
                    <a:cubicBezTo>
                      <a:pt x="187059" y="267652"/>
                      <a:pt x="185154" y="269558"/>
                      <a:pt x="181344" y="269558"/>
                    </a:cubicBezTo>
                    <a:lnTo>
                      <a:pt x="173724" y="269558"/>
                    </a:lnTo>
                    <a:cubicBezTo>
                      <a:pt x="169915" y="269558"/>
                      <a:pt x="168009" y="267652"/>
                      <a:pt x="168009" y="263842"/>
                    </a:cubicBezTo>
                    <a:lnTo>
                      <a:pt x="168009" y="244792"/>
                    </a:lnTo>
                    <a:cubicBezTo>
                      <a:pt x="137529" y="241935"/>
                      <a:pt x="103240" y="223838"/>
                      <a:pt x="100382" y="190500"/>
                    </a:cubicBezTo>
                    <a:cubicBezTo>
                      <a:pt x="100382" y="185738"/>
                      <a:pt x="102287" y="183833"/>
                      <a:pt x="107049" y="183833"/>
                    </a:cubicBezTo>
                    <a:lnTo>
                      <a:pt x="130862" y="183833"/>
                    </a:lnTo>
                    <a:cubicBezTo>
                      <a:pt x="134672" y="183833"/>
                      <a:pt x="136577" y="185738"/>
                      <a:pt x="137529" y="189547"/>
                    </a:cubicBezTo>
                    <a:cubicBezTo>
                      <a:pt x="139434" y="200025"/>
                      <a:pt x="146102" y="205740"/>
                      <a:pt x="157532" y="207645"/>
                    </a:cubicBezTo>
                    <a:lnTo>
                      <a:pt x="157532" y="161925"/>
                    </a:lnTo>
                    <a:cubicBezTo>
                      <a:pt x="131815" y="152400"/>
                      <a:pt x="103240" y="140970"/>
                      <a:pt x="103240" y="103822"/>
                    </a:cubicBezTo>
                    <a:cubicBezTo>
                      <a:pt x="103240" y="70485"/>
                      <a:pt x="128004" y="52388"/>
                      <a:pt x="157532" y="49530"/>
                    </a:cubicBezTo>
                    <a:lnTo>
                      <a:pt x="157532" y="31433"/>
                    </a:lnTo>
                    <a:cubicBezTo>
                      <a:pt x="157532" y="27622"/>
                      <a:pt x="159437" y="25717"/>
                      <a:pt x="163247" y="25717"/>
                    </a:cubicBezTo>
                    <a:lnTo>
                      <a:pt x="170867" y="25717"/>
                    </a:lnTo>
                    <a:cubicBezTo>
                      <a:pt x="174677" y="25717"/>
                      <a:pt x="176582" y="27622"/>
                      <a:pt x="176582" y="31433"/>
                    </a:cubicBezTo>
                    <a:lnTo>
                      <a:pt x="176582" y="49530"/>
                    </a:lnTo>
                    <a:cubicBezTo>
                      <a:pt x="204204" y="52388"/>
                      <a:pt x="228017" y="69533"/>
                      <a:pt x="230874" y="102870"/>
                    </a:cubicBezTo>
                    <a:cubicBezTo>
                      <a:pt x="230874" y="107633"/>
                      <a:pt x="228969" y="109538"/>
                      <a:pt x="224207" y="109538"/>
                    </a:cubicBezTo>
                    <a:lnTo>
                      <a:pt x="200394" y="109538"/>
                    </a:lnTo>
                    <a:cubicBezTo>
                      <a:pt x="196584" y="109538"/>
                      <a:pt x="194679" y="107633"/>
                      <a:pt x="193727" y="103822"/>
                    </a:cubicBezTo>
                    <a:cubicBezTo>
                      <a:pt x="191822" y="94297"/>
                      <a:pt x="186107" y="88583"/>
                      <a:pt x="176582" y="86677"/>
                    </a:cubicBezTo>
                    <a:lnTo>
                      <a:pt x="176582" y="132397"/>
                    </a:lnTo>
                    <a:cubicBezTo>
                      <a:pt x="203252" y="141922"/>
                      <a:pt x="233732" y="153352"/>
                      <a:pt x="233732" y="190500"/>
                    </a:cubicBezTo>
                    <a:lnTo>
                      <a:pt x="233732" y="190500"/>
                    </a:lnTo>
                    <a:cubicBezTo>
                      <a:pt x="233732" y="223838"/>
                      <a:pt x="217540" y="242888"/>
                      <a:pt x="187059" y="245745"/>
                    </a:cubicBezTo>
                    <a:close/>
                  </a:path>
                </a:pathLst>
              </a:custGeom>
              <a:solidFill>
                <a:srgbClr val="21B25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14" name="Freeform 513">
              <a:extLst>
                <a:ext uri="{FF2B5EF4-FFF2-40B4-BE49-F238E27FC236}">
                  <a16:creationId xmlns:a16="http://schemas.microsoft.com/office/drawing/2014/main" id="{F5858F06-5E15-E361-A5ED-6C11DCAB75F6}"/>
                </a:ext>
              </a:extLst>
            </p:cNvPr>
            <p:cNvSpPr/>
            <p:nvPr/>
          </p:nvSpPr>
          <p:spPr>
            <a:xfrm>
              <a:off x="48947" y="312420"/>
              <a:ext cx="46672" cy="52387"/>
            </a:xfrm>
            <a:custGeom>
              <a:avLst/>
              <a:gdLst>
                <a:gd name="connsiteX0" fmla="*/ 46672 w 46672"/>
                <a:gd name="connsiteY0" fmla="*/ 52388 h 52387"/>
                <a:gd name="connsiteX1" fmla="*/ 13335 w 46672"/>
                <a:gd name="connsiteY1" fmla="*/ 52388 h 52387"/>
                <a:gd name="connsiteX2" fmla="*/ 11430 w 46672"/>
                <a:gd name="connsiteY2" fmla="*/ 51435 h 52387"/>
                <a:gd name="connsiteX3" fmla="*/ 5715 w 46672"/>
                <a:gd name="connsiteY3" fmla="*/ 25717 h 52387"/>
                <a:gd name="connsiteX4" fmla="*/ 952 w 46672"/>
                <a:gd name="connsiteY4" fmla="*/ 6667 h 52387"/>
                <a:gd name="connsiteX5" fmla="*/ 0 w 46672"/>
                <a:gd name="connsiteY5" fmla="*/ 0 h 52387"/>
                <a:gd name="connsiteX6" fmla="*/ 40957 w 46672"/>
                <a:gd name="connsiteY6" fmla="*/ 0 h 52387"/>
                <a:gd name="connsiteX7" fmla="*/ 41910 w 46672"/>
                <a:gd name="connsiteY7" fmla="*/ 7620 h 52387"/>
                <a:gd name="connsiteX8" fmla="*/ 42863 w 46672"/>
                <a:gd name="connsiteY8" fmla="*/ 17145 h 52387"/>
                <a:gd name="connsiteX9" fmla="*/ 43815 w 46672"/>
                <a:gd name="connsiteY9" fmla="*/ 23813 h 52387"/>
                <a:gd name="connsiteX10" fmla="*/ 44768 w 46672"/>
                <a:gd name="connsiteY10" fmla="*/ 31432 h 52387"/>
                <a:gd name="connsiteX11" fmla="*/ 45720 w 46672"/>
                <a:gd name="connsiteY11" fmla="*/ 39052 h 52387"/>
                <a:gd name="connsiteX12" fmla="*/ 46672 w 46672"/>
                <a:gd name="connsiteY12" fmla="*/ 49530 h 52387"/>
                <a:gd name="connsiteX13" fmla="*/ 46672 w 46672"/>
                <a:gd name="connsiteY13" fmla="*/ 52388 h 52387"/>
                <a:gd name="connsiteX14" fmla="*/ 46672 w 46672"/>
                <a:gd name="connsiteY14"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72" h="52387">
                  <a:moveTo>
                    <a:pt x="46672" y="52388"/>
                  </a:moveTo>
                  <a:cubicBezTo>
                    <a:pt x="40005" y="52388"/>
                    <a:pt x="18097" y="52388"/>
                    <a:pt x="13335" y="52388"/>
                  </a:cubicBezTo>
                  <a:cubicBezTo>
                    <a:pt x="12382" y="52388"/>
                    <a:pt x="12382" y="52388"/>
                    <a:pt x="11430" y="51435"/>
                  </a:cubicBezTo>
                  <a:cubicBezTo>
                    <a:pt x="9525" y="42863"/>
                    <a:pt x="7620" y="34290"/>
                    <a:pt x="5715" y="25717"/>
                  </a:cubicBezTo>
                  <a:cubicBezTo>
                    <a:pt x="3810" y="19050"/>
                    <a:pt x="2857" y="13335"/>
                    <a:pt x="952" y="6667"/>
                  </a:cubicBezTo>
                  <a:cubicBezTo>
                    <a:pt x="0" y="4763"/>
                    <a:pt x="0" y="2857"/>
                    <a:pt x="0" y="0"/>
                  </a:cubicBezTo>
                  <a:cubicBezTo>
                    <a:pt x="13335" y="0"/>
                    <a:pt x="27622" y="0"/>
                    <a:pt x="40957" y="0"/>
                  </a:cubicBezTo>
                  <a:cubicBezTo>
                    <a:pt x="40957" y="2857"/>
                    <a:pt x="41910" y="4763"/>
                    <a:pt x="41910" y="7620"/>
                  </a:cubicBezTo>
                  <a:cubicBezTo>
                    <a:pt x="41910" y="10477"/>
                    <a:pt x="42863" y="14288"/>
                    <a:pt x="42863" y="17145"/>
                  </a:cubicBezTo>
                  <a:cubicBezTo>
                    <a:pt x="42863" y="19050"/>
                    <a:pt x="43815" y="21907"/>
                    <a:pt x="43815" y="23813"/>
                  </a:cubicBezTo>
                  <a:cubicBezTo>
                    <a:pt x="43815" y="26670"/>
                    <a:pt x="44768" y="29527"/>
                    <a:pt x="44768" y="31432"/>
                  </a:cubicBezTo>
                  <a:cubicBezTo>
                    <a:pt x="44768" y="34290"/>
                    <a:pt x="44768" y="36195"/>
                    <a:pt x="45720" y="39052"/>
                  </a:cubicBezTo>
                  <a:cubicBezTo>
                    <a:pt x="45720" y="42863"/>
                    <a:pt x="46672" y="45720"/>
                    <a:pt x="46672" y="49530"/>
                  </a:cubicBezTo>
                  <a:cubicBezTo>
                    <a:pt x="46672" y="51435"/>
                    <a:pt x="46672" y="51435"/>
                    <a:pt x="46672" y="52388"/>
                  </a:cubicBezTo>
                  <a:cubicBezTo>
                    <a:pt x="46672" y="52388"/>
                    <a:pt x="46672" y="52388"/>
                    <a:pt x="46672"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5" name="Freeform 514">
              <a:extLst>
                <a:ext uri="{FF2B5EF4-FFF2-40B4-BE49-F238E27FC236}">
                  <a16:creationId xmlns:a16="http://schemas.microsoft.com/office/drawing/2014/main" id="{C23B133E-9732-77C1-6A1E-BF7837529F3C}"/>
                </a:ext>
              </a:extLst>
            </p:cNvPr>
            <p:cNvSpPr/>
            <p:nvPr/>
          </p:nvSpPr>
          <p:spPr>
            <a:xfrm>
              <a:off x="115622" y="312420"/>
              <a:ext cx="42333" cy="52387"/>
            </a:xfrm>
            <a:custGeom>
              <a:avLst/>
              <a:gdLst>
                <a:gd name="connsiteX0" fmla="*/ 41910 w 42333"/>
                <a:gd name="connsiteY0" fmla="*/ 52388 h 52387"/>
                <a:gd name="connsiteX1" fmla="*/ 41910 w 42333"/>
                <a:gd name="connsiteY1" fmla="*/ 52388 h 52387"/>
                <a:gd name="connsiteX2" fmla="*/ 6668 w 42333"/>
                <a:gd name="connsiteY2" fmla="*/ 52388 h 52387"/>
                <a:gd name="connsiteX3" fmla="*/ 6668 w 42333"/>
                <a:gd name="connsiteY3" fmla="*/ 52388 h 52387"/>
                <a:gd name="connsiteX4" fmla="*/ 4763 w 42333"/>
                <a:gd name="connsiteY4" fmla="*/ 39052 h 52387"/>
                <a:gd name="connsiteX5" fmla="*/ 3810 w 42333"/>
                <a:gd name="connsiteY5" fmla="*/ 28575 h 52387"/>
                <a:gd name="connsiteX6" fmla="*/ 1905 w 42333"/>
                <a:gd name="connsiteY6" fmla="*/ 16192 h 52387"/>
                <a:gd name="connsiteX7" fmla="*/ 952 w 42333"/>
                <a:gd name="connsiteY7" fmla="*/ 10477 h 52387"/>
                <a:gd name="connsiteX8" fmla="*/ 0 w 42333"/>
                <a:gd name="connsiteY8" fmla="*/ 1905 h 52387"/>
                <a:gd name="connsiteX9" fmla="*/ 0 w 42333"/>
                <a:gd name="connsiteY9" fmla="*/ 0 h 52387"/>
                <a:gd name="connsiteX10" fmla="*/ 41910 w 42333"/>
                <a:gd name="connsiteY10" fmla="*/ 0 h 52387"/>
                <a:gd name="connsiteX11" fmla="*/ 41910 w 42333"/>
                <a:gd name="connsiteY11" fmla="*/ 952 h 52387"/>
                <a:gd name="connsiteX12" fmla="*/ 41910 w 42333"/>
                <a:gd name="connsiteY12" fmla="*/ 52388 h 52387"/>
                <a:gd name="connsiteX13" fmla="*/ 41910 w 42333"/>
                <a:gd name="connsiteY13"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2333" h="52387">
                  <a:moveTo>
                    <a:pt x="41910" y="52388"/>
                  </a:moveTo>
                  <a:cubicBezTo>
                    <a:pt x="41910" y="52388"/>
                    <a:pt x="41910" y="52388"/>
                    <a:pt x="41910" y="52388"/>
                  </a:cubicBezTo>
                  <a:cubicBezTo>
                    <a:pt x="29527" y="52388"/>
                    <a:pt x="18097" y="52388"/>
                    <a:pt x="6668" y="52388"/>
                  </a:cubicBezTo>
                  <a:cubicBezTo>
                    <a:pt x="6668" y="52388"/>
                    <a:pt x="6668" y="52388"/>
                    <a:pt x="6668" y="52388"/>
                  </a:cubicBezTo>
                  <a:cubicBezTo>
                    <a:pt x="5715" y="47625"/>
                    <a:pt x="5715" y="42863"/>
                    <a:pt x="4763" y="39052"/>
                  </a:cubicBezTo>
                  <a:cubicBezTo>
                    <a:pt x="4763" y="35242"/>
                    <a:pt x="3810" y="32385"/>
                    <a:pt x="3810" y="28575"/>
                  </a:cubicBezTo>
                  <a:cubicBezTo>
                    <a:pt x="3810" y="24765"/>
                    <a:pt x="2857" y="20002"/>
                    <a:pt x="1905" y="16192"/>
                  </a:cubicBezTo>
                  <a:cubicBezTo>
                    <a:pt x="1905" y="14288"/>
                    <a:pt x="1905" y="12382"/>
                    <a:pt x="952" y="10477"/>
                  </a:cubicBezTo>
                  <a:cubicBezTo>
                    <a:pt x="952" y="7620"/>
                    <a:pt x="0" y="4763"/>
                    <a:pt x="0" y="1905"/>
                  </a:cubicBezTo>
                  <a:cubicBezTo>
                    <a:pt x="0" y="1905"/>
                    <a:pt x="0" y="952"/>
                    <a:pt x="0" y="0"/>
                  </a:cubicBezTo>
                  <a:cubicBezTo>
                    <a:pt x="14288" y="0"/>
                    <a:pt x="27622" y="0"/>
                    <a:pt x="41910" y="0"/>
                  </a:cubicBezTo>
                  <a:cubicBezTo>
                    <a:pt x="41910" y="0"/>
                    <a:pt x="41910" y="952"/>
                    <a:pt x="41910" y="952"/>
                  </a:cubicBezTo>
                  <a:cubicBezTo>
                    <a:pt x="41910" y="18097"/>
                    <a:pt x="41910" y="34290"/>
                    <a:pt x="41910" y="52388"/>
                  </a:cubicBezTo>
                  <a:cubicBezTo>
                    <a:pt x="42863" y="51435"/>
                    <a:pt x="41910" y="52388"/>
                    <a:pt x="41910"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6" name="Freeform 515">
              <a:extLst>
                <a:ext uri="{FF2B5EF4-FFF2-40B4-BE49-F238E27FC236}">
                  <a16:creationId xmlns:a16="http://schemas.microsoft.com/office/drawing/2014/main" id="{0C5B2755-BEFB-BC68-0D35-07D7E6DECAEA}"/>
                </a:ext>
              </a:extLst>
            </p:cNvPr>
            <p:cNvSpPr/>
            <p:nvPr/>
          </p:nvSpPr>
          <p:spPr>
            <a:xfrm>
              <a:off x="185155" y="313372"/>
              <a:ext cx="40005" cy="51435"/>
            </a:xfrm>
            <a:custGeom>
              <a:avLst/>
              <a:gdLst>
                <a:gd name="connsiteX0" fmla="*/ 32385 w 40005"/>
                <a:gd name="connsiteY0" fmla="*/ 51435 h 51435"/>
                <a:gd name="connsiteX1" fmla="*/ 0 w 40005"/>
                <a:gd name="connsiteY1" fmla="*/ 51435 h 51435"/>
                <a:gd name="connsiteX2" fmla="*/ 0 w 40005"/>
                <a:gd name="connsiteY2" fmla="*/ 51435 h 51435"/>
                <a:gd name="connsiteX3" fmla="*/ 0 w 40005"/>
                <a:gd name="connsiteY3" fmla="*/ 50483 h 51435"/>
                <a:gd name="connsiteX4" fmla="*/ 0 w 40005"/>
                <a:gd name="connsiteY4" fmla="*/ 0 h 51435"/>
                <a:gd name="connsiteX5" fmla="*/ 0 w 40005"/>
                <a:gd name="connsiteY5" fmla="*/ 0 h 51435"/>
                <a:gd name="connsiteX6" fmla="*/ 0 w 40005"/>
                <a:gd name="connsiteY6" fmla="*/ 0 h 51435"/>
                <a:gd name="connsiteX7" fmla="*/ 0 w 40005"/>
                <a:gd name="connsiteY7" fmla="*/ 0 h 51435"/>
                <a:gd name="connsiteX8" fmla="*/ 0 w 40005"/>
                <a:gd name="connsiteY8" fmla="*/ 0 h 51435"/>
                <a:gd name="connsiteX9" fmla="*/ 39052 w 40005"/>
                <a:gd name="connsiteY9" fmla="*/ 0 h 51435"/>
                <a:gd name="connsiteX10" fmla="*/ 40005 w 40005"/>
                <a:gd name="connsiteY10" fmla="*/ 0 h 51435"/>
                <a:gd name="connsiteX11" fmla="*/ 32385 w 40005"/>
                <a:gd name="connsiteY11" fmla="*/ 51435 h 5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05" h="51435">
                  <a:moveTo>
                    <a:pt x="32385" y="51435"/>
                  </a:moveTo>
                  <a:cubicBezTo>
                    <a:pt x="21907" y="51435"/>
                    <a:pt x="10477" y="51435"/>
                    <a:pt x="0" y="51435"/>
                  </a:cubicBezTo>
                  <a:cubicBezTo>
                    <a:pt x="0" y="51435"/>
                    <a:pt x="0" y="51435"/>
                    <a:pt x="0" y="51435"/>
                  </a:cubicBezTo>
                  <a:cubicBezTo>
                    <a:pt x="0" y="51435"/>
                    <a:pt x="0" y="50483"/>
                    <a:pt x="0" y="50483"/>
                  </a:cubicBezTo>
                  <a:cubicBezTo>
                    <a:pt x="0" y="33338"/>
                    <a:pt x="0" y="17145"/>
                    <a:pt x="0" y="0"/>
                  </a:cubicBezTo>
                  <a:cubicBezTo>
                    <a:pt x="0" y="0"/>
                    <a:pt x="0" y="0"/>
                    <a:pt x="0" y="0"/>
                  </a:cubicBezTo>
                  <a:cubicBezTo>
                    <a:pt x="0" y="0"/>
                    <a:pt x="0" y="0"/>
                    <a:pt x="0" y="0"/>
                  </a:cubicBezTo>
                  <a:cubicBezTo>
                    <a:pt x="0" y="0"/>
                    <a:pt x="0" y="0"/>
                    <a:pt x="0" y="0"/>
                  </a:cubicBezTo>
                  <a:cubicBezTo>
                    <a:pt x="0" y="0"/>
                    <a:pt x="0" y="0"/>
                    <a:pt x="0" y="0"/>
                  </a:cubicBezTo>
                  <a:cubicBezTo>
                    <a:pt x="13335" y="0"/>
                    <a:pt x="25718" y="0"/>
                    <a:pt x="39052" y="0"/>
                  </a:cubicBezTo>
                  <a:cubicBezTo>
                    <a:pt x="39052" y="0"/>
                    <a:pt x="39052" y="0"/>
                    <a:pt x="40005" y="0"/>
                  </a:cubicBezTo>
                  <a:cubicBezTo>
                    <a:pt x="36195" y="17145"/>
                    <a:pt x="34290" y="34290"/>
                    <a:pt x="32385" y="51435"/>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7" name="Freeform 516">
              <a:extLst>
                <a:ext uri="{FF2B5EF4-FFF2-40B4-BE49-F238E27FC236}">
                  <a16:creationId xmlns:a16="http://schemas.microsoft.com/office/drawing/2014/main" id="{754EA76E-D34A-62F9-0601-FDD00B98C942}"/>
                </a:ext>
              </a:extLst>
            </p:cNvPr>
            <p:cNvSpPr/>
            <p:nvPr/>
          </p:nvSpPr>
          <p:spPr>
            <a:xfrm>
              <a:off x="243257" y="312420"/>
              <a:ext cx="49530" cy="52387"/>
            </a:xfrm>
            <a:custGeom>
              <a:avLst/>
              <a:gdLst>
                <a:gd name="connsiteX0" fmla="*/ 37148 w 49530"/>
                <a:gd name="connsiteY0" fmla="*/ 52388 h 52387"/>
                <a:gd name="connsiteX1" fmla="*/ 0 w 49530"/>
                <a:gd name="connsiteY1" fmla="*/ 52388 h 52387"/>
                <a:gd name="connsiteX2" fmla="*/ 0 w 49530"/>
                <a:gd name="connsiteY2" fmla="*/ 47625 h 52387"/>
                <a:gd name="connsiteX3" fmla="*/ 953 w 49530"/>
                <a:gd name="connsiteY3" fmla="*/ 38100 h 52387"/>
                <a:gd name="connsiteX4" fmla="*/ 2858 w 49530"/>
                <a:gd name="connsiteY4" fmla="*/ 26670 h 52387"/>
                <a:gd name="connsiteX5" fmla="*/ 3810 w 49530"/>
                <a:gd name="connsiteY5" fmla="*/ 18097 h 52387"/>
                <a:gd name="connsiteX6" fmla="*/ 4763 w 49530"/>
                <a:gd name="connsiteY6" fmla="*/ 8572 h 52387"/>
                <a:gd name="connsiteX7" fmla="*/ 5715 w 49530"/>
                <a:gd name="connsiteY7" fmla="*/ 1905 h 52387"/>
                <a:gd name="connsiteX8" fmla="*/ 6668 w 49530"/>
                <a:gd name="connsiteY8" fmla="*/ 0 h 52387"/>
                <a:gd name="connsiteX9" fmla="*/ 7620 w 49530"/>
                <a:gd name="connsiteY9" fmla="*/ 0 h 52387"/>
                <a:gd name="connsiteX10" fmla="*/ 48578 w 49530"/>
                <a:gd name="connsiteY10" fmla="*/ 0 h 52387"/>
                <a:gd name="connsiteX11" fmla="*/ 49530 w 49530"/>
                <a:gd name="connsiteY11" fmla="*/ 0 h 52387"/>
                <a:gd name="connsiteX12" fmla="*/ 37148 w 49530"/>
                <a:gd name="connsiteY12" fmla="*/ 52388 h 5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530" h="52387">
                  <a:moveTo>
                    <a:pt x="37148" y="52388"/>
                  </a:moveTo>
                  <a:cubicBezTo>
                    <a:pt x="24765" y="52388"/>
                    <a:pt x="12383" y="52388"/>
                    <a:pt x="0" y="52388"/>
                  </a:cubicBezTo>
                  <a:cubicBezTo>
                    <a:pt x="0" y="50482"/>
                    <a:pt x="0" y="48577"/>
                    <a:pt x="0" y="47625"/>
                  </a:cubicBezTo>
                  <a:cubicBezTo>
                    <a:pt x="0" y="44767"/>
                    <a:pt x="953" y="40957"/>
                    <a:pt x="953" y="38100"/>
                  </a:cubicBezTo>
                  <a:cubicBezTo>
                    <a:pt x="1905" y="34290"/>
                    <a:pt x="1905" y="30480"/>
                    <a:pt x="2858" y="26670"/>
                  </a:cubicBezTo>
                  <a:cubicBezTo>
                    <a:pt x="2858" y="23813"/>
                    <a:pt x="3810" y="20955"/>
                    <a:pt x="3810" y="18097"/>
                  </a:cubicBezTo>
                  <a:cubicBezTo>
                    <a:pt x="3810" y="15240"/>
                    <a:pt x="4763" y="12382"/>
                    <a:pt x="4763" y="8572"/>
                  </a:cubicBezTo>
                  <a:cubicBezTo>
                    <a:pt x="4763" y="6667"/>
                    <a:pt x="5715" y="3810"/>
                    <a:pt x="5715" y="1905"/>
                  </a:cubicBezTo>
                  <a:cubicBezTo>
                    <a:pt x="5715" y="952"/>
                    <a:pt x="5715" y="952"/>
                    <a:pt x="6668" y="0"/>
                  </a:cubicBezTo>
                  <a:cubicBezTo>
                    <a:pt x="6668" y="0"/>
                    <a:pt x="6668" y="0"/>
                    <a:pt x="7620" y="0"/>
                  </a:cubicBezTo>
                  <a:cubicBezTo>
                    <a:pt x="20955" y="0"/>
                    <a:pt x="35243" y="0"/>
                    <a:pt x="48578" y="0"/>
                  </a:cubicBezTo>
                  <a:cubicBezTo>
                    <a:pt x="48578" y="0"/>
                    <a:pt x="49530" y="0"/>
                    <a:pt x="49530" y="0"/>
                  </a:cubicBezTo>
                  <a:cubicBezTo>
                    <a:pt x="46673" y="18097"/>
                    <a:pt x="41910" y="35242"/>
                    <a:pt x="37148" y="52388"/>
                  </a:cubicBezTo>
                  <a:close/>
                </a:path>
              </a:pathLst>
            </a:custGeom>
            <a:solidFill>
              <a:srgbClr val="056D2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1" name="Graphic 192">
            <a:extLst>
              <a:ext uri="{FF2B5EF4-FFF2-40B4-BE49-F238E27FC236}">
                <a16:creationId xmlns:a16="http://schemas.microsoft.com/office/drawing/2014/main" id="{777A5F4E-4909-78C2-BB63-DA488B570772}"/>
              </a:ext>
            </a:extLst>
          </p:cNvPr>
          <p:cNvGrpSpPr/>
          <p:nvPr/>
        </p:nvGrpSpPr>
        <p:grpSpPr>
          <a:xfrm>
            <a:off x="8233605" y="3542155"/>
            <a:ext cx="689433" cy="682384"/>
            <a:chOff x="0" y="0"/>
            <a:chExt cx="512366" cy="507127"/>
          </a:xfrm>
        </p:grpSpPr>
        <p:grpSp>
          <p:nvGrpSpPr>
            <p:cNvPr id="522" name="Graphic 192">
              <a:extLst>
                <a:ext uri="{FF2B5EF4-FFF2-40B4-BE49-F238E27FC236}">
                  <a16:creationId xmlns:a16="http://schemas.microsoft.com/office/drawing/2014/main" id="{000A6CB8-7A09-C361-7DD0-C6191A56B110}"/>
                </a:ext>
              </a:extLst>
            </p:cNvPr>
            <p:cNvGrpSpPr/>
            <p:nvPr/>
          </p:nvGrpSpPr>
          <p:grpSpPr>
            <a:xfrm>
              <a:off x="314410" y="276282"/>
              <a:ext cx="165735" cy="183595"/>
              <a:chOff x="314410" y="276282"/>
              <a:chExt cx="165735" cy="183595"/>
            </a:xfrm>
            <a:solidFill>
              <a:srgbClr val="4164AE"/>
            </a:solidFill>
          </p:grpSpPr>
          <p:sp>
            <p:nvSpPr>
              <p:cNvPr id="529" name="Freeform 528">
                <a:extLst>
                  <a:ext uri="{FF2B5EF4-FFF2-40B4-BE49-F238E27FC236}">
                    <a16:creationId xmlns:a16="http://schemas.microsoft.com/office/drawing/2014/main" id="{8470F2F2-41F5-55A4-BF8C-D00134C5AF31}"/>
                  </a:ext>
                </a:extLst>
              </p:cNvPr>
              <p:cNvSpPr/>
              <p:nvPr/>
            </p:nvSpPr>
            <p:spPr>
              <a:xfrm>
                <a:off x="314410" y="326527"/>
                <a:ext cx="76200" cy="133350"/>
              </a:xfrm>
              <a:custGeom>
                <a:avLst/>
                <a:gdLst>
                  <a:gd name="connsiteX0" fmla="*/ 75248 w 76200"/>
                  <a:gd name="connsiteY0" fmla="*/ 133350 h 133350"/>
                  <a:gd name="connsiteX1" fmla="*/ 32385 w 76200"/>
                  <a:gd name="connsiteY1" fmla="*/ 107632 h 133350"/>
                  <a:gd name="connsiteX2" fmla="*/ 953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8 w 76200"/>
                  <a:gd name="connsiteY7" fmla="*/ 26670 h 133350"/>
                  <a:gd name="connsiteX8" fmla="*/ 74295 w 76200"/>
                  <a:gd name="connsiteY8" fmla="*/ 44768 h 133350"/>
                  <a:gd name="connsiteX9" fmla="*/ 76200 w 76200"/>
                  <a:gd name="connsiteY9" fmla="*/ 47625 h 133350"/>
                  <a:gd name="connsiteX10" fmla="*/ 76200 w 76200"/>
                  <a:gd name="connsiteY10" fmla="*/ 91440 h 133350"/>
                  <a:gd name="connsiteX11" fmla="*/ 76200 w 76200"/>
                  <a:gd name="connsiteY11" fmla="*/ 123825 h 133350"/>
                  <a:gd name="connsiteX12" fmla="*/ 75248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8" y="133350"/>
                    </a:moveTo>
                    <a:cubicBezTo>
                      <a:pt x="60960" y="124778"/>
                      <a:pt x="46673" y="116205"/>
                      <a:pt x="32385" y="107632"/>
                    </a:cubicBezTo>
                    <a:cubicBezTo>
                      <a:pt x="21907" y="100965"/>
                      <a:pt x="11430" y="95250"/>
                      <a:pt x="953" y="88582"/>
                    </a:cubicBezTo>
                    <a:cubicBezTo>
                      <a:pt x="0" y="88582"/>
                      <a:pt x="0" y="86678"/>
                      <a:pt x="0" y="85725"/>
                    </a:cubicBezTo>
                    <a:cubicBezTo>
                      <a:pt x="0" y="67628"/>
                      <a:pt x="0" y="48578"/>
                      <a:pt x="0" y="30480"/>
                    </a:cubicBezTo>
                    <a:cubicBezTo>
                      <a:pt x="0" y="20955"/>
                      <a:pt x="0" y="10478"/>
                      <a:pt x="0" y="0"/>
                    </a:cubicBezTo>
                    <a:cubicBezTo>
                      <a:pt x="4763" y="2857"/>
                      <a:pt x="8573" y="4763"/>
                      <a:pt x="12382" y="7620"/>
                    </a:cubicBezTo>
                    <a:cubicBezTo>
                      <a:pt x="22860" y="14288"/>
                      <a:pt x="34290" y="20003"/>
                      <a:pt x="44768" y="26670"/>
                    </a:cubicBezTo>
                    <a:cubicBezTo>
                      <a:pt x="54293" y="32385"/>
                      <a:pt x="63818" y="38100"/>
                      <a:pt x="74295" y="44768"/>
                    </a:cubicBezTo>
                    <a:cubicBezTo>
                      <a:pt x="75248" y="45720"/>
                      <a:pt x="76200" y="46672"/>
                      <a:pt x="76200" y="47625"/>
                    </a:cubicBezTo>
                    <a:cubicBezTo>
                      <a:pt x="76200" y="61913"/>
                      <a:pt x="76200" y="77153"/>
                      <a:pt x="76200" y="91440"/>
                    </a:cubicBezTo>
                    <a:cubicBezTo>
                      <a:pt x="76200" y="101918"/>
                      <a:pt x="76200" y="113347"/>
                      <a:pt x="76200" y="123825"/>
                    </a:cubicBezTo>
                    <a:cubicBezTo>
                      <a:pt x="76200" y="126682"/>
                      <a:pt x="75248" y="129540"/>
                      <a:pt x="75248"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0" name="Freeform 529">
                <a:extLst>
                  <a:ext uri="{FF2B5EF4-FFF2-40B4-BE49-F238E27FC236}">
                    <a16:creationId xmlns:a16="http://schemas.microsoft.com/office/drawing/2014/main" id="{83AA1648-A71F-FD88-9562-14CCF2C3FDF6}"/>
                  </a:ext>
                </a:extLst>
              </p:cNvPr>
              <p:cNvSpPr/>
              <p:nvPr/>
            </p:nvSpPr>
            <p:spPr>
              <a:xfrm>
                <a:off x="406803" y="332242"/>
                <a:ext cx="73342" cy="126682"/>
              </a:xfrm>
              <a:custGeom>
                <a:avLst/>
                <a:gdLst>
                  <a:gd name="connsiteX0" fmla="*/ 0 w 73342"/>
                  <a:gd name="connsiteY0" fmla="*/ 126682 h 126682"/>
                  <a:gd name="connsiteX1" fmla="*/ 0 w 73342"/>
                  <a:gd name="connsiteY1" fmla="*/ 122872 h 126682"/>
                  <a:gd name="connsiteX2" fmla="*/ 0 w 73342"/>
                  <a:gd name="connsiteY2" fmla="*/ 41910 h 126682"/>
                  <a:gd name="connsiteX3" fmla="*/ 2857 w 73342"/>
                  <a:gd name="connsiteY3" fmla="*/ 37147 h 126682"/>
                  <a:gd name="connsiteX4" fmla="*/ 54293 w 73342"/>
                  <a:gd name="connsiteY4" fmla="*/ 10478 h 126682"/>
                  <a:gd name="connsiteX5" fmla="*/ 71438 w 73342"/>
                  <a:gd name="connsiteY5" fmla="*/ 953 h 126682"/>
                  <a:gd name="connsiteX6" fmla="*/ 73343 w 73342"/>
                  <a:gd name="connsiteY6" fmla="*/ 0 h 126682"/>
                  <a:gd name="connsiteX7" fmla="*/ 73343 w 73342"/>
                  <a:gd name="connsiteY7" fmla="*/ 88582 h 126682"/>
                  <a:gd name="connsiteX8" fmla="*/ 0 w 73342"/>
                  <a:gd name="connsiteY8" fmla="*/ 126682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2"/>
                    </a:moveTo>
                    <a:cubicBezTo>
                      <a:pt x="0" y="124778"/>
                      <a:pt x="0" y="123825"/>
                      <a:pt x="0" y="122872"/>
                    </a:cubicBezTo>
                    <a:cubicBezTo>
                      <a:pt x="0" y="96203"/>
                      <a:pt x="0" y="68580"/>
                      <a:pt x="0" y="41910"/>
                    </a:cubicBezTo>
                    <a:cubicBezTo>
                      <a:pt x="0" y="40005"/>
                      <a:pt x="952" y="38100"/>
                      <a:pt x="2857" y="37147"/>
                    </a:cubicBezTo>
                    <a:cubicBezTo>
                      <a:pt x="20002" y="28575"/>
                      <a:pt x="37148" y="20003"/>
                      <a:pt x="54293" y="10478"/>
                    </a:cubicBezTo>
                    <a:cubicBezTo>
                      <a:pt x="60007" y="7620"/>
                      <a:pt x="65723" y="3810"/>
                      <a:pt x="71438" y="953"/>
                    </a:cubicBezTo>
                    <a:cubicBezTo>
                      <a:pt x="71438" y="953"/>
                      <a:pt x="72390" y="953"/>
                      <a:pt x="73343" y="0"/>
                    </a:cubicBezTo>
                    <a:cubicBezTo>
                      <a:pt x="73343" y="29528"/>
                      <a:pt x="73343" y="59055"/>
                      <a:pt x="73343" y="88582"/>
                    </a:cubicBezTo>
                    <a:cubicBezTo>
                      <a:pt x="48577" y="101917"/>
                      <a:pt x="24765" y="114300"/>
                      <a:pt x="0" y="1266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1" name="Freeform 530">
                <a:extLst>
                  <a:ext uri="{FF2B5EF4-FFF2-40B4-BE49-F238E27FC236}">
                    <a16:creationId xmlns:a16="http://schemas.microsoft.com/office/drawing/2014/main" id="{D88987B5-D509-BB6D-8A5D-22B228E7710E}"/>
                  </a:ext>
                </a:extLst>
              </p:cNvPr>
              <p:cNvSpPr/>
              <p:nvPr/>
            </p:nvSpPr>
            <p:spPr>
              <a:xfrm>
                <a:off x="324888" y="276282"/>
                <a:ext cx="146684" cy="82391"/>
              </a:xfrm>
              <a:custGeom>
                <a:avLst/>
                <a:gdLst>
                  <a:gd name="connsiteX0" fmla="*/ 0 w 146684"/>
                  <a:gd name="connsiteY0" fmla="*/ 35957 h 82391"/>
                  <a:gd name="connsiteX1" fmla="*/ 48577 w 146684"/>
                  <a:gd name="connsiteY1" fmla="*/ 10239 h 82391"/>
                  <a:gd name="connsiteX2" fmla="*/ 68580 w 146684"/>
                  <a:gd name="connsiteY2" fmla="*/ 714 h 82391"/>
                  <a:gd name="connsiteX3" fmla="*/ 73342 w 146684"/>
                  <a:gd name="connsiteY3" fmla="*/ 714 h 82391"/>
                  <a:gd name="connsiteX4" fmla="*/ 101917 w 146684"/>
                  <a:gd name="connsiteY4" fmla="*/ 17859 h 82391"/>
                  <a:gd name="connsiteX5" fmla="*/ 140017 w 146684"/>
                  <a:gd name="connsiteY5" fmla="*/ 40719 h 82391"/>
                  <a:gd name="connsiteX6" fmla="*/ 146685 w 146684"/>
                  <a:gd name="connsiteY6" fmla="*/ 44529 h 82391"/>
                  <a:gd name="connsiteX7" fmla="*/ 140017 w 146684"/>
                  <a:gd name="connsiteY7" fmla="*/ 48339 h 82391"/>
                  <a:gd name="connsiteX8" fmla="*/ 101917 w 146684"/>
                  <a:gd name="connsiteY8" fmla="*/ 68342 h 82391"/>
                  <a:gd name="connsiteX9" fmla="*/ 76200 w 146684"/>
                  <a:gd name="connsiteY9" fmla="*/ 81677 h 82391"/>
                  <a:gd name="connsiteX10" fmla="*/ 72390 w 146684"/>
                  <a:gd name="connsiteY10" fmla="*/ 81677 h 82391"/>
                  <a:gd name="connsiteX11" fmla="*/ 12382 w 146684"/>
                  <a:gd name="connsiteY11" fmla="*/ 44529 h 82391"/>
                  <a:gd name="connsiteX12" fmla="*/ 0 w 146684"/>
                  <a:gd name="connsiteY12" fmla="*/ 35957 h 82391"/>
                  <a:gd name="connsiteX13" fmla="*/ 0 w 146684"/>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4" h="82391">
                    <a:moveTo>
                      <a:pt x="0" y="35957"/>
                    </a:moveTo>
                    <a:cubicBezTo>
                      <a:pt x="16192" y="27384"/>
                      <a:pt x="32385" y="18812"/>
                      <a:pt x="48577" y="10239"/>
                    </a:cubicBezTo>
                    <a:cubicBezTo>
                      <a:pt x="55245" y="6429"/>
                      <a:pt x="61913" y="3572"/>
                      <a:pt x="68580" y="714"/>
                    </a:cubicBezTo>
                    <a:cubicBezTo>
                      <a:pt x="70485" y="-238"/>
                      <a:pt x="71438" y="-238"/>
                      <a:pt x="73342" y="714"/>
                    </a:cubicBezTo>
                    <a:cubicBezTo>
                      <a:pt x="82867" y="6429"/>
                      <a:pt x="92392" y="12144"/>
                      <a:pt x="101917" y="17859"/>
                    </a:cubicBezTo>
                    <a:cubicBezTo>
                      <a:pt x="114300" y="25479"/>
                      <a:pt x="127635" y="33099"/>
                      <a:pt x="140017" y="40719"/>
                    </a:cubicBezTo>
                    <a:cubicBezTo>
                      <a:pt x="141922" y="41672"/>
                      <a:pt x="144780" y="42624"/>
                      <a:pt x="146685" y="44529"/>
                    </a:cubicBezTo>
                    <a:cubicBezTo>
                      <a:pt x="143827" y="45482"/>
                      <a:pt x="141922" y="47387"/>
                      <a:pt x="140017" y="48339"/>
                    </a:cubicBezTo>
                    <a:cubicBezTo>
                      <a:pt x="127635" y="55007"/>
                      <a:pt x="115252" y="61674"/>
                      <a:pt x="101917" y="68342"/>
                    </a:cubicBezTo>
                    <a:cubicBezTo>
                      <a:pt x="93345" y="73104"/>
                      <a:pt x="84772" y="77867"/>
                      <a:pt x="76200" y="81677"/>
                    </a:cubicBezTo>
                    <a:cubicBezTo>
                      <a:pt x="75247" y="82629"/>
                      <a:pt x="73342" y="82629"/>
                      <a:pt x="72390" y="81677"/>
                    </a:cubicBezTo>
                    <a:cubicBezTo>
                      <a:pt x="52388" y="69294"/>
                      <a:pt x="32385" y="56912"/>
                      <a:pt x="12382" y="44529"/>
                    </a:cubicBezTo>
                    <a:cubicBezTo>
                      <a:pt x="8572" y="41672"/>
                      <a:pt x="4763" y="39767"/>
                      <a:pt x="0" y="35957"/>
                    </a:cubicBezTo>
                    <a:cubicBezTo>
                      <a:pt x="0"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3" name="Graphic 192">
              <a:extLst>
                <a:ext uri="{FF2B5EF4-FFF2-40B4-BE49-F238E27FC236}">
                  <a16:creationId xmlns:a16="http://schemas.microsoft.com/office/drawing/2014/main" id="{807A4EED-AC28-37CE-4085-295A1AC51419}"/>
                </a:ext>
              </a:extLst>
            </p:cNvPr>
            <p:cNvGrpSpPr/>
            <p:nvPr/>
          </p:nvGrpSpPr>
          <p:grpSpPr>
            <a:xfrm>
              <a:off x="48663" y="53397"/>
              <a:ext cx="165734" cy="183595"/>
              <a:chOff x="48663" y="53397"/>
              <a:chExt cx="165734" cy="183595"/>
            </a:xfrm>
            <a:solidFill>
              <a:srgbClr val="4164AE"/>
            </a:solidFill>
          </p:grpSpPr>
          <p:sp>
            <p:nvSpPr>
              <p:cNvPr id="526" name="Freeform 525">
                <a:extLst>
                  <a:ext uri="{FF2B5EF4-FFF2-40B4-BE49-F238E27FC236}">
                    <a16:creationId xmlns:a16="http://schemas.microsoft.com/office/drawing/2014/main" id="{28B99F0D-E8B3-76F5-51BD-7A82E1BB3DB4}"/>
                  </a:ext>
                </a:extLst>
              </p:cNvPr>
              <p:cNvSpPr/>
              <p:nvPr/>
            </p:nvSpPr>
            <p:spPr>
              <a:xfrm>
                <a:off x="48663" y="103642"/>
                <a:ext cx="76200" cy="133350"/>
              </a:xfrm>
              <a:custGeom>
                <a:avLst/>
                <a:gdLst>
                  <a:gd name="connsiteX0" fmla="*/ 75247 w 76200"/>
                  <a:gd name="connsiteY0" fmla="*/ 133350 h 133350"/>
                  <a:gd name="connsiteX1" fmla="*/ 32385 w 76200"/>
                  <a:gd name="connsiteY1" fmla="*/ 107632 h 133350"/>
                  <a:gd name="connsiteX2" fmla="*/ 952 w 76200"/>
                  <a:gd name="connsiteY2" fmla="*/ 88582 h 133350"/>
                  <a:gd name="connsiteX3" fmla="*/ 0 w 76200"/>
                  <a:gd name="connsiteY3" fmla="*/ 85725 h 133350"/>
                  <a:gd name="connsiteX4" fmla="*/ 0 w 76200"/>
                  <a:gd name="connsiteY4" fmla="*/ 30480 h 133350"/>
                  <a:gd name="connsiteX5" fmla="*/ 0 w 76200"/>
                  <a:gd name="connsiteY5" fmla="*/ 0 h 133350"/>
                  <a:gd name="connsiteX6" fmla="*/ 12382 w 76200"/>
                  <a:gd name="connsiteY6" fmla="*/ 7620 h 133350"/>
                  <a:gd name="connsiteX7" fmla="*/ 44767 w 76200"/>
                  <a:gd name="connsiteY7" fmla="*/ 26670 h 133350"/>
                  <a:gd name="connsiteX8" fmla="*/ 74295 w 76200"/>
                  <a:gd name="connsiteY8" fmla="*/ 44767 h 133350"/>
                  <a:gd name="connsiteX9" fmla="*/ 76200 w 76200"/>
                  <a:gd name="connsiteY9" fmla="*/ 47625 h 133350"/>
                  <a:gd name="connsiteX10" fmla="*/ 76200 w 76200"/>
                  <a:gd name="connsiteY10" fmla="*/ 91440 h 133350"/>
                  <a:gd name="connsiteX11" fmla="*/ 76200 w 76200"/>
                  <a:gd name="connsiteY11" fmla="*/ 123825 h 133350"/>
                  <a:gd name="connsiteX12" fmla="*/ 75247 w 76200"/>
                  <a:gd name="connsiteY12" fmla="*/ 133350 h 13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200" h="133350">
                    <a:moveTo>
                      <a:pt x="75247" y="133350"/>
                    </a:moveTo>
                    <a:cubicBezTo>
                      <a:pt x="60960" y="124777"/>
                      <a:pt x="46672" y="116205"/>
                      <a:pt x="32385" y="107632"/>
                    </a:cubicBezTo>
                    <a:cubicBezTo>
                      <a:pt x="21907" y="100965"/>
                      <a:pt x="11430" y="95250"/>
                      <a:pt x="952" y="88582"/>
                    </a:cubicBezTo>
                    <a:cubicBezTo>
                      <a:pt x="0" y="88582"/>
                      <a:pt x="0" y="86677"/>
                      <a:pt x="0" y="85725"/>
                    </a:cubicBezTo>
                    <a:cubicBezTo>
                      <a:pt x="0" y="67627"/>
                      <a:pt x="0" y="48577"/>
                      <a:pt x="0" y="30480"/>
                    </a:cubicBezTo>
                    <a:cubicBezTo>
                      <a:pt x="0" y="20955"/>
                      <a:pt x="0" y="10477"/>
                      <a:pt x="0" y="0"/>
                    </a:cubicBezTo>
                    <a:cubicBezTo>
                      <a:pt x="4763" y="2857"/>
                      <a:pt x="8572" y="4763"/>
                      <a:pt x="12382" y="7620"/>
                    </a:cubicBezTo>
                    <a:cubicBezTo>
                      <a:pt x="22860" y="14288"/>
                      <a:pt x="34290" y="20002"/>
                      <a:pt x="44767" y="26670"/>
                    </a:cubicBezTo>
                    <a:cubicBezTo>
                      <a:pt x="54292" y="32385"/>
                      <a:pt x="63817" y="38100"/>
                      <a:pt x="74295" y="44767"/>
                    </a:cubicBezTo>
                    <a:cubicBezTo>
                      <a:pt x="75247" y="45720"/>
                      <a:pt x="76200" y="46672"/>
                      <a:pt x="76200" y="47625"/>
                    </a:cubicBezTo>
                    <a:cubicBezTo>
                      <a:pt x="76200" y="61913"/>
                      <a:pt x="76200" y="77152"/>
                      <a:pt x="76200" y="91440"/>
                    </a:cubicBezTo>
                    <a:cubicBezTo>
                      <a:pt x="76200" y="101917"/>
                      <a:pt x="76200" y="113347"/>
                      <a:pt x="76200" y="123825"/>
                    </a:cubicBezTo>
                    <a:cubicBezTo>
                      <a:pt x="76200" y="126682"/>
                      <a:pt x="76200" y="129540"/>
                      <a:pt x="75247" y="133350"/>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7" name="Freeform 526">
                <a:extLst>
                  <a:ext uri="{FF2B5EF4-FFF2-40B4-BE49-F238E27FC236}">
                    <a16:creationId xmlns:a16="http://schemas.microsoft.com/office/drawing/2014/main" id="{B42CB8CD-52AB-FD11-E19E-FBA5DB87F6D1}"/>
                  </a:ext>
                </a:extLst>
              </p:cNvPr>
              <p:cNvSpPr/>
              <p:nvPr/>
            </p:nvSpPr>
            <p:spPr>
              <a:xfrm>
                <a:off x="141055" y="110309"/>
                <a:ext cx="73342" cy="126682"/>
              </a:xfrm>
              <a:custGeom>
                <a:avLst/>
                <a:gdLst>
                  <a:gd name="connsiteX0" fmla="*/ 0 w 73342"/>
                  <a:gd name="connsiteY0" fmla="*/ 126683 h 126682"/>
                  <a:gd name="connsiteX1" fmla="*/ 0 w 73342"/>
                  <a:gd name="connsiteY1" fmla="*/ 122872 h 126682"/>
                  <a:gd name="connsiteX2" fmla="*/ 0 w 73342"/>
                  <a:gd name="connsiteY2" fmla="*/ 41910 h 126682"/>
                  <a:gd name="connsiteX3" fmla="*/ 2858 w 73342"/>
                  <a:gd name="connsiteY3" fmla="*/ 37147 h 126682"/>
                  <a:gd name="connsiteX4" fmla="*/ 54293 w 73342"/>
                  <a:gd name="connsiteY4" fmla="*/ 10477 h 126682"/>
                  <a:gd name="connsiteX5" fmla="*/ 71438 w 73342"/>
                  <a:gd name="connsiteY5" fmla="*/ 952 h 126682"/>
                  <a:gd name="connsiteX6" fmla="*/ 73343 w 73342"/>
                  <a:gd name="connsiteY6" fmla="*/ 0 h 126682"/>
                  <a:gd name="connsiteX7" fmla="*/ 73343 w 73342"/>
                  <a:gd name="connsiteY7" fmla="*/ 88583 h 126682"/>
                  <a:gd name="connsiteX8" fmla="*/ 0 w 73342"/>
                  <a:gd name="connsiteY8" fmla="*/ 126683 h 126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342" h="126682">
                    <a:moveTo>
                      <a:pt x="0" y="126683"/>
                    </a:moveTo>
                    <a:cubicBezTo>
                      <a:pt x="0" y="124777"/>
                      <a:pt x="0" y="123825"/>
                      <a:pt x="0" y="122872"/>
                    </a:cubicBezTo>
                    <a:cubicBezTo>
                      <a:pt x="0" y="96202"/>
                      <a:pt x="0" y="68580"/>
                      <a:pt x="0" y="41910"/>
                    </a:cubicBezTo>
                    <a:cubicBezTo>
                      <a:pt x="0" y="40005"/>
                      <a:pt x="953" y="38100"/>
                      <a:pt x="2858" y="37147"/>
                    </a:cubicBezTo>
                    <a:cubicBezTo>
                      <a:pt x="20003" y="28575"/>
                      <a:pt x="37148" y="20002"/>
                      <a:pt x="54293" y="10477"/>
                    </a:cubicBezTo>
                    <a:cubicBezTo>
                      <a:pt x="60008" y="7620"/>
                      <a:pt x="65723" y="3810"/>
                      <a:pt x="71438" y="952"/>
                    </a:cubicBezTo>
                    <a:cubicBezTo>
                      <a:pt x="71438" y="952"/>
                      <a:pt x="72390" y="952"/>
                      <a:pt x="73343" y="0"/>
                    </a:cubicBezTo>
                    <a:cubicBezTo>
                      <a:pt x="73343" y="29527"/>
                      <a:pt x="73343" y="59055"/>
                      <a:pt x="73343" y="88583"/>
                    </a:cubicBezTo>
                    <a:cubicBezTo>
                      <a:pt x="48578" y="100965"/>
                      <a:pt x="24765" y="113347"/>
                      <a:pt x="0" y="126683"/>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8" name="Freeform 527">
                <a:extLst>
                  <a:ext uri="{FF2B5EF4-FFF2-40B4-BE49-F238E27FC236}">
                    <a16:creationId xmlns:a16="http://schemas.microsoft.com/office/drawing/2014/main" id="{99DE5544-E3B8-CF00-26D0-1AFD20B280CF}"/>
                  </a:ext>
                </a:extLst>
              </p:cNvPr>
              <p:cNvSpPr/>
              <p:nvPr/>
            </p:nvSpPr>
            <p:spPr>
              <a:xfrm>
                <a:off x="59141" y="53397"/>
                <a:ext cx="146685" cy="82391"/>
              </a:xfrm>
              <a:custGeom>
                <a:avLst/>
                <a:gdLst>
                  <a:gd name="connsiteX0" fmla="*/ 0 w 146685"/>
                  <a:gd name="connsiteY0" fmla="*/ 35957 h 82391"/>
                  <a:gd name="connsiteX1" fmla="*/ 48577 w 146685"/>
                  <a:gd name="connsiteY1" fmla="*/ 10239 h 82391"/>
                  <a:gd name="connsiteX2" fmla="*/ 68580 w 146685"/>
                  <a:gd name="connsiteY2" fmla="*/ 714 h 82391"/>
                  <a:gd name="connsiteX3" fmla="*/ 73343 w 146685"/>
                  <a:gd name="connsiteY3" fmla="*/ 714 h 82391"/>
                  <a:gd name="connsiteX4" fmla="*/ 101918 w 146685"/>
                  <a:gd name="connsiteY4" fmla="*/ 17859 h 82391"/>
                  <a:gd name="connsiteX5" fmla="*/ 140018 w 146685"/>
                  <a:gd name="connsiteY5" fmla="*/ 40719 h 82391"/>
                  <a:gd name="connsiteX6" fmla="*/ 146685 w 146685"/>
                  <a:gd name="connsiteY6" fmla="*/ 44529 h 82391"/>
                  <a:gd name="connsiteX7" fmla="*/ 140018 w 146685"/>
                  <a:gd name="connsiteY7" fmla="*/ 48339 h 82391"/>
                  <a:gd name="connsiteX8" fmla="*/ 101918 w 146685"/>
                  <a:gd name="connsiteY8" fmla="*/ 68342 h 82391"/>
                  <a:gd name="connsiteX9" fmla="*/ 76200 w 146685"/>
                  <a:gd name="connsiteY9" fmla="*/ 81677 h 82391"/>
                  <a:gd name="connsiteX10" fmla="*/ 72390 w 146685"/>
                  <a:gd name="connsiteY10" fmla="*/ 81677 h 82391"/>
                  <a:gd name="connsiteX11" fmla="*/ 12382 w 146685"/>
                  <a:gd name="connsiteY11" fmla="*/ 44529 h 82391"/>
                  <a:gd name="connsiteX12" fmla="*/ 0 w 146685"/>
                  <a:gd name="connsiteY12" fmla="*/ 35957 h 82391"/>
                  <a:gd name="connsiteX13" fmla="*/ 0 w 146685"/>
                  <a:gd name="connsiteY13" fmla="*/ 35957 h 8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685" h="82391">
                    <a:moveTo>
                      <a:pt x="0" y="35957"/>
                    </a:moveTo>
                    <a:cubicBezTo>
                      <a:pt x="16193" y="27384"/>
                      <a:pt x="32385" y="18812"/>
                      <a:pt x="48577" y="10239"/>
                    </a:cubicBezTo>
                    <a:cubicBezTo>
                      <a:pt x="55245" y="6429"/>
                      <a:pt x="61913" y="3572"/>
                      <a:pt x="68580" y="714"/>
                    </a:cubicBezTo>
                    <a:cubicBezTo>
                      <a:pt x="70485" y="-238"/>
                      <a:pt x="71438" y="-238"/>
                      <a:pt x="73343" y="714"/>
                    </a:cubicBezTo>
                    <a:cubicBezTo>
                      <a:pt x="82868" y="6429"/>
                      <a:pt x="92393" y="12144"/>
                      <a:pt x="101918" y="17859"/>
                    </a:cubicBezTo>
                    <a:cubicBezTo>
                      <a:pt x="114300" y="25479"/>
                      <a:pt x="127635" y="33099"/>
                      <a:pt x="140018" y="40719"/>
                    </a:cubicBezTo>
                    <a:cubicBezTo>
                      <a:pt x="141923" y="41672"/>
                      <a:pt x="144780" y="42624"/>
                      <a:pt x="146685" y="44529"/>
                    </a:cubicBezTo>
                    <a:cubicBezTo>
                      <a:pt x="143827" y="45482"/>
                      <a:pt x="141923" y="47387"/>
                      <a:pt x="140018" y="48339"/>
                    </a:cubicBezTo>
                    <a:cubicBezTo>
                      <a:pt x="127635" y="55007"/>
                      <a:pt x="115252" y="61674"/>
                      <a:pt x="101918" y="68342"/>
                    </a:cubicBezTo>
                    <a:cubicBezTo>
                      <a:pt x="93345" y="73104"/>
                      <a:pt x="84773" y="77867"/>
                      <a:pt x="76200" y="81677"/>
                    </a:cubicBezTo>
                    <a:cubicBezTo>
                      <a:pt x="75248" y="82629"/>
                      <a:pt x="73343" y="82629"/>
                      <a:pt x="72390" y="81677"/>
                    </a:cubicBezTo>
                    <a:cubicBezTo>
                      <a:pt x="52388" y="69294"/>
                      <a:pt x="32385" y="56912"/>
                      <a:pt x="12382" y="44529"/>
                    </a:cubicBezTo>
                    <a:cubicBezTo>
                      <a:pt x="8573" y="41672"/>
                      <a:pt x="4763" y="39767"/>
                      <a:pt x="0" y="35957"/>
                    </a:cubicBezTo>
                    <a:cubicBezTo>
                      <a:pt x="952" y="36909"/>
                      <a:pt x="0" y="36909"/>
                      <a:pt x="0" y="35957"/>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24" name="Freeform 523">
              <a:extLst>
                <a:ext uri="{FF2B5EF4-FFF2-40B4-BE49-F238E27FC236}">
                  <a16:creationId xmlns:a16="http://schemas.microsoft.com/office/drawing/2014/main" id="{E76AC302-A000-2630-86E5-8E99CAB18232}"/>
                </a:ext>
              </a:extLst>
            </p:cNvPr>
            <p:cNvSpPr/>
            <p:nvPr/>
          </p:nvSpPr>
          <p:spPr>
            <a:xfrm>
              <a:off x="0" y="244135"/>
              <a:ext cx="327745" cy="262992"/>
            </a:xfrm>
            <a:custGeom>
              <a:avLst/>
              <a:gdLst>
                <a:gd name="connsiteX0" fmla="*/ 307743 w 327745"/>
                <a:gd name="connsiteY0" fmla="*/ 198596 h 262992"/>
                <a:gd name="connsiteX1" fmla="*/ 287741 w 327745"/>
                <a:gd name="connsiteY1" fmla="*/ 186214 h 262992"/>
                <a:gd name="connsiteX2" fmla="*/ 185823 w 327745"/>
                <a:gd name="connsiteY2" fmla="*/ 211931 h 262992"/>
                <a:gd name="connsiteX3" fmla="*/ 106766 w 327745"/>
                <a:gd name="connsiteY3" fmla="*/ 130016 h 262992"/>
                <a:gd name="connsiteX4" fmla="*/ 103908 w 327745"/>
                <a:gd name="connsiteY4" fmla="*/ 91916 h 262992"/>
                <a:gd name="connsiteX5" fmla="*/ 107718 w 327745"/>
                <a:gd name="connsiteY5" fmla="*/ 90011 h 262992"/>
                <a:gd name="connsiteX6" fmla="*/ 150581 w 327745"/>
                <a:gd name="connsiteY6" fmla="*/ 107156 h 262992"/>
                <a:gd name="connsiteX7" fmla="*/ 152486 w 327745"/>
                <a:gd name="connsiteY7" fmla="*/ 108109 h 262992"/>
                <a:gd name="connsiteX8" fmla="*/ 158201 w 327745"/>
                <a:gd name="connsiteY8" fmla="*/ 107156 h 262992"/>
                <a:gd name="connsiteX9" fmla="*/ 157248 w 327745"/>
                <a:gd name="connsiteY9" fmla="*/ 100489 h 262992"/>
                <a:gd name="connsiteX10" fmla="*/ 136293 w 327745"/>
                <a:gd name="connsiteY10" fmla="*/ 71914 h 262992"/>
                <a:gd name="connsiteX11" fmla="*/ 84858 w 327745"/>
                <a:gd name="connsiteY11" fmla="*/ 4286 h 262992"/>
                <a:gd name="connsiteX12" fmla="*/ 74381 w 327745"/>
                <a:gd name="connsiteY12" fmla="*/ 4286 h 262992"/>
                <a:gd name="connsiteX13" fmla="*/ 2943 w 327745"/>
                <a:gd name="connsiteY13" fmla="*/ 98584 h 262992"/>
                <a:gd name="connsiteX14" fmla="*/ 1991 w 327745"/>
                <a:gd name="connsiteY14" fmla="*/ 99536 h 262992"/>
                <a:gd name="connsiteX15" fmla="*/ 1039 w 327745"/>
                <a:gd name="connsiteY15" fmla="*/ 106204 h 262992"/>
                <a:gd name="connsiteX16" fmla="*/ 6753 w 327745"/>
                <a:gd name="connsiteY16" fmla="*/ 107156 h 262992"/>
                <a:gd name="connsiteX17" fmla="*/ 41043 w 327745"/>
                <a:gd name="connsiteY17" fmla="*/ 92869 h 262992"/>
                <a:gd name="connsiteX18" fmla="*/ 54378 w 327745"/>
                <a:gd name="connsiteY18" fmla="*/ 87154 h 262992"/>
                <a:gd name="connsiteX19" fmla="*/ 54378 w 327745"/>
                <a:gd name="connsiteY19" fmla="*/ 109061 h 262992"/>
                <a:gd name="connsiteX20" fmla="*/ 184871 w 327745"/>
                <a:gd name="connsiteY20" fmla="*/ 260509 h 262992"/>
                <a:gd name="connsiteX21" fmla="*/ 327746 w 327745"/>
                <a:gd name="connsiteY21" fmla="*/ 210026 h 262992"/>
                <a:gd name="connsiteX22" fmla="*/ 307743 w 327745"/>
                <a:gd name="connsiteY22" fmla="*/ 198596 h 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7745" h="262992">
                  <a:moveTo>
                    <a:pt x="307743" y="198596"/>
                  </a:moveTo>
                  <a:cubicBezTo>
                    <a:pt x="301076" y="194786"/>
                    <a:pt x="294408" y="190976"/>
                    <a:pt x="287741" y="186214"/>
                  </a:cubicBezTo>
                  <a:cubicBezTo>
                    <a:pt x="259166" y="212884"/>
                    <a:pt x="224876" y="222409"/>
                    <a:pt x="185823" y="211931"/>
                  </a:cubicBezTo>
                  <a:cubicBezTo>
                    <a:pt x="143914" y="200501"/>
                    <a:pt x="118196" y="171926"/>
                    <a:pt x="106766" y="130016"/>
                  </a:cubicBezTo>
                  <a:cubicBezTo>
                    <a:pt x="103908" y="117634"/>
                    <a:pt x="103908" y="104299"/>
                    <a:pt x="103908" y="91916"/>
                  </a:cubicBezTo>
                  <a:cubicBezTo>
                    <a:pt x="103908" y="88106"/>
                    <a:pt x="105814" y="90011"/>
                    <a:pt x="107718" y="90011"/>
                  </a:cubicBezTo>
                  <a:cubicBezTo>
                    <a:pt x="122006" y="95726"/>
                    <a:pt x="136293" y="101441"/>
                    <a:pt x="150581" y="107156"/>
                  </a:cubicBezTo>
                  <a:cubicBezTo>
                    <a:pt x="151533" y="107156"/>
                    <a:pt x="152486" y="108109"/>
                    <a:pt x="152486" y="108109"/>
                  </a:cubicBezTo>
                  <a:cubicBezTo>
                    <a:pt x="154391" y="109061"/>
                    <a:pt x="157248" y="109061"/>
                    <a:pt x="158201" y="107156"/>
                  </a:cubicBezTo>
                  <a:cubicBezTo>
                    <a:pt x="160106" y="105251"/>
                    <a:pt x="159153" y="102394"/>
                    <a:pt x="157248" y="100489"/>
                  </a:cubicBezTo>
                  <a:cubicBezTo>
                    <a:pt x="149628" y="90964"/>
                    <a:pt x="142961" y="81439"/>
                    <a:pt x="136293" y="71914"/>
                  </a:cubicBezTo>
                  <a:cubicBezTo>
                    <a:pt x="119148" y="49054"/>
                    <a:pt x="102003" y="27146"/>
                    <a:pt x="84858" y="4286"/>
                  </a:cubicBezTo>
                  <a:cubicBezTo>
                    <a:pt x="80096" y="-1429"/>
                    <a:pt x="79143" y="-1429"/>
                    <a:pt x="74381" y="4286"/>
                  </a:cubicBezTo>
                  <a:cubicBezTo>
                    <a:pt x="50568" y="35719"/>
                    <a:pt x="26756" y="67151"/>
                    <a:pt x="2943" y="98584"/>
                  </a:cubicBezTo>
                  <a:cubicBezTo>
                    <a:pt x="2943" y="98584"/>
                    <a:pt x="1991" y="99536"/>
                    <a:pt x="1991" y="99536"/>
                  </a:cubicBezTo>
                  <a:cubicBezTo>
                    <a:pt x="86" y="101441"/>
                    <a:pt x="-867" y="103346"/>
                    <a:pt x="1039" y="106204"/>
                  </a:cubicBezTo>
                  <a:cubicBezTo>
                    <a:pt x="2943" y="108109"/>
                    <a:pt x="4848" y="108109"/>
                    <a:pt x="6753" y="107156"/>
                  </a:cubicBezTo>
                  <a:cubicBezTo>
                    <a:pt x="18183" y="102394"/>
                    <a:pt x="29614" y="97631"/>
                    <a:pt x="41043" y="92869"/>
                  </a:cubicBezTo>
                  <a:cubicBezTo>
                    <a:pt x="45806" y="90964"/>
                    <a:pt x="49616" y="89059"/>
                    <a:pt x="54378" y="87154"/>
                  </a:cubicBezTo>
                  <a:cubicBezTo>
                    <a:pt x="54378" y="94774"/>
                    <a:pt x="54378" y="102394"/>
                    <a:pt x="54378" y="109061"/>
                  </a:cubicBezTo>
                  <a:cubicBezTo>
                    <a:pt x="56283" y="184309"/>
                    <a:pt x="110576" y="248126"/>
                    <a:pt x="184871" y="260509"/>
                  </a:cubicBezTo>
                  <a:cubicBezTo>
                    <a:pt x="241068" y="270034"/>
                    <a:pt x="288693" y="251936"/>
                    <a:pt x="327746" y="210026"/>
                  </a:cubicBezTo>
                  <a:cubicBezTo>
                    <a:pt x="322983" y="207169"/>
                    <a:pt x="315364" y="203359"/>
                    <a:pt x="307743" y="198596"/>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5" name="Freeform 524">
              <a:extLst>
                <a:ext uri="{FF2B5EF4-FFF2-40B4-BE49-F238E27FC236}">
                  <a16:creationId xmlns:a16="http://schemas.microsoft.com/office/drawing/2014/main" id="{17D14E8E-10FC-FE55-6CB4-110A7A024D88}"/>
                </a:ext>
              </a:extLst>
            </p:cNvPr>
            <p:cNvSpPr/>
            <p:nvPr/>
          </p:nvSpPr>
          <p:spPr>
            <a:xfrm>
              <a:off x="188680" y="0"/>
              <a:ext cx="323686" cy="264852"/>
            </a:xfrm>
            <a:custGeom>
              <a:avLst/>
              <a:gdLst>
                <a:gd name="connsiteX0" fmla="*/ 322898 w 323686"/>
                <a:gd name="connsiteY0" fmla="*/ 158887 h 264852"/>
                <a:gd name="connsiteX1" fmla="*/ 316230 w 323686"/>
                <a:gd name="connsiteY1" fmla="*/ 157934 h 264852"/>
                <a:gd name="connsiteX2" fmla="*/ 272415 w 323686"/>
                <a:gd name="connsiteY2" fmla="*/ 175079 h 264852"/>
                <a:gd name="connsiteX3" fmla="*/ 267653 w 323686"/>
                <a:gd name="connsiteY3" fmla="*/ 172222 h 264852"/>
                <a:gd name="connsiteX4" fmla="*/ 258128 w 323686"/>
                <a:gd name="connsiteY4" fmla="*/ 103642 h 264852"/>
                <a:gd name="connsiteX5" fmla="*/ 137160 w 323686"/>
                <a:gd name="connsiteY5" fmla="*/ 2677 h 264852"/>
                <a:gd name="connsiteX6" fmla="*/ 0 w 323686"/>
                <a:gd name="connsiteY6" fmla="*/ 46492 h 264852"/>
                <a:gd name="connsiteX7" fmla="*/ 0 w 323686"/>
                <a:gd name="connsiteY7" fmla="*/ 46492 h 264852"/>
                <a:gd name="connsiteX8" fmla="*/ 20955 w 323686"/>
                <a:gd name="connsiteY8" fmla="*/ 58874 h 264852"/>
                <a:gd name="connsiteX9" fmla="*/ 42863 w 323686"/>
                <a:gd name="connsiteY9" fmla="*/ 72209 h 264852"/>
                <a:gd name="connsiteX10" fmla="*/ 110490 w 323686"/>
                <a:gd name="connsiteY10" fmla="*/ 47444 h 264852"/>
                <a:gd name="connsiteX11" fmla="*/ 217170 w 323686"/>
                <a:gd name="connsiteY11" fmla="*/ 135074 h 264852"/>
                <a:gd name="connsiteX12" fmla="*/ 219075 w 323686"/>
                <a:gd name="connsiteY12" fmla="*/ 158887 h 264852"/>
                <a:gd name="connsiteX13" fmla="*/ 219075 w 323686"/>
                <a:gd name="connsiteY13" fmla="*/ 172222 h 264852"/>
                <a:gd name="connsiteX14" fmla="*/ 215265 w 323686"/>
                <a:gd name="connsiteY14" fmla="*/ 175079 h 264852"/>
                <a:gd name="connsiteX15" fmla="*/ 173355 w 323686"/>
                <a:gd name="connsiteY15" fmla="*/ 157934 h 264852"/>
                <a:gd name="connsiteX16" fmla="*/ 171450 w 323686"/>
                <a:gd name="connsiteY16" fmla="*/ 156982 h 264852"/>
                <a:gd name="connsiteX17" fmla="*/ 164783 w 323686"/>
                <a:gd name="connsiteY17" fmla="*/ 157934 h 264852"/>
                <a:gd name="connsiteX18" fmla="*/ 165735 w 323686"/>
                <a:gd name="connsiteY18" fmla="*/ 164602 h 264852"/>
                <a:gd name="connsiteX19" fmla="*/ 176213 w 323686"/>
                <a:gd name="connsiteY19" fmla="*/ 178889 h 264852"/>
                <a:gd name="connsiteX20" fmla="*/ 237173 w 323686"/>
                <a:gd name="connsiteY20" fmla="*/ 259852 h 264852"/>
                <a:gd name="connsiteX21" fmla="*/ 248603 w 323686"/>
                <a:gd name="connsiteY21" fmla="*/ 259852 h 264852"/>
                <a:gd name="connsiteX22" fmla="*/ 320993 w 323686"/>
                <a:gd name="connsiteY22" fmla="*/ 164602 h 264852"/>
                <a:gd name="connsiteX23" fmla="*/ 322898 w 323686"/>
                <a:gd name="connsiteY23" fmla="*/ 158887 h 26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3686" h="264852">
                  <a:moveTo>
                    <a:pt x="322898" y="158887"/>
                  </a:moveTo>
                  <a:cubicBezTo>
                    <a:pt x="320993" y="156982"/>
                    <a:pt x="319088" y="157934"/>
                    <a:pt x="316230" y="157934"/>
                  </a:cubicBezTo>
                  <a:cubicBezTo>
                    <a:pt x="301943" y="163649"/>
                    <a:pt x="286703" y="169364"/>
                    <a:pt x="272415" y="175079"/>
                  </a:cubicBezTo>
                  <a:cubicBezTo>
                    <a:pt x="268605" y="176984"/>
                    <a:pt x="267653" y="176032"/>
                    <a:pt x="267653" y="172222"/>
                  </a:cubicBezTo>
                  <a:cubicBezTo>
                    <a:pt x="268605" y="148409"/>
                    <a:pt x="266700" y="125549"/>
                    <a:pt x="258128" y="103642"/>
                  </a:cubicBezTo>
                  <a:cubicBezTo>
                    <a:pt x="236220" y="48397"/>
                    <a:pt x="196215" y="13154"/>
                    <a:pt x="137160" y="2677"/>
                  </a:cubicBezTo>
                  <a:cubicBezTo>
                    <a:pt x="84773" y="-6848"/>
                    <a:pt x="39053" y="9344"/>
                    <a:pt x="0" y="46492"/>
                  </a:cubicBezTo>
                  <a:cubicBezTo>
                    <a:pt x="0" y="46492"/>
                    <a:pt x="0" y="46492"/>
                    <a:pt x="0" y="46492"/>
                  </a:cubicBezTo>
                  <a:cubicBezTo>
                    <a:pt x="6668" y="50302"/>
                    <a:pt x="14288" y="55064"/>
                    <a:pt x="20955" y="58874"/>
                  </a:cubicBezTo>
                  <a:cubicBezTo>
                    <a:pt x="28575" y="63637"/>
                    <a:pt x="36195" y="68399"/>
                    <a:pt x="42863" y="72209"/>
                  </a:cubicBezTo>
                  <a:cubicBezTo>
                    <a:pt x="61913" y="56017"/>
                    <a:pt x="84773" y="48397"/>
                    <a:pt x="110490" y="47444"/>
                  </a:cubicBezTo>
                  <a:cubicBezTo>
                    <a:pt x="161925" y="47444"/>
                    <a:pt x="206693" y="84592"/>
                    <a:pt x="217170" y="135074"/>
                  </a:cubicBezTo>
                  <a:cubicBezTo>
                    <a:pt x="219075" y="143647"/>
                    <a:pt x="220028" y="151267"/>
                    <a:pt x="219075" y="158887"/>
                  </a:cubicBezTo>
                  <a:cubicBezTo>
                    <a:pt x="219075" y="163649"/>
                    <a:pt x="219075" y="167459"/>
                    <a:pt x="219075" y="172222"/>
                  </a:cubicBezTo>
                  <a:cubicBezTo>
                    <a:pt x="219075" y="176032"/>
                    <a:pt x="218123" y="176032"/>
                    <a:pt x="215265" y="175079"/>
                  </a:cubicBezTo>
                  <a:cubicBezTo>
                    <a:pt x="200978" y="169364"/>
                    <a:pt x="187643" y="163649"/>
                    <a:pt x="173355" y="157934"/>
                  </a:cubicBezTo>
                  <a:cubicBezTo>
                    <a:pt x="172403" y="157934"/>
                    <a:pt x="171450" y="156982"/>
                    <a:pt x="171450" y="156982"/>
                  </a:cubicBezTo>
                  <a:cubicBezTo>
                    <a:pt x="169545" y="156029"/>
                    <a:pt x="166688" y="155077"/>
                    <a:pt x="164783" y="157934"/>
                  </a:cubicBezTo>
                  <a:cubicBezTo>
                    <a:pt x="162878" y="160792"/>
                    <a:pt x="164783" y="162697"/>
                    <a:pt x="165735" y="164602"/>
                  </a:cubicBezTo>
                  <a:cubicBezTo>
                    <a:pt x="169545" y="169364"/>
                    <a:pt x="172403" y="174127"/>
                    <a:pt x="176213" y="178889"/>
                  </a:cubicBezTo>
                  <a:cubicBezTo>
                    <a:pt x="196215" y="205559"/>
                    <a:pt x="217170" y="233182"/>
                    <a:pt x="237173" y="259852"/>
                  </a:cubicBezTo>
                  <a:cubicBezTo>
                    <a:pt x="241935" y="266520"/>
                    <a:pt x="243840" y="266520"/>
                    <a:pt x="248603" y="259852"/>
                  </a:cubicBezTo>
                  <a:cubicBezTo>
                    <a:pt x="272415" y="228419"/>
                    <a:pt x="296228" y="196987"/>
                    <a:pt x="320993" y="164602"/>
                  </a:cubicBezTo>
                  <a:cubicBezTo>
                    <a:pt x="322898" y="163649"/>
                    <a:pt x="324803" y="161744"/>
                    <a:pt x="322898" y="158887"/>
                  </a:cubicBezTo>
                  <a:close/>
                </a:path>
              </a:pathLst>
            </a:custGeom>
            <a:solidFill>
              <a:srgbClr val="5A98C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32" name="Graphic 192">
            <a:extLst>
              <a:ext uri="{FF2B5EF4-FFF2-40B4-BE49-F238E27FC236}">
                <a16:creationId xmlns:a16="http://schemas.microsoft.com/office/drawing/2014/main" id="{7CB624C0-30AC-8DA0-227D-7C32282B868F}"/>
              </a:ext>
            </a:extLst>
          </p:cNvPr>
          <p:cNvGrpSpPr/>
          <p:nvPr/>
        </p:nvGrpSpPr>
        <p:grpSpPr>
          <a:xfrm>
            <a:off x="11069170" y="3519037"/>
            <a:ext cx="722859" cy="702353"/>
            <a:chOff x="0" y="0"/>
            <a:chExt cx="537209" cy="521969"/>
          </a:xfrm>
        </p:grpSpPr>
        <p:sp>
          <p:nvSpPr>
            <p:cNvPr id="533" name="Freeform 532">
              <a:extLst>
                <a:ext uri="{FF2B5EF4-FFF2-40B4-BE49-F238E27FC236}">
                  <a16:creationId xmlns:a16="http://schemas.microsoft.com/office/drawing/2014/main" id="{C28A0736-6DFC-5320-35EF-6CE903435B4C}"/>
                </a:ext>
              </a:extLst>
            </p:cNvPr>
            <p:cNvSpPr/>
            <p:nvPr/>
          </p:nvSpPr>
          <p:spPr>
            <a:xfrm>
              <a:off x="0" y="29337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4" name="Freeform 533">
              <a:extLst>
                <a:ext uri="{FF2B5EF4-FFF2-40B4-BE49-F238E27FC236}">
                  <a16:creationId xmlns:a16="http://schemas.microsoft.com/office/drawing/2014/main" id="{661971AD-0A1B-0F33-6B9C-9D734A1C55D6}"/>
                </a:ext>
              </a:extLst>
            </p:cNvPr>
            <p:cNvSpPr/>
            <p:nvPr/>
          </p:nvSpPr>
          <p:spPr>
            <a:xfrm>
              <a:off x="130493" y="45720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5" name="Freeform 534">
              <a:extLst>
                <a:ext uri="{FF2B5EF4-FFF2-40B4-BE49-F238E27FC236}">
                  <a16:creationId xmlns:a16="http://schemas.microsoft.com/office/drawing/2014/main" id="{1664EDA2-CB05-0316-3771-681BE8DF7F8E}"/>
                </a:ext>
              </a:extLst>
            </p:cNvPr>
            <p:cNvSpPr/>
            <p:nvPr/>
          </p:nvSpPr>
          <p:spPr>
            <a:xfrm>
              <a:off x="340995" y="45720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4765 w 64769"/>
                <a:gd name="connsiteY5" fmla="*/ 13335 h 64769"/>
                <a:gd name="connsiteX6" fmla="*/ 10477 w 64769"/>
                <a:gd name="connsiteY6" fmla="*/ 27622 h 64769"/>
                <a:gd name="connsiteX7" fmla="*/ 24765 w 64769"/>
                <a:gd name="connsiteY7" fmla="*/ 41910 h 64769"/>
                <a:gd name="connsiteX8" fmla="*/ 39052 w 64769"/>
                <a:gd name="connsiteY8" fmla="*/ 27622 h 64769"/>
                <a:gd name="connsiteX9" fmla="*/ 24765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50482" y="64770"/>
                    <a:pt x="32385" y="64770"/>
                  </a:cubicBezTo>
                  <a:close/>
                  <a:moveTo>
                    <a:pt x="24765" y="13335"/>
                  </a:moveTo>
                  <a:cubicBezTo>
                    <a:pt x="17145" y="13335"/>
                    <a:pt x="10477" y="20002"/>
                    <a:pt x="10477" y="27622"/>
                  </a:cubicBezTo>
                  <a:cubicBezTo>
                    <a:pt x="10477" y="35242"/>
                    <a:pt x="17145" y="41910"/>
                    <a:pt x="24765" y="41910"/>
                  </a:cubicBezTo>
                  <a:cubicBezTo>
                    <a:pt x="32385" y="41910"/>
                    <a:pt x="39052" y="35242"/>
                    <a:pt x="39052" y="27622"/>
                  </a:cubicBezTo>
                  <a:cubicBezTo>
                    <a:pt x="39052" y="20002"/>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6" name="Freeform 535">
              <a:extLst>
                <a:ext uri="{FF2B5EF4-FFF2-40B4-BE49-F238E27FC236}">
                  <a16:creationId xmlns:a16="http://schemas.microsoft.com/office/drawing/2014/main" id="{35CC0640-02D5-A701-2142-2A34AA6C777B}"/>
                </a:ext>
              </a:extLst>
            </p:cNvPr>
            <p:cNvSpPr/>
            <p:nvPr/>
          </p:nvSpPr>
          <p:spPr>
            <a:xfrm>
              <a:off x="472440" y="293370"/>
              <a:ext cx="64769" cy="64769"/>
            </a:xfrm>
            <a:custGeom>
              <a:avLst/>
              <a:gdLst>
                <a:gd name="connsiteX0" fmla="*/ 32385 w 64769"/>
                <a:gd name="connsiteY0" fmla="*/ 64770 h 64769"/>
                <a:gd name="connsiteX1" fmla="*/ 0 w 64769"/>
                <a:gd name="connsiteY1" fmla="*/ 32385 h 64769"/>
                <a:gd name="connsiteX2" fmla="*/ 32385 w 64769"/>
                <a:gd name="connsiteY2" fmla="*/ 0 h 64769"/>
                <a:gd name="connsiteX3" fmla="*/ 64770 w 64769"/>
                <a:gd name="connsiteY3" fmla="*/ 32385 h 64769"/>
                <a:gd name="connsiteX4" fmla="*/ 32385 w 64769"/>
                <a:gd name="connsiteY4" fmla="*/ 64770 h 64769"/>
                <a:gd name="connsiteX5" fmla="*/ 23813 w 64769"/>
                <a:gd name="connsiteY5" fmla="*/ 13335 h 64769"/>
                <a:gd name="connsiteX6" fmla="*/ 9525 w 64769"/>
                <a:gd name="connsiteY6" fmla="*/ 27622 h 64769"/>
                <a:gd name="connsiteX7" fmla="*/ 23813 w 64769"/>
                <a:gd name="connsiteY7" fmla="*/ 41910 h 64769"/>
                <a:gd name="connsiteX8" fmla="*/ 38100 w 64769"/>
                <a:gd name="connsiteY8" fmla="*/ 27622 h 64769"/>
                <a:gd name="connsiteX9" fmla="*/ 23813 w 64769"/>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69" h="64769">
                  <a:moveTo>
                    <a:pt x="32385" y="64770"/>
                  </a:moveTo>
                  <a:cubicBezTo>
                    <a:pt x="14288" y="64770"/>
                    <a:pt x="0" y="50482"/>
                    <a:pt x="0" y="32385"/>
                  </a:cubicBezTo>
                  <a:cubicBezTo>
                    <a:pt x="0" y="14288"/>
                    <a:pt x="14288" y="0"/>
                    <a:pt x="32385" y="0"/>
                  </a:cubicBezTo>
                  <a:cubicBezTo>
                    <a:pt x="50482" y="0"/>
                    <a:pt x="64770" y="14288"/>
                    <a:pt x="64770" y="32385"/>
                  </a:cubicBezTo>
                  <a:cubicBezTo>
                    <a:pt x="64770" y="50482"/>
                    <a:pt x="49530" y="64770"/>
                    <a:pt x="32385" y="64770"/>
                  </a:cubicBezTo>
                  <a:close/>
                  <a:moveTo>
                    <a:pt x="23813" y="13335"/>
                  </a:moveTo>
                  <a:cubicBezTo>
                    <a:pt x="16193" y="13335"/>
                    <a:pt x="9525" y="20003"/>
                    <a:pt x="9525" y="27622"/>
                  </a:cubicBezTo>
                  <a:cubicBezTo>
                    <a:pt x="9525" y="35243"/>
                    <a:pt x="16193" y="41910"/>
                    <a:pt x="23813" y="41910"/>
                  </a:cubicBezTo>
                  <a:cubicBezTo>
                    <a:pt x="31432" y="41910"/>
                    <a:pt x="38100" y="35243"/>
                    <a:pt x="38100" y="27622"/>
                  </a:cubicBezTo>
                  <a:cubicBezTo>
                    <a:pt x="38100" y="20003"/>
                    <a:pt x="31432"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37" name="Freeform 536">
              <a:extLst>
                <a:ext uri="{FF2B5EF4-FFF2-40B4-BE49-F238E27FC236}">
                  <a16:creationId xmlns:a16="http://schemas.microsoft.com/office/drawing/2014/main" id="{BB70AB72-3440-2922-18CD-C11CF44820E0}"/>
                </a:ext>
              </a:extLst>
            </p:cNvPr>
            <p:cNvSpPr/>
            <p:nvPr/>
          </p:nvSpPr>
          <p:spPr>
            <a:xfrm>
              <a:off x="424815" y="88583"/>
              <a:ext cx="64812" cy="64769"/>
            </a:xfrm>
            <a:custGeom>
              <a:avLst/>
              <a:gdLst>
                <a:gd name="connsiteX0" fmla="*/ 32385 w 64812"/>
                <a:gd name="connsiteY0" fmla="*/ 64770 h 64769"/>
                <a:gd name="connsiteX1" fmla="*/ 0 w 64812"/>
                <a:gd name="connsiteY1" fmla="*/ 32385 h 64769"/>
                <a:gd name="connsiteX2" fmla="*/ 32385 w 64812"/>
                <a:gd name="connsiteY2" fmla="*/ 0 h 64769"/>
                <a:gd name="connsiteX3" fmla="*/ 64770 w 64812"/>
                <a:gd name="connsiteY3" fmla="*/ 32385 h 64769"/>
                <a:gd name="connsiteX4" fmla="*/ 32385 w 64812"/>
                <a:gd name="connsiteY4" fmla="*/ 64770 h 64769"/>
                <a:gd name="connsiteX5" fmla="*/ 24765 w 64812"/>
                <a:gd name="connsiteY5" fmla="*/ 13335 h 64769"/>
                <a:gd name="connsiteX6" fmla="*/ 10478 w 64812"/>
                <a:gd name="connsiteY6" fmla="*/ 27622 h 64769"/>
                <a:gd name="connsiteX7" fmla="*/ 24765 w 64812"/>
                <a:gd name="connsiteY7" fmla="*/ 41910 h 64769"/>
                <a:gd name="connsiteX8" fmla="*/ 39053 w 64812"/>
                <a:gd name="connsiteY8" fmla="*/ 27622 h 64769"/>
                <a:gd name="connsiteX9" fmla="*/ 24765 w 64812"/>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812" h="64769">
                  <a:moveTo>
                    <a:pt x="32385" y="64770"/>
                  </a:moveTo>
                  <a:cubicBezTo>
                    <a:pt x="14288" y="64770"/>
                    <a:pt x="0" y="50482"/>
                    <a:pt x="0" y="32385"/>
                  </a:cubicBezTo>
                  <a:cubicBezTo>
                    <a:pt x="0" y="14288"/>
                    <a:pt x="14288" y="0"/>
                    <a:pt x="32385" y="0"/>
                  </a:cubicBezTo>
                  <a:cubicBezTo>
                    <a:pt x="50482" y="0"/>
                    <a:pt x="64770" y="14288"/>
                    <a:pt x="64770" y="32385"/>
                  </a:cubicBezTo>
                  <a:cubicBezTo>
                    <a:pt x="65723" y="49530"/>
                    <a:pt x="50482" y="64770"/>
                    <a:pt x="32385" y="64770"/>
                  </a:cubicBezTo>
                  <a:close/>
                  <a:moveTo>
                    <a:pt x="24765" y="13335"/>
                  </a:moveTo>
                  <a:cubicBezTo>
                    <a:pt x="17145" y="13335"/>
                    <a:pt x="10478" y="20003"/>
                    <a:pt x="10478" y="27622"/>
                  </a:cubicBezTo>
                  <a:cubicBezTo>
                    <a:pt x="10478" y="35243"/>
                    <a:pt x="17145" y="41910"/>
                    <a:pt x="24765" y="41910"/>
                  </a:cubicBezTo>
                  <a:cubicBezTo>
                    <a:pt x="32385" y="41910"/>
                    <a:pt x="39053" y="35243"/>
                    <a:pt x="39053" y="27622"/>
                  </a:cubicBezTo>
                  <a:cubicBezTo>
                    <a:pt x="39053" y="19050"/>
                    <a:pt x="32385" y="13335"/>
                    <a:pt x="24765"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38" name="Graphic 192">
              <a:extLst>
                <a:ext uri="{FF2B5EF4-FFF2-40B4-BE49-F238E27FC236}">
                  <a16:creationId xmlns:a16="http://schemas.microsoft.com/office/drawing/2014/main" id="{C358785F-2141-248B-8D2B-20AB1B05490C}"/>
                </a:ext>
              </a:extLst>
            </p:cNvPr>
            <p:cNvGrpSpPr/>
            <p:nvPr/>
          </p:nvGrpSpPr>
          <p:grpSpPr>
            <a:xfrm>
              <a:off x="152400" y="138351"/>
              <a:ext cx="235267" cy="259794"/>
              <a:chOff x="152400" y="138351"/>
              <a:chExt cx="235267" cy="259794"/>
            </a:xfrm>
            <a:solidFill>
              <a:srgbClr val="8EA7D6"/>
            </a:solidFill>
          </p:grpSpPr>
          <p:sp>
            <p:nvSpPr>
              <p:cNvPr id="549" name="Freeform 548">
                <a:extLst>
                  <a:ext uri="{FF2B5EF4-FFF2-40B4-BE49-F238E27FC236}">
                    <a16:creationId xmlns:a16="http://schemas.microsoft.com/office/drawing/2014/main" id="{8C51AE71-EBD9-188A-5AAA-A5731DABA9F9}"/>
                  </a:ext>
                </a:extLst>
              </p:cNvPr>
              <p:cNvSpPr/>
              <p:nvPr/>
            </p:nvSpPr>
            <p:spPr>
              <a:xfrm>
                <a:off x="152400" y="208598"/>
                <a:ext cx="107632" cy="189547"/>
              </a:xfrm>
              <a:custGeom>
                <a:avLst/>
                <a:gdLst>
                  <a:gd name="connsiteX0" fmla="*/ 107632 w 107632"/>
                  <a:gd name="connsiteY0" fmla="*/ 189547 h 189547"/>
                  <a:gd name="connsiteX1" fmla="*/ 46672 w 107632"/>
                  <a:gd name="connsiteY1" fmla="*/ 153353 h 189547"/>
                  <a:gd name="connsiteX2" fmla="*/ 1905 w 107632"/>
                  <a:gd name="connsiteY2" fmla="*/ 125730 h 189547"/>
                  <a:gd name="connsiteX3" fmla="*/ 0 w 107632"/>
                  <a:gd name="connsiteY3" fmla="*/ 121920 h 189547"/>
                  <a:gd name="connsiteX4" fmla="*/ 0 w 107632"/>
                  <a:gd name="connsiteY4" fmla="*/ 42863 h 189547"/>
                  <a:gd name="connsiteX5" fmla="*/ 0 w 107632"/>
                  <a:gd name="connsiteY5" fmla="*/ 0 h 189547"/>
                  <a:gd name="connsiteX6" fmla="*/ 18097 w 107632"/>
                  <a:gd name="connsiteY6" fmla="*/ 10478 h 189547"/>
                  <a:gd name="connsiteX7" fmla="*/ 63818 w 107632"/>
                  <a:gd name="connsiteY7" fmla="*/ 38100 h 189547"/>
                  <a:gd name="connsiteX8" fmla="*/ 104775 w 107632"/>
                  <a:gd name="connsiteY8" fmla="*/ 62865 h 189547"/>
                  <a:gd name="connsiteX9" fmla="*/ 106680 w 107632"/>
                  <a:gd name="connsiteY9" fmla="*/ 66675 h 189547"/>
                  <a:gd name="connsiteX10" fmla="*/ 107632 w 107632"/>
                  <a:gd name="connsiteY10" fmla="*/ 128588 h 189547"/>
                  <a:gd name="connsiteX11" fmla="*/ 107632 w 107632"/>
                  <a:gd name="connsiteY11" fmla="*/ 174307 h 189547"/>
                  <a:gd name="connsiteX12" fmla="*/ 107632 w 107632"/>
                  <a:gd name="connsiteY12" fmla="*/ 189547 h 189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632" h="189547">
                    <a:moveTo>
                      <a:pt x="107632" y="189547"/>
                    </a:moveTo>
                    <a:cubicBezTo>
                      <a:pt x="86677" y="177165"/>
                      <a:pt x="66675" y="164782"/>
                      <a:pt x="46672" y="153353"/>
                    </a:cubicBezTo>
                    <a:cubicBezTo>
                      <a:pt x="31432" y="144780"/>
                      <a:pt x="17145" y="135255"/>
                      <a:pt x="1905" y="125730"/>
                    </a:cubicBezTo>
                    <a:cubicBezTo>
                      <a:pt x="952" y="124778"/>
                      <a:pt x="0" y="122872"/>
                      <a:pt x="0" y="121920"/>
                    </a:cubicBezTo>
                    <a:cubicBezTo>
                      <a:pt x="0" y="95250"/>
                      <a:pt x="0" y="69532"/>
                      <a:pt x="0" y="42863"/>
                    </a:cubicBezTo>
                    <a:cubicBezTo>
                      <a:pt x="0" y="28575"/>
                      <a:pt x="0" y="14288"/>
                      <a:pt x="0" y="0"/>
                    </a:cubicBezTo>
                    <a:cubicBezTo>
                      <a:pt x="5715" y="3810"/>
                      <a:pt x="12382" y="6667"/>
                      <a:pt x="18097" y="10478"/>
                    </a:cubicBezTo>
                    <a:cubicBezTo>
                      <a:pt x="33338" y="20003"/>
                      <a:pt x="48577" y="28575"/>
                      <a:pt x="63818" y="38100"/>
                    </a:cubicBezTo>
                    <a:cubicBezTo>
                      <a:pt x="78105" y="46672"/>
                      <a:pt x="91440" y="55245"/>
                      <a:pt x="104775" y="62865"/>
                    </a:cubicBezTo>
                    <a:cubicBezTo>
                      <a:pt x="105727" y="63817"/>
                      <a:pt x="106680" y="65722"/>
                      <a:pt x="106680" y="66675"/>
                    </a:cubicBezTo>
                    <a:cubicBezTo>
                      <a:pt x="106680" y="87630"/>
                      <a:pt x="106680" y="107632"/>
                      <a:pt x="107632" y="128588"/>
                    </a:cubicBezTo>
                    <a:cubicBezTo>
                      <a:pt x="107632" y="143828"/>
                      <a:pt x="107632" y="159067"/>
                      <a:pt x="107632" y="174307"/>
                    </a:cubicBezTo>
                    <a:cubicBezTo>
                      <a:pt x="107632" y="180022"/>
                      <a:pt x="107632" y="184785"/>
                      <a:pt x="107632" y="18954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0" name="Freeform 549">
                <a:extLst>
                  <a:ext uri="{FF2B5EF4-FFF2-40B4-BE49-F238E27FC236}">
                    <a16:creationId xmlns:a16="http://schemas.microsoft.com/office/drawing/2014/main" id="{7CC13A55-A948-917E-BAA9-271758785BBE}"/>
                  </a:ext>
                </a:extLst>
              </p:cNvPr>
              <p:cNvSpPr/>
              <p:nvPr/>
            </p:nvSpPr>
            <p:spPr>
              <a:xfrm>
                <a:off x="283845" y="218123"/>
                <a:ext cx="103822" cy="180022"/>
              </a:xfrm>
              <a:custGeom>
                <a:avLst/>
                <a:gdLst>
                  <a:gd name="connsiteX0" fmla="*/ 0 w 103822"/>
                  <a:gd name="connsiteY0" fmla="*/ 180022 h 180022"/>
                  <a:gd name="connsiteX1" fmla="*/ 0 w 103822"/>
                  <a:gd name="connsiteY1" fmla="*/ 174307 h 180022"/>
                  <a:gd name="connsiteX2" fmla="*/ 0 w 103822"/>
                  <a:gd name="connsiteY2" fmla="*/ 59055 h 180022"/>
                  <a:gd name="connsiteX3" fmla="*/ 3810 w 103822"/>
                  <a:gd name="connsiteY3" fmla="*/ 52388 h 180022"/>
                  <a:gd name="connsiteX4" fmla="*/ 77152 w 103822"/>
                  <a:gd name="connsiteY4" fmla="*/ 14288 h 180022"/>
                  <a:gd name="connsiteX5" fmla="*/ 100965 w 103822"/>
                  <a:gd name="connsiteY5" fmla="*/ 953 h 180022"/>
                  <a:gd name="connsiteX6" fmla="*/ 103823 w 103822"/>
                  <a:gd name="connsiteY6" fmla="*/ 0 h 180022"/>
                  <a:gd name="connsiteX7" fmla="*/ 103823 w 103822"/>
                  <a:gd name="connsiteY7" fmla="*/ 125730 h 180022"/>
                  <a:gd name="connsiteX8" fmla="*/ 0 w 103822"/>
                  <a:gd name="connsiteY8" fmla="*/ 180022 h 180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822" h="180022">
                    <a:moveTo>
                      <a:pt x="0" y="180022"/>
                    </a:moveTo>
                    <a:cubicBezTo>
                      <a:pt x="0" y="177165"/>
                      <a:pt x="0" y="176213"/>
                      <a:pt x="0" y="174307"/>
                    </a:cubicBezTo>
                    <a:cubicBezTo>
                      <a:pt x="0" y="136207"/>
                      <a:pt x="0" y="97155"/>
                      <a:pt x="0" y="59055"/>
                    </a:cubicBezTo>
                    <a:cubicBezTo>
                      <a:pt x="0" y="56197"/>
                      <a:pt x="952" y="54292"/>
                      <a:pt x="3810" y="52388"/>
                    </a:cubicBezTo>
                    <a:cubicBezTo>
                      <a:pt x="28575" y="40005"/>
                      <a:pt x="53340" y="27622"/>
                      <a:pt x="77152" y="14288"/>
                    </a:cubicBezTo>
                    <a:cubicBezTo>
                      <a:pt x="84773" y="10478"/>
                      <a:pt x="93345" y="5715"/>
                      <a:pt x="100965" y="953"/>
                    </a:cubicBezTo>
                    <a:cubicBezTo>
                      <a:pt x="101918" y="953"/>
                      <a:pt x="101918" y="953"/>
                      <a:pt x="103823" y="0"/>
                    </a:cubicBezTo>
                    <a:cubicBezTo>
                      <a:pt x="103823" y="41910"/>
                      <a:pt x="103823" y="83820"/>
                      <a:pt x="103823" y="125730"/>
                    </a:cubicBezTo>
                    <a:cubicBezTo>
                      <a:pt x="69532" y="143828"/>
                      <a:pt x="35243" y="161925"/>
                      <a:pt x="0" y="180022"/>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51" name="Freeform 550">
                <a:extLst>
                  <a:ext uri="{FF2B5EF4-FFF2-40B4-BE49-F238E27FC236}">
                    <a16:creationId xmlns:a16="http://schemas.microsoft.com/office/drawing/2014/main" id="{E7E842BE-AF90-10F4-1D51-4D8530E9846B}"/>
                  </a:ext>
                </a:extLst>
              </p:cNvPr>
              <p:cNvSpPr/>
              <p:nvPr/>
            </p:nvSpPr>
            <p:spPr>
              <a:xfrm>
                <a:off x="167640" y="138351"/>
                <a:ext cx="208597" cy="115728"/>
              </a:xfrm>
              <a:custGeom>
                <a:avLst/>
                <a:gdLst>
                  <a:gd name="connsiteX0" fmla="*/ 0 w 208597"/>
                  <a:gd name="connsiteY0" fmla="*/ 51197 h 115728"/>
                  <a:gd name="connsiteX1" fmla="*/ 69532 w 208597"/>
                  <a:gd name="connsiteY1" fmla="*/ 15002 h 115728"/>
                  <a:gd name="connsiteX2" fmla="*/ 98107 w 208597"/>
                  <a:gd name="connsiteY2" fmla="*/ 714 h 115728"/>
                  <a:gd name="connsiteX3" fmla="*/ 104775 w 208597"/>
                  <a:gd name="connsiteY3" fmla="*/ 714 h 115728"/>
                  <a:gd name="connsiteX4" fmla="*/ 144780 w 208597"/>
                  <a:gd name="connsiteY4" fmla="*/ 24527 h 115728"/>
                  <a:gd name="connsiteX5" fmla="*/ 199073 w 208597"/>
                  <a:gd name="connsiteY5" fmla="*/ 56912 h 115728"/>
                  <a:gd name="connsiteX6" fmla="*/ 208598 w 208597"/>
                  <a:gd name="connsiteY6" fmla="*/ 61674 h 115728"/>
                  <a:gd name="connsiteX7" fmla="*/ 198120 w 208597"/>
                  <a:gd name="connsiteY7" fmla="*/ 67389 h 115728"/>
                  <a:gd name="connsiteX8" fmla="*/ 144780 w 208597"/>
                  <a:gd name="connsiteY8" fmla="*/ 95012 h 115728"/>
                  <a:gd name="connsiteX9" fmla="*/ 107632 w 208597"/>
                  <a:gd name="connsiteY9" fmla="*/ 115014 h 115728"/>
                  <a:gd name="connsiteX10" fmla="*/ 102870 w 208597"/>
                  <a:gd name="connsiteY10" fmla="*/ 115014 h 115728"/>
                  <a:gd name="connsiteX11" fmla="*/ 18098 w 208597"/>
                  <a:gd name="connsiteY11" fmla="*/ 61674 h 115728"/>
                  <a:gd name="connsiteX12" fmla="*/ 1905 w 208597"/>
                  <a:gd name="connsiteY12" fmla="*/ 52149 h 115728"/>
                  <a:gd name="connsiteX13" fmla="*/ 0 w 208597"/>
                  <a:gd name="connsiteY13" fmla="*/ 51197 h 11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597" h="115728">
                    <a:moveTo>
                      <a:pt x="0" y="51197"/>
                    </a:moveTo>
                    <a:cubicBezTo>
                      <a:pt x="22860" y="38814"/>
                      <a:pt x="45720" y="27384"/>
                      <a:pt x="69532" y="15002"/>
                    </a:cubicBezTo>
                    <a:cubicBezTo>
                      <a:pt x="79057" y="10239"/>
                      <a:pt x="88582" y="5477"/>
                      <a:pt x="98107" y="714"/>
                    </a:cubicBezTo>
                    <a:cubicBezTo>
                      <a:pt x="100013" y="-238"/>
                      <a:pt x="101918" y="-238"/>
                      <a:pt x="104775" y="714"/>
                    </a:cubicBezTo>
                    <a:cubicBezTo>
                      <a:pt x="118110" y="8334"/>
                      <a:pt x="131445" y="16907"/>
                      <a:pt x="144780" y="24527"/>
                    </a:cubicBezTo>
                    <a:cubicBezTo>
                      <a:pt x="162878" y="35004"/>
                      <a:pt x="180975" y="46434"/>
                      <a:pt x="199073" y="56912"/>
                    </a:cubicBezTo>
                    <a:cubicBezTo>
                      <a:pt x="201930" y="58817"/>
                      <a:pt x="205740" y="59769"/>
                      <a:pt x="208598" y="61674"/>
                    </a:cubicBezTo>
                    <a:cubicBezTo>
                      <a:pt x="204788" y="63579"/>
                      <a:pt x="201930" y="65484"/>
                      <a:pt x="198120" y="67389"/>
                    </a:cubicBezTo>
                    <a:cubicBezTo>
                      <a:pt x="180023" y="76914"/>
                      <a:pt x="161925" y="85487"/>
                      <a:pt x="144780" y="95012"/>
                    </a:cubicBezTo>
                    <a:cubicBezTo>
                      <a:pt x="132398" y="101679"/>
                      <a:pt x="120015" y="108347"/>
                      <a:pt x="107632" y="115014"/>
                    </a:cubicBezTo>
                    <a:cubicBezTo>
                      <a:pt x="106680" y="115967"/>
                      <a:pt x="103823" y="115967"/>
                      <a:pt x="102870" y="115014"/>
                    </a:cubicBezTo>
                    <a:cubicBezTo>
                      <a:pt x="74295" y="97869"/>
                      <a:pt x="46673" y="79772"/>
                      <a:pt x="18098" y="61674"/>
                    </a:cubicBezTo>
                    <a:cubicBezTo>
                      <a:pt x="12382" y="57864"/>
                      <a:pt x="7620" y="55007"/>
                      <a:pt x="1905" y="52149"/>
                    </a:cubicBezTo>
                    <a:cubicBezTo>
                      <a:pt x="953" y="52149"/>
                      <a:pt x="0" y="51197"/>
                      <a:pt x="0" y="51197"/>
                    </a:cubicBezTo>
                    <a:close/>
                  </a:path>
                </a:pathLst>
              </a:custGeom>
              <a:solidFill>
                <a:srgbClr val="8EA7D6"/>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39" name="Freeform 538">
              <a:extLst>
                <a:ext uri="{FF2B5EF4-FFF2-40B4-BE49-F238E27FC236}">
                  <a16:creationId xmlns:a16="http://schemas.microsoft.com/office/drawing/2014/main" id="{6E960518-5D10-C69C-1EF2-1B330C7B7E0C}"/>
                </a:ext>
              </a:extLst>
            </p:cNvPr>
            <p:cNvSpPr/>
            <p:nvPr/>
          </p:nvSpPr>
          <p:spPr>
            <a:xfrm>
              <a:off x="46672" y="88583"/>
              <a:ext cx="64770" cy="64769"/>
            </a:xfrm>
            <a:custGeom>
              <a:avLst/>
              <a:gdLst>
                <a:gd name="connsiteX0" fmla="*/ 32385 w 64770"/>
                <a:gd name="connsiteY0" fmla="*/ 64770 h 64769"/>
                <a:gd name="connsiteX1" fmla="*/ 0 w 64770"/>
                <a:gd name="connsiteY1" fmla="*/ 32385 h 64769"/>
                <a:gd name="connsiteX2" fmla="*/ 32385 w 64770"/>
                <a:gd name="connsiteY2" fmla="*/ 0 h 64769"/>
                <a:gd name="connsiteX3" fmla="*/ 64770 w 64770"/>
                <a:gd name="connsiteY3" fmla="*/ 32385 h 64769"/>
                <a:gd name="connsiteX4" fmla="*/ 32385 w 64770"/>
                <a:gd name="connsiteY4" fmla="*/ 64770 h 64769"/>
                <a:gd name="connsiteX5" fmla="*/ 23813 w 64770"/>
                <a:gd name="connsiteY5" fmla="*/ 13335 h 64769"/>
                <a:gd name="connsiteX6" fmla="*/ 9525 w 64770"/>
                <a:gd name="connsiteY6" fmla="*/ 27622 h 64769"/>
                <a:gd name="connsiteX7" fmla="*/ 23813 w 64770"/>
                <a:gd name="connsiteY7" fmla="*/ 41910 h 64769"/>
                <a:gd name="connsiteX8" fmla="*/ 38100 w 64770"/>
                <a:gd name="connsiteY8" fmla="*/ 27622 h 64769"/>
                <a:gd name="connsiteX9" fmla="*/ 23813 w 64770"/>
                <a:gd name="connsiteY9" fmla="*/ 13335 h 64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70" h="64769">
                  <a:moveTo>
                    <a:pt x="32385" y="64770"/>
                  </a:moveTo>
                  <a:cubicBezTo>
                    <a:pt x="14288" y="64770"/>
                    <a:pt x="0" y="50482"/>
                    <a:pt x="0" y="32385"/>
                  </a:cubicBezTo>
                  <a:cubicBezTo>
                    <a:pt x="0" y="14288"/>
                    <a:pt x="14288" y="0"/>
                    <a:pt x="32385" y="0"/>
                  </a:cubicBezTo>
                  <a:cubicBezTo>
                    <a:pt x="50483" y="0"/>
                    <a:pt x="64770" y="14288"/>
                    <a:pt x="64770" y="32385"/>
                  </a:cubicBezTo>
                  <a:cubicBezTo>
                    <a:pt x="64770" y="49530"/>
                    <a:pt x="50483" y="64770"/>
                    <a:pt x="32385" y="64770"/>
                  </a:cubicBezTo>
                  <a:close/>
                  <a:moveTo>
                    <a:pt x="23813" y="13335"/>
                  </a:moveTo>
                  <a:cubicBezTo>
                    <a:pt x="16193" y="13335"/>
                    <a:pt x="9525" y="20003"/>
                    <a:pt x="9525" y="27622"/>
                  </a:cubicBezTo>
                  <a:cubicBezTo>
                    <a:pt x="9525" y="35243"/>
                    <a:pt x="16193" y="41910"/>
                    <a:pt x="23813" y="41910"/>
                  </a:cubicBezTo>
                  <a:cubicBezTo>
                    <a:pt x="31433" y="41910"/>
                    <a:pt x="38100" y="35243"/>
                    <a:pt x="38100" y="27622"/>
                  </a:cubicBezTo>
                  <a:cubicBezTo>
                    <a:pt x="38100" y="19050"/>
                    <a:pt x="32385" y="13335"/>
                    <a:pt x="23813" y="13335"/>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0" name="Freeform 539">
              <a:extLst>
                <a:ext uri="{FF2B5EF4-FFF2-40B4-BE49-F238E27FC236}">
                  <a16:creationId xmlns:a16="http://schemas.microsoft.com/office/drawing/2014/main" id="{8D75256E-8B18-1D02-477D-CA9F40E7761C}"/>
                </a:ext>
              </a:extLst>
            </p:cNvPr>
            <p:cNvSpPr/>
            <p:nvPr/>
          </p:nvSpPr>
          <p:spPr>
            <a:xfrm>
              <a:off x="235268" y="0"/>
              <a:ext cx="59054" cy="59054"/>
            </a:xfrm>
            <a:custGeom>
              <a:avLst/>
              <a:gdLst>
                <a:gd name="connsiteX0" fmla="*/ 29527 w 59054"/>
                <a:gd name="connsiteY0" fmla="*/ 59055 h 59054"/>
                <a:gd name="connsiteX1" fmla="*/ 0 w 59054"/>
                <a:gd name="connsiteY1" fmla="*/ 29527 h 59054"/>
                <a:gd name="connsiteX2" fmla="*/ 29527 w 59054"/>
                <a:gd name="connsiteY2" fmla="*/ 0 h 59054"/>
                <a:gd name="connsiteX3" fmla="*/ 59055 w 59054"/>
                <a:gd name="connsiteY3" fmla="*/ 29527 h 59054"/>
                <a:gd name="connsiteX4" fmla="*/ 29527 w 59054"/>
                <a:gd name="connsiteY4" fmla="*/ 59055 h 59054"/>
                <a:gd name="connsiteX5" fmla="*/ 23813 w 59054"/>
                <a:gd name="connsiteY5" fmla="*/ 12382 h 59054"/>
                <a:gd name="connsiteX6" fmla="*/ 9525 w 59054"/>
                <a:gd name="connsiteY6" fmla="*/ 26670 h 59054"/>
                <a:gd name="connsiteX7" fmla="*/ 23813 w 59054"/>
                <a:gd name="connsiteY7" fmla="*/ 40957 h 59054"/>
                <a:gd name="connsiteX8" fmla="*/ 38100 w 59054"/>
                <a:gd name="connsiteY8" fmla="*/ 26670 h 59054"/>
                <a:gd name="connsiteX9" fmla="*/ 23813 w 59054"/>
                <a:gd name="connsiteY9" fmla="*/ 12382 h 59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054" h="59054">
                  <a:moveTo>
                    <a:pt x="29527" y="59055"/>
                  </a:moveTo>
                  <a:cubicBezTo>
                    <a:pt x="13335" y="59055"/>
                    <a:pt x="0" y="45720"/>
                    <a:pt x="0" y="29527"/>
                  </a:cubicBezTo>
                  <a:cubicBezTo>
                    <a:pt x="0" y="13335"/>
                    <a:pt x="13335" y="0"/>
                    <a:pt x="29527" y="0"/>
                  </a:cubicBezTo>
                  <a:cubicBezTo>
                    <a:pt x="45720" y="0"/>
                    <a:pt x="59055" y="13335"/>
                    <a:pt x="59055" y="29527"/>
                  </a:cubicBezTo>
                  <a:cubicBezTo>
                    <a:pt x="59055" y="45720"/>
                    <a:pt x="45720" y="59055"/>
                    <a:pt x="29527" y="59055"/>
                  </a:cubicBezTo>
                  <a:close/>
                  <a:moveTo>
                    <a:pt x="23813" y="12382"/>
                  </a:moveTo>
                  <a:cubicBezTo>
                    <a:pt x="16192" y="12382"/>
                    <a:pt x="9525" y="19050"/>
                    <a:pt x="9525" y="26670"/>
                  </a:cubicBezTo>
                  <a:cubicBezTo>
                    <a:pt x="9525" y="34290"/>
                    <a:pt x="16192" y="40957"/>
                    <a:pt x="23813" y="40957"/>
                  </a:cubicBezTo>
                  <a:cubicBezTo>
                    <a:pt x="31432" y="40957"/>
                    <a:pt x="38100" y="34290"/>
                    <a:pt x="38100" y="26670"/>
                  </a:cubicBezTo>
                  <a:cubicBezTo>
                    <a:pt x="38100" y="19050"/>
                    <a:pt x="31432" y="12382"/>
                    <a:pt x="23813" y="12382"/>
                  </a:cubicBezTo>
                  <a:close/>
                </a:path>
              </a:pathLst>
            </a:custGeom>
            <a:solidFill>
              <a:srgbClr val="4164A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541" name="Graphic 192">
              <a:extLst>
                <a:ext uri="{FF2B5EF4-FFF2-40B4-BE49-F238E27FC236}">
                  <a16:creationId xmlns:a16="http://schemas.microsoft.com/office/drawing/2014/main" id="{2DFB28E8-2FDE-F91B-6BB4-2C69C0F0F88E}"/>
                </a:ext>
              </a:extLst>
            </p:cNvPr>
            <p:cNvGrpSpPr/>
            <p:nvPr/>
          </p:nvGrpSpPr>
          <p:grpSpPr>
            <a:xfrm>
              <a:off x="16193" y="24765"/>
              <a:ext cx="499109" cy="493395"/>
              <a:chOff x="16193" y="24765"/>
              <a:chExt cx="499109" cy="493395"/>
            </a:xfrm>
            <a:solidFill>
              <a:srgbClr val="7E9CD0"/>
            </a:solidFill>
          </p:grpSpPr>
          <p:sp>
            <p:nvSpPr>
              <p:cNvPr id="542" name="Freeform 541">
                <a:extLst>
                  <a:ext uri="{FF2B5EF4-FFF2-40B4-BE49-F238E27FC236}">
                    <a16:creationId xmlns:a16="http://schemas.microsoft.com/office/drawing/2014/main" id="{56205AD3-2582-116C-204B-F548D7EBB1C2}"/>
                  </a:ext>
                </a:extLst>
              </p:cNvPr>
              <p:cNvSpPr/>
              <p:nvPr/>
            </p:nvSpPr>
            <p:spPr>
              <a:xfrm>
                <a:off x="316230" y="25717"/>
                <a:ext cx="112394" cy="63817"/>
              </a:xfrm>
              <a:custGeom>
                <a:avLst/>
                <a:gdLst>
                  <a:gd name="connsiteX0" fmla="*/ 103822 w 112394"/>
                  <a:gd name="connsiteY0" fmla="*/ 63818 h 63817"/>
                  <a:gd name="connsiteX1" fmla="*/ 112395 w 112394"/>
                  <a:gd name="connsiteY1" fmla="*/ 55245 h 63817"/>
                  <a:gd name="connsiteX2" fmla="*/ 952 w 112394"/>
                  <a:gd name="connsiteY2" fmla="*/ 0 h 63817"/>
                  <a:gd name="connsiteX3" fmla="*/ 952 w 112394"/>
                  <a:gd name="connsiteY3" fmla="*/ 2858 h 63817"/>
                  <a:gd name="connsiteX4" fmla="*/ 0 w 112394"/>
                  <a:gd name="connsiteY4" fmla="*/ 11430 h 63817"/>
                  <a:gd name="connsiteX5" fmla="*/ 103822 w 112394"/>
                  <a:gd name="connsiteY5" fmla="*/ 63818 h 63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394" h="63817">
                    <a:moveTo>
                      <a:pt x="103822" y="63818"/>
                    </a:moveTo>
                    <a:cubicBezTo>
                      <a:pt x="106680" y="60960"/>
                      <a:pt x="109538" y="58103"/>
                      <a:pt x="112395" y="55245"/>
                    </a:cubicBezTo>
                    <a:cubicBezTo>
                      <a:pt x="80963" y="27622"/>
                      <a:pt x="42863" y="8572"/>
                      <a:pt x="952" y="0"/>
                    </a:cubicBezTo>
                    <a:cubicBezTo>
                      <a:pt x="952" y="953"/>
                      <a:pt x="952" y="1905"/>
                      <a:pt x="952" y="2858"/>
                    </a:cubicBezTo>
                    <a:cubicBezTo>
                      <a:pt x="952" y="5715"/>
                      <a:pt x="952" y="8572"/>
                      <a:pt x="0" y="11430"/>
                    </a:cubicBezTo>
                    <a:cubicBezTo>
                      <a:pt x="39052" y="20955"/>
                      <a:pt x="74295" y="39053"/>
                      <a:pt x="103822" y="6381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3" name="Freeform 542">
                <a:extLst>
                  <a:ext uri="{FF2B5EF4-FFF2-40B4-BE49-F238E27FC236}">
                    <a16:creationId xmlns:a16="http://schemas.microsoft.com/office/drawing/2014/main" id="{3D7B2974-30EF-54BB-027D-6DD1BFC398A5}"/>
                  </a:ext>
                </a:extLst>
              </p:cNvPr>
              <p:cNvSpPr/>
              <p:nvPr/>
            </p:nvSpPr>
            <p:spPr>
              <a:xfrm>
                <a:off x="104775" y="24765"/>
                <a:ext cx="115252" cy="61912"/>
              </a:xfrm>
              <a:custGeom>
                <a:avLst/>
                <a:gdLst>
                  <a:gd name="connsiteX0" fmla="*/ 114300 w 115252"/>
                  <a:gd name="connsiteY0" fmla="*/ 4763 h 61912"/>
                  <a:gd name="connsiteX1" fmla="*/ 114300 w 115252"/>
                  <a:gd name="connsiteY1" fmla="*/ 0 h 61912"/>
                  <a:gd name="connsiteX2" fmla="*/ 0 w 115252"/>
                  <a:gd name="connsiteY2" fmla="*/ 54293 h 61912"/>
                  <a:gd name="connsiteX3" fmla="*/ 9525 w 115252"/>
                  <a:gd name="connsiteY3" fmla="*/ 61913 h 61912"/>
                  <a:gd name="connsiteX4" fmla="*/ 115252 w 115252"/>
                  <a:gd name="connsiteY4" fmla="*/ 11430 h 61912"/>
                  <a:gd name="connsiteX5" fmla="*/ 114300 w 115252"/>
                  <a:gd name="connsiteY5" fmla="*/ 4763 h 6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252" h="61912">
                    <a:moveTo>
                      <a:pt x="114300" y="4763"/>
                    </a:moveTo>
                    <a:cubicBezTo>
                      <a:pt x="114300" y="2858"/>
                      <a:pt x="114300" y="1905"/>
                      <a:pt x="114300" y="0"/>
                    </a:cubicBezTo>
                    <a:cubicBezTo>
                      <a:pt x="71438" y="7620"/>
                      <a:pt x="31432" y="27623"/>
                      <a:pt x="0" y="54293"/>
                    </a:cubicBezTo>
                    <a:cubicBezTo>
                      <a:pt x="3810" y="56198"/>
                      <a:pt x="6668" y="59055"/>
                      <a:pt x="9525" y="61913"/>
                    </a:cubicBezTo>
                    <a:cubicBezTo>
                      <a:pt x="39052" y="37148"/>
                      <a:pt x="75247" y="20003"/>
                      <a:pt x="115252" y="11430"/>
                    </a:cubicBezTo>
                    <a:cubicBezTo>
                      <a:pt x="115252" y="9525"/>
                      <a:pt x="114300" y="7620"/>
                      <a:pt x="114300" y="4763"/>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4" name="Freeform 543">
                <a:extLst>
                  <a:ext uri="{FF2B5EF4-FFF2-40B4-BE49-F238E27FC236}">
                    <a16:creationId xmlns:a16="http://schemas.microsoft.com/office/drawing/2014/main" id="{6D9404F5-D08D-FB95-2677-47EEB1922BAB}"/>
                  </a:ext>
                </a:extLst>
              </p:cNvPr>
              <p:cNvSpPr/>
              <p:nvPr/>
            </p:nvSpPr>
            <p:spPr>
              <a:xfrm>
                <a:off x="478155" y="158115"/>
                <a:ext cx="37147" cy="119062"/>
              </a:xfrm>
              <a:custGeom>
                <a:avLst/>
                <a:gdLst>
                  <a:gd name="connsiteX0" fmla="*/ 0 w 37147"/>
                  <a:gd name="connsiteY0" fmla="*/ 6668 h 119062"/>
                  <a:gd name="connsiteX1" fmla="*/ 24765 w 37147"/>
                  <a:gd name="connsiteY1" fmla="*/ 111443 h 119062"/>
                  <a:gd name="connsiteX2" fmla="*/ 24765 w 37147"/>
                  <a:gd name="connsiteY2" fmla="*/ 118110 h 119062"/>
                  <a:gd name="connsiteX3" fmla="*/ 26670 w 37147"/>
                  <a:gd name="connsiteY3" fmla="*/ 118110 h 119062"/>
                  <a:gd name="connsiteX4" fmla="*/ 37147 w 37147"/>
                  <a:gd name="connsiteY4" fmla="*/ 119063 h 119062"/>
                  <a:gd name="connsiteX5" fmla="*/ 37147 w 37147"/>
                  <a:gd name="connsiteY5" fmla="*/ 111443 h 119062"/>
                  <a:gd name="connsiteX6" fmla="*/ 10477 w 37147"/>
                  <a:gd name="connsiteY6" fmla="*/ 0 h 119062"/>
                  <a:gd name="connsiteX7" fmla="*/ 0 w 37147"/>
                  <a:gd name="connsiteY7" fmla="*/ 6668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147" h="119062">
                    <a:moveTo>
                      <a:pt x="0" y="6668"/>
                    </a:moveTo>
                    <a:cubicBezTo>
                      <a:pt x="16192" y="38100"/>
                      <a:pt x="24765" y="74295"/>
                      <a:pt x="24765" y="111443"/>
                    </a:cubicBezTo>
                    <a:cubicBezTo>
                      <a:pt x="24765" y="113348"/>
                      <a:pt x="24765" y="116205"/>
                      <a:pt x="24765" y="118110"/>
                    </a:cubicBezTo>
                    <a:cubicBezTo>
                      <a:pt x="25717" y="118110"/>
                      <a:pt x="25717" y="118110"/>
                      <a:pt x="26670" y="118110"/>
                    </a:cubicBezTo>
                    <a:cubicBezTo>
                      <a:pt x="30480" y="118110"/>
                      <a:pt x="33338" y="118110"/>
                      <a:pt x="37147" y="119063"/>
                    </a:cubicBezTo>
                    <a:cubicBezTo>
                      <a:pt x="37147" y="116205"/>
                      <a:pt x="37147" y="114300"/>
                      <a:pt x="37147" y="111443"/>
                    </a:cubicBezTo>
                    <a:cubicBezTo>
                      <a:pt x="37147" y="71438"/>
                      <a:pt x="27622" y="33338"/>
                      <a:pt x="10477" y="0"/>
                    </a:cubicBezTo>
                    <a:cubicBezTo>
                      <a:pt x="6667" y="2858"/>
                      <a:pt x="3810" y="4763"/>
                      <a:pt x="0" y="6668"/>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5" name="Freeform 544">
                <a:extLst>
                  <a:ext uri="{FF2B5EF4-FFF2-40B4-BE49-F238E27FC236}">
                    <a16:creationId xmlns:a16="http://schemas.microsoft.com/office/drawing/2014/main" id="{E9E3AAD4-479E-40AE-DED8-A0E15F031E55}"/>
                  </a:ext>
                </a:extLst>
              </p:cNvPr>
              <p:cNvSpPr/>
              <p:nvPr/>
            </p:nvSpPr>
            <p:spPr>
              <a:xfrm>
                <a:off x="16193" y="155258"/>
                <a:ext cx="38100" cy="124777"/>
              </a:xfrm>
              <a:custGeom>
                <a:avLst/>
                <a:gdLst>
                  <a:gd name="connsiteX0" fmla="*/ 12382 w 38100"/>
                  <a:gd name="connsiteY0" fmla="*/ 121920 h 124777"/>
                  <a:gd name="connsiteX1" fmla="*/ 12382 w 38100"/>
                  <a:gd name="connsiteY1" fmla="*/ 115253 h 124777"/>
                  <a:gd name="connsiteX2" fmla="*/ 38100 w 38100"/>
                  <a:gd name="connsiteY2" fmla="*/ 7620 h 124777"/>
                  <a:gd name="connsiteX3" fmla="*/ 28575 w 38100"/>
                  <a:gd name="connsiteY3" fmla="*/ 0 h 124777"/>
                  <a:gd name="connsiteX4" fmla="*/ 0 w 38100"/>
                  <a:gd name="connsiteY4" fmla="*/ 115253 h 124777"/>
                  <a:gd name="connsiteX5" fmla="*/ 0 w 38100"/>
                  <a:gd name="connsiteY5" fmla="*/ 124778 h 124777"/>
                  <a:gd name="connsiteX6" fmla="*/ 12382 w 38100"/>
                  <a:gd name="connsiteY6" fmla="*/ 121920 h 12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00" h="124777">
                    <a:moveTo>
                      <a:pt x="12382" y="121920"/>
                    </a:moveTo>
                    <a:cubicBezTo>
                      <a:pt x="12382" y="120015"/>
                      <a:pt x="12382" y="117157"/>
                      <a:pt x="12382" y="115253"/>
                    </a:cubicBezTo>
                    <a:cubicBezTo>
                      <a:pt x="12382" y="76200"/>
                      <a:pt x="21907" y="40005"/>
                      <a:pt x="38100" y="7620"/>
                    </a:cubicBezTo>
                    <a:cubicBezTo>
                      <a:pt x="34290" y="5715"/>
                      <a:pt x="31432" y="2857"/>
                      <a:pt x="28575" y="0"/>
                    </a:cubicBezTo>
                    <a:cubicBezTo>
                      <a:pt x="10477" y="34290"/>
                      <a:pt x="0" y="73343"/>
                      <a:pt x="0" y="115253"/>
                    </a:cubicBezTo>
                    <a:cubicBezTo>
                      <a:pt x="0" y="118110"/>
                      <a:pt x="0" y="121920"/>
                      <a:pt x="0" y="124778"/>
                    </a:cubicBezTo>
                    <a:cubicBezTo>
                      <a:pt x="3810" y="122872"/>
                      <a:pt x="7620" y="121920"/>
                      <a:pt x="12382" y="12192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6" name="Freeform 545">
                <a:extLst>
                  <a:ext uri="{FF2B5EF4-FFF2-40B4-BE49-F238E27FC236}">
                    <a16:creationId xmlns:a16="http://schemas.microsoft.com/office/drawing/2014/main" id="{6150ECFA-2297-90D4-53A9-C29C30797951}"/>
                  </a:ext>
                </a:extLst>
              </p:cNvPr>
              <p:cNvSpPr/>
              <p:nvPr/>
            </p:nvSpPr>
            <p:spPr>
              <a:xfrm>
                <a:off x="409575" y="368617"/>
                <a:ext cx="81914" cy="100012"/>
              </a:xfrm>
              <a:custGeom>
                <a:avLst/>
                <a:gdLst>
                  <a:gd name="connsiteX0" fmla="*/ 71438 w 81914"/>
                  <a:gd name="connsiteY0" fmla="*/ 0 h 100012"/>
                  <a:gd name="connsiteX1" fmla="*/ 0 w 81914"/>
                  <a:gd name="connsiteY1" fmla="*/ 89535 h 100012"/>
                  <a:gd name="connsiteX2" fmla="*/ 6668 w 81914"/>
                  <a:gd name="connsiteY2" fmla="*/ 100013 h 100012"/>
                  <a:gd name="connsiteX3" fmla="*/ 81915 w 81914"/>
                  <a:gd name="connsiteY3" fmla="*/ 4763 h 100012"/>
                  <a:gd name="connsiteX4" fmla="*/ 71438 w 81914"/>
                  <a:gd name="connsiteY4" fmla="*/ 0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14" h="100012">
                    <a:moveTo>
                      <a:pt x="71438" y="0"/>
                    </a:moveTo>
                    <a:cubicBezTo>
                      <a:pt x="55245" y="35243"/>
                      <a:pt x="30480" y="65722"/>
                      <a:pt x="0" y="89535"/>
                    </a:cubicBezTo>
                    <a:cubicBezTo>
                      <a:pt x="2857" y="92393"/>
                      <a:pt x="4763" y="96203"/>
                      <a:pt x="6668" y="100013"/>
                    </a:cubicBezTo>
                    <a:cubicBezTo>
                      <a:pt x="39052" y="75247"/>
                      <a:pt x="64770" y="42863"/>
                      <a:pt x="81915" y="4763"/>
                    </a:cubicBezTo>
                    <a:cubicBezTo>
                      <a:pt x="79057" y="2858"/>
                      <a:pt x="75247" y="1905"/>
                      <a:pt x="71438"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7" name="Freeform 546">
                <a:extLst>
                  <a:ext uri="{FF2B5EF4-FFF2-40B4-BE49-F238E27FC236}">
                    <a16:creationId xmlns:a16="http://schemas.microsoft.com/office/drawing/2014/main" id="{7628C7B7-999A-37B8-E03A-577D135509BC}"/>
                  </a:ext>
                </a:extLst>
              </p:cNvPr>
              <p:cNvSpPr/>
              <p:nvPr/>
            </p:nvSpPr>
            <p:spPr>
              <a:xfrm>
                <a:off x="207645" y="499110"/>
                <a:ext cx="122872" cy="19050"/>
              </a:xfrm>
              <a:custGeom>
                <a:avLst/>
                <a:gdLst>
                  <a:gd name="connsiteX0" fmla="*/ 118110 w 122872"/>
                  <a:gd name="connsiteY0" fmla="*/ 0 h 19050"/>
                  <a:gd name="connsiteX1" fmla="*/ 58102 w 122872"/>
                  <a:gd name="connsiteY1" fmla="*/ 7620 h 19050"/>
                  <a:gd name="connsiteX2" fmla="*/ 3810 w 122872"/>
                  <a:gd name="connsiteY2" fmla="*/ 953 h 19050"/>
                  <a:gd name="connsiteX3" fmla="*/ 0 w 122872"/>
                  <a:gd name="connsiteY3" fmla="*/ 12382 h 19050"/>
                  <a:gd name="connsiteX4" fmla="*/ 59055 w 122872"/>
                  <a:gd name="connsiteY4" fmla="*/ 19050 h 19050"/>
                  <a:gd name="connsiteX5" fmla="*/ 122873 w 122872"/>
                  <a:gd name="connsiteY5" fmla="*/ 10478 h 19050"/>
                  <a:gd name="connsiteX6" fmla="*/ 118110 w 122872"/>
                  <a:gd name="connsiteY6" fmla="*/ 0 h 1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72" h="19050">
                    <a:moveTo>
                      <a:pt x="118110" y="0"/>
                    </a:moveTo>
                    <a:cubicBezTo>
                      <a:pt x="99060" y="4763"/>
                      <a:pt x="79057" y="7620"/>
                      <a:pt x="58102" y="7620"/>
                    </a:cubicBezTo>
                    <a:cubicBezTo>
                      <a:pt x="39052" y="7620"/>
                      <a:pt x="20955" y="5715"/>
                      <a:pt x="3810" y="953"/>
                    </a:cubicBezTo>
                    <a:cubicBezTo>
                      <a:pt x="2857" y="4763"/>
                      <a:pt x="1905" y="8572"/>
                      <a:pt x="0" y="12382"/>
                    </a:cubicBezTo>
                    <a:cubicBezTo>
                      <a:pt x="19050" y="17145"/>
                      <a:pt x="39052" y="19050"/>
                      <a:pt x="59055" y="19050"/>
                    </a:cubicBezTo>
                    <a:cubicBezTo>
                      <a:pt x="80963" y="19050"/>
                      <a:pt x="102870" y="16192"/>
                      <a:pt x="122873" y="10478"/>
                    </a:cubicBezTo>
                    <a:cubicBezTo>
                      <a:pt x="120015" y="7620"/>
                      <a:pt x="119063" y="3810"/>
                      <a:pt x="118110" y="0"/>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8" name="Freeform 547">
                <a:extLst>
                  <a:ext uri="{FF2B5EF4-FFF2-40B4-BE49-F238E27FC236}">
                    <a16:creationId xmlns:a16="http://schemas.microsoft.com/office/drawing/2014/main" id="{90F81E63-6C0C-5C06-BCAE-F9A4190B4AE9}"/>
                  </a:ext>
                </a:extLst>
              </p:cNvPr>
              <p:cNvSpPr/>
              <p:nvPr/>
            </p:nvSpPr>
            <p:spPr>
              <a:xfrm>
                <a:off x="39052" y="370523"/>
                <a:ext cx="84772" cy="100012"/>
              </a:xfrm>
              <a:custGeom>
                <a:avLst/>
                <a:gdLst>
                  <a:gd name="connsiteX0" fmla="*/ 84773 w 84772"/>
                  <a:gd name="connsiteY0" fmla="*/ 89535 h 100012"/>
                  <a:gd name="connsiteX1" fmla="*/ 11430 w 84772"/>
                  <a:gd name="connsiteY1" fmla="*/ 0 h 100012"/>
                  <a:gd name="connsiteX2" fmla="*/ 0 w 84772"/>
                  <a:gd name="connsiteY2" fmla="*/ 2857 h 100012"/>
                  <a:gd name="connsiteX3" fmla="*/ 79057 w 84772"/>
                  <a:gd name="connsiteY3" fmla="*/ 100013 h 100012"/>
                  <a:gd name="connsiteX4" fmla="*/ 84773 w 84772"/>
                  <a:gd name="connsiteY4" fmla="*/ 89535 h 1000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772" h="100012">
                    <a:moveTo>
                      <a:pt x="84773" y="89535"/>
                    </a:moveTo>
                    <a:cubicBezTo>
                      <a:pt x="53340" y="66675"/>
                      <a:pt x="27623" y="35242"/>
                      <a:pt x="11430" y="0"/>
                    </a:cubicBezTo>
                    <a:cubicBezTo>
                      <a:pt x="7620" y="1905"/>
                      <a:pt x="3810" y="2857"/>
                      <a:pt x="0" y="2857"/>
                    </a:cubicBezTo>
                    <a:cubicBezTo>
                      <a:pt x="18098" y="41910"/>
                      <a:pt x="45720" y="75247"/>
                      <a:pt x="79057" y="100013"/>
                    </a:cubicBezTo>
                    <a:cubicBezTo>
                      <a:pt x="80963" y="96203"/>
                      <a:pt x="82868" y="93345"/>
                      <a:pt x="84773" y="89535"/>
                    </a:cubicBezTo>
                    <a:close/>
                  </a:path>
                </a:pathLst>
              </a:custGeom>
              <a:solidFill>
                <a:srgbClr val="7E9CD0"/>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
        <p:nvSpPr>
          <p:cNvPr id="553" name="TextBox 552">
            <a:extLst>
              <a:ext uri="{FF2B5EF4-FFF2-40B4-BE49-F238E27FC236}">
                <a16:creationId xmlns:a16="http://schemas.microsoft.com/office/drawing/2014/main" id="{39BB5942-9B1F-963C-31AC-C0BE83BC0623}"/>
              </a:ext>
            </a:extLst>
          </p:cNvPr>
          <p:cNvSpPr txBox="1"/>
          <p:nvPr/>
        </p:nvSpPr>
        <p:spPr>
          <a:xfrm>
            <a:off x="363639" y="4994330"/>
            <a:ext cx="8966983" cy="1015663"/>
          </a:xfrm>
          <a:prstGeom prst="rect">
            <a:avLst/>
          </a:prstGeom>
          <a:noFill/>
        </p:spPr>
        <p:txBody>
          <a:bodyPr wrap="square" lIns="182880" rtlCol="0">
            <a:spAutoFit/>
          </a:bodyPr>
          <a:lstStyle/>
          <a:p>
            <a:r>
              <a:rPr lang="en-US" sz="1500" dirty="0">
                <a:latin typeface="Century Gothic" panose="020B0502020202020204" pitchFamily="34" charset="0"/>
              </a:rPr>
              <a:t>Determine who your competitors are, who the closest competitors are, and their products, prices, and quality. Fewer rivals mean more opportunity for your unique qualities to shine; many rivals mean more competitors to steal your customers and potentially better deals to lead customers elsewhere.</a:t>
            </a:r>
          </a:p>
        </p:txBody>
      </p:sp>
      <p:sp>
        <p:nvSpPr>
          <p:cNvPr id="554" name="TextBox 553">
            <a:extLst>
              <a:ext uri="{FF2B5EF4-FFF2-40B4-BE49-F238E27FC236}">
                <a16:creationId xmlns:a16="http://schemas.microsoft.com/office/drawing/2014/main" id="{91039613-A0B7-0964-11F6-5FD4EAF19219}"/>
              </a:ext>
            </a:extLst>
          </p:cNvPr>
          <p:cNvSpPr txBox="1"/>
          <p:nvPr/>
        </p:nvSpPr>
        <p:spPr>
          <a:xfrm>
            <a:off x="363639" y="4611857"/>
            <a:ext cx="11525385" cy="338554"/>
          </a:xfrm>
          <a:prstGeom prst="rect">
            <a:avLst/>
          </a:prstGeom>
          <a:noFill/>
        </p:spPr>
        <p:txBody>
          <a:bodyPr wrap="square" rtlCol="0">
            <a:spAutoFit/>
          </a:bodyPr>
          <a:lstStyle/>
          <a:p>
            <a:r>
              <a:rPr lang="en-US" sz="1600" dirty="0">
                <a:solidFill>
                  <a:schemeClr val="tx1">
                    <a:lumMod val="65000"/>
                    <a:lumOff val="35000"/>
                  </a:schemeClr>
                </a:solidFill>
                <a:latin typeface="Century Gothic" panose="020B0502020202020204" pitchFamily="34" charset="0"/>
              </a:rPr>
              <a:t>COMPETITIVE RIVALRY</a:t>
            </a:r>
          </a:p>
        </p:txBody>
      </p:sp>
      <p:sp>
        <p:nvSpPr>
          <p:cNvPr id="555" name="Rectangle 554">
            <a:extLst>
              <a:ext uri="{FF2B5EF4-FFF2-40B4-BE49-F238E27FC236}">
                <a16:creationId xmlns:a16="http://schemas.microsoft.com/office/drawing/2014/main" id="{C9B212B3-200A-0AAF-5A24-E87C109B27BF}"/>
              </a:ext>
            </a:extLst>
          </p:cNvPr>
          <p:cNvSpPr/>
          <p:nvPr/>
        </p:nvSpPr>
        <p:spPr>
          <a:xfrm>
            <a:off x="363639" y="4950412"/>
            <a:ext cx="11525385" cy="1479997"/>
          </a:xfrm>
          <a:prstGeom prst="rect">
            <a:avLst/>
          </a:prstGeom>
          <a:no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6" name="Rectangle 555">
            <a:extLst>
              <a:ext uri="{FF2B5EF4-FFF2-40B4-BE49-F238E27FC236}">
                <a16:creationId xmlns:a16="http://schemas.microsoft.com/office/drawing/2014/main" id="{4DF1F004-45A2-A426-57E9-69DFF9374BDF}"/>
              </a:ext>
            </a:extLst>
          </p:cNvPr>
          <p:cNvSpPr/>
          <p:nvPr/>
        </p:nvSpPr>
        <p:spPr>
          <a:xfrm>
            <a:off x="363639" y="6426341"/>
            <a:ext cx="11525385" cy="91440"/>
          </a:xfrm>
          <a:prstGeom prst="rect">
            <a:avLst/>
          </a:prstGeom>
          <a:solidFill>
            <a:srgbClr val="FF6833"/>
          </a:solidFill>
          <a:ln>
            <a:solidFill>
              <a:srgbClr val="FF683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7" name="Group 556">
            <a:extLst>
              <a:ext uri="{FF2B5EF4-FFF2-40B4-BE49-F238E27FC236}">
                <a16:creationId xmlns:a16="http://schemas.microsoft.com/office/drawing/2014/main" id="{D0134FCC-C561-CC4A-2DFA-8EDD856ACBF3}"/>
              </a:ext>
            </a:extLst>
          </p:cNvPr>
          <p:cNvGrpSpPr/>
          <p:nvPr/>
        </p:nvGrpSpPr>
        <p:grpSpPr>
          <a:xfrm>
            <a:off x="10643179" y="5539142"/>
            <a:ext cx="1133948" cy="789820"/>
            <a:chOff x="0" y="0"/>
            <a:chExt cx="701077" cy="488316"/>
          </a:xfrm>
        </p:grpSpPr>
        <p:grpSp>
          <p:nvGrpSpPr>
            <p:cNvPr id="558" name="Graphic 192">
              <a:extLst>
                <a:ext uri="{FF2B5EF4-FFF2-40B4-BE49-F238E27FC236}">
                  <a16:creationId xmlns:a16="http://schemas.microsoft.com/office/drawing/2014/main" id="{75044AA0-73B3-ACE8-B9B9-95591CD8BF17}"/>
                </a:ext>
              </a:extLst>
            </p:cNvPr>
            <p:cNvGrpSpPr/>
            <p:nvPr/>
          </p:nvGrpSpPr>
          <p:grpSpPr>
            <a:xfrm>
              <a:off x="0" y="0"/>
              <a:ext cx="701077" cy="488316"/>
              <a:chOff x="0" y="0"/>
              <a:chExt cx="521017" cy="362902"/>
            </a:xfrm>
            <a:solidFill>
              <a:srgbClr val="E63B27"/>
            </a:solidFill>
          </p:grpSpPr>
          <p:sp>
            <p:nvSpPr>
              <p:cNvPr id="560" name="Freeform 559">
                <a:extLst>
                  <a:ext uri="{FF2B5EF4-FFF2-40B4-BE49-F238E27FC236}">
                    <a16:creationId xmlns:a16="http://schemas.microsoft.com/office/drawing/2014/main" id="{969C2B03-5557-36CF-B687-D3A1CC4E806B}"/>
                  </a:ext>
                </a:extLst>
              </p:cNvPr>
              <p:cNvSpPr/>
              <p:nvPr/>
            </p:nvSpPr>
            <p:spPr>
              <a:xfrm>
                <a:off x="0" y="190500"/>
                <a:ext cx="112395" cy="172402"/>
              </a:xfrm>
              <a:custGeom>
                <a:avLst/>
                <a:gdLst>
                  <a:gd name="connsiteX0" fmla="*/ 0 w 112395"/>
                  <a:gd name="connsiteY0" fmla="*/ 172403 h 172402"/>
                  <a:gd name="connsiteX1" fmla="*/ 0 w 112395"/>
                  <a:gd name="connsiteY1" fmla="*/ 9525 h 172402"/>
                  <a:gd name="connsiteX2" fmla="*/ 9525 w 112395"/>
                  <a:gd name="connsiteY2" fmla="*/ 0 h 172402"/>
                  <a:gd name="connsiteX3" fmla="*/ 102870 w 112395"/>
                  <a:gd name="connsiteY3" fmla="*/ 0 h 172402"/>
                  <a:gd name="connsiteX4" fmla="*/ 112395 w 112395"/>
                  <a:gd name="connsiteY4" fmla="*/ 9525 h 172402"/>
                  <a:gd name="connsiteX5" fmla="*/ 112395 w 112395"/>
                  <a:gd name="connsiteY5" fmla="*/ 172403 h 172402"/>
                  <a:gd name="connsiteX6" fmla="*/ 0 w 112395"/>
                  <a:gd name="connsiteY6" fmla="*/ 172403 h 17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172402">
                    <a:moveTo>
                      <a:pt x="0" y="172403"/>
                    </a:moveTo>
                    <a:lnTo>
                      <a:pt x="0" y="9525"/>
                    </a:lnTo>
                    <a:cubicBezTo>
                      <a:pt x="0" y="3810"/>
                      <a:pt x="4763" y="0"/>
                      <a:pt x="9525" y="0"/>
                    </a:cubicBezTo>
                    <a:lnTo>
                      <a:pt x="102870" y="0"/>
                    </a:lnTo>
                    <a:cubicBezTo>
                      <a:pt x="107633" y="0"/>
                      <a:pt x="112395" y="3810"/>
                      <a:pt x="112395" y="9525"/>
                    </a:cubicBezTo>
                    <a:lnTo>
                      <a:pt x="112395" y="172403"/>
                    </a:lnTo>
                    <a:lnTo>
                      <a:pt x="0" y="17240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1" name="Freeform 560">
                <a:extLst>
                  <a:ext uri="{FF2B5EF4-FFF2-40B4-BE49-F238E27FC236}">
                    <a16:creationId xmlns:a16="http://schemas.microsoft.com/office/drawing/2014/main" id="{CF6057B7-A229-23E3-BB20-B26E42A74AD5}"/>
                  </a:ext>
                </a:extLst>
              </p:cNvPr>
              <p:cNvSpPr/>
              <p:nvPr/>
            </p:nvSpPr>
            <p:spPr>
              <a:xfrm>
                <a:off x="272415" y="0"/>
                <a:ext cx="112395" cy="362902"/>
              </a:xfrm>
              <a:custGeom>
                <a:avLst/>
                <a:gdLst>
                  <a:gd name="connsiteX0" fmla="*/ 0 w 112395"/>
                  <a:gd name="connsiteY0" fmla="*/ 362903 h 362902"/>
                  <a:gd name="connsiteX1" fmla="*/ 0 w 112395"/>
                  <a:gd name="connsiteY1" fmla="*/ 9525 h 362902"/>
                  <a:gd name="connsiteX2" fmla="*/ 9525 w 112395"/>
                  <a:gd name="connsiteY2" fmla="*/ 0 h 362902"/>
                  <a:gd name="connsiteX3" fmla="*/ 102870 w 112395"/>
                  <a:gd name="connsiteY3" fmla="*/ 0 h 362902"/>
                  <a:gd name="connsiteX4" fmla="*/ 112395 w 112395"/>
                  <a:gd name="connsiteY4" fmla="*/ 9525 h 362902"/>
                  <a:gd name="connsiteX5" fmla="*/ 112395 w 112395"/>
                  <a:gd name="connsiteY5" fmla="*/ 362903 h 362902"/>
                  <a:gd name="connsiteX6" fmla="*/ 0 w 112395"/>
                  <a:gd name="connsiteY6" fmla="*/ 362903 h 362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5" h="362902">
                    <a:moveTo>
                      <a:pt x="0" y="362903"/>
                    </a:moveTo>
                    <a:lnTo>
                      <a:pt x="0" y="9525"/>
                    </a:lnTo>
                    <a:cubicBezTo>
                      <a:pt x="0" y="3810"/>
                      <a:pt x="3810" y="0"/>
                      <a:pt x="9525" y="0"/>
                    </a:cubicBezTo>
                    <a:lnTo>
                      <a:pt x="102870" y="0"/>
                    </a:lnTo>
                    <a:cubicBezTo>
                      <a:pt x="107633" y="0"/>
                      <a:pt x="112395" y="3810"/>
                      <a:pt x="112395" y="9525"/>
                    </a:cubicBezTo>
                    <a:lnTo>
                      <a:pt x="112395" y="362903"/>
                    </a:lnTo>
                    <a:lnTo>
                      <a:pt x="0" y="36290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2" name="Freeform 561">
                <a:extLst>
                  <a:ext uri="{FF2B5EF4-FFF2-40B4-BE49-F238E27FC236}">
                    <a16:creationId xmlns:a16="http://schemas.microsoft.com/office/drawing/2014/main" id="{4727EE30-7DE5-2319-E77C-8E728C366CB9}"/>
                  </a:ext>
                </a:extLst>
              </p:cNvPr>
              <p:cNvSpPr/>
              <p:nvPr/>
            </p:nvSpPr>
            <p:spPr>
              <a:xfrm>
                <a:off x="136208" y="95250"/>
                <a:ext cx="112394" cy="267652"/>
              </a:xfrm>
              <a:custGeom>
                <a:avLst/>
                <a:gdLst>
                  <a:gd name="connsiteX0" fmla="*/ 0 w 112394"/>
                  <a:gd name="connsiteY0" fmla="*/ 267653 h 267652"/>
                  <a:gd name="connsiteX1" fmla="*/ 0 w 112394"/>
                  <a:gd name="connsiteY1" fmla="*/ 9525 h 267652"/>
                  <a:gd name="connsiteX2" fmla="*/ 9525 w 112394"/>
                  <a:gd name="connsiteY2" fmla="*/ 0 h 267652"/>
                  <a:gd name="connsiteX3" fmla="*/ 102870 w 112394"/>
                  <a:gd name="connsiteY3" fmla="*/ 0 h 267652"/>
                  <a:gd name="connsiteX4" fmla="*/ 112395 w 112394"/>
                  <a:gd name="connsiteY4" fmla="*/ 9525 h 267652"/>
                  <a:gd name="connsiteX5" fmla="*/ 112395 w 112394"/>
                  <a:gd name="connsiteY5" fmla="*/ 267653 h 267652"/>
                  <a:gd name="connsiteX6" fmla="*/ 0 w 112394"/>
                  <a:gd name="connsiteY6" fmla="*/ 267653 h 267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67652">
                    <a:moveTo>
                      <a:pt x="0" y="267653"/>
                    </a:moveTo>
                    <a:lnTo>
                      <a:pt x="0" y="9525"/>
                    </a:lnTo>
                    <a:cubicBezTo>
                      <a:pt x="0" y="3810"/>
                      <a:pt x="4763" y="0"/>
                      <a:pt x="9525" y="0"/>
                    </a:cubicBezTo>
                    <a:lnTo>
                      <a:pt x="102870" y="0"/>
                    </a:lnTo>
                    <a:cubicBezTo>
                      <a:pt x="107632" y="0"/>
                      <a:pt x="112395" y="3810"/>
                      <a:pt x="112395" y="9525"/>
                    </a:cubicBezTo>
                    <a:lnTo>
                      <a:pt x="112395" y="267653"/>
                    </a:lnTo>
                    <a:lnTo>
                      <a:pt x="0" y="26765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3" name="Freeform 562">
                <a:extLst>
                  <a:ext uri="{FF2B5EF4-FFF2-40B4-BE49-F238E27FC236}">
                    <a16:creationId xmlns:a16="http://schemas.microsoft.com/office/drawing/2014/main" id="{E548DC09-FD70-F1E0-870E-85686C5B89A0}"/>
                  </a:ext>
                </a:extLst>
              </p:cNvPr>
              <p:cNvSpPr/>
              <p:nvPr/>
            </p:nvSpPr>
            <p:spPr>
              <a:xfrm>
                <a:off x="408623" y="133350"/>
                <a:ext cx="112394" cy="229552"/>
              </a:xfrm>
              <a:custGeom>
                <a:avLst/>
                <a:gdLst>
                  <a:gd name="connsiteX0" fmla="*/ 0 w 112394"/>
                  <a:gd name="connsiteY0" fmla="*/ 229553 h 229552"/>
                  <a:gd name="connsiteX1" fmla="*/ 0 w 112394"/>
                  <a:gd name="connsiteY1" fmla="*/ 9525 h 229552"/>
                  <a:gd name="connsiteX2" fmla="*/ 9525 w 112394"/>
                  <a:gd name="connsiteY2" fmla="*/ 0 h 229552"/>
                  <a:gd name="connsiteX3" fmla="*/ 102870 w 112394"/>
                  <a:gd name="connsiteY3" fmla="*/ 0 h 229552"/>
                  <a:gd name="connsiteX4" fmla="*/ 112395 w 112394"/>
                  <a:gd name="connsiteY4" fmla="*/ 9525 h 229552"/>
                  <a:gd name="connsiteX5" fmla="*/ 112395 w 112394"/>
                  <a:gd name="connsiteY5" fmla="*/ 229553 h 229552"/>
                  <a:gd name="connsiteX6" fmla="*/ 0 w 112394"/>
                  <a:gd name="connsiteY6" fmla="*/ 229553 h 229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94" h="229552">
                    <a:moveTo>
                      <a:pt x="0" y="229553"/>
                    </a:moveTo>
                    <a:lnTo>
                      <a:pt x="0" y="9525"/>
                    </a:lnTo>
                    <a:cubicBezTo>
                      <a:pt x="0" y="3810"/>
                      <a:pt x="3810" y="0"/>
                      <a:pt x="9525" y="0"/>
                    </a:cubicBezTo>
                    <a:lnTo>
                      <a:pt x="102870" y="0"/>
                    </a:lnTo>
                    <a:cubicBezTo>
                      <a:pt x="108585" y="0"/>
                      <a:pt x="112395" y="3810"/>
                      <a:pt x="112395" y="9525"/>
                    </a:cubicBezTo>
                    <a:lnTo>
                      <a:pt x="112395" y="229553"/>
                    </a:lnTo>
                    <a:lnTo>
                      <a:pt x="0" y="229553"/>
                    </a:lnTo>
                    <a:close/>
                  </a:path>
                </a:pathLst>
              </a:custGeom>
              <a:grp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559" name="Freeform 558">
              <a:extLst>
                <a:ext uri="{FF2B5EF4-FFF2-40B4-BE49-F238E27FC236}">
                  <a16:creationId xmlns:a16="http://schemas.microsoft.com/office/drawing/2014/main" id="{C0DEB5AB-10F9-F3F9-FA28-71B49E58B6BF}"/>
                </a:ext>
              </a:extLst>
            </p:cNvPr>
            <p:cNvSpPr/>
            <p:nvPr/>
          </p:nvSpPr>
          <p:spPr>
            <a:xfrm>
              <a:off x="374250" y="20506"/>
              <a:ext cx="135857" cy="128167"/>
            </a:xfrm>
            <a:custGeom>
              <a:avLst/>
              <a:gdLst>
                <a:gd name="connsiteX0" fmla="*/ 50482 w 100965"/>
                <a:gd name="connsiteY0" fmla="*/ 74295 h 95250"/>
                <a:gd name="connsiteX1" fmla="*/ 80963 w 100965"/>
                <a:gd name="connsiteY1" fmla="*/ 95250 h 95250"/>
                <a:gd name="connsiteX2" fmla="*/ 71438 w 100965"/>
                <a:gd name="connsiteY2" fmla="*/ 59055 h 95250"/>
                <a:gd name="connsiteX3" fmla="*/ 100965 w 100965"/>
                <a:gd name="connsiteY3" fmla="*/ 36195 h 95250"/>
                <a:gd name="connsiteX4" fmla="*/ 63818 w 100965"/>
                <a:gd name="connsiteY4" fmla="*/ 34290 h 95250"/>
                <a:gd name="connsiteX5" fmla="*/ 50482 w 100965"/>
                <a:gd name="connsiteY5" fmla="*/ 0 h 95250"/>
                <a:gd name="connsiteX6" fmla="*/ 37147 w 100965"/>
                <a:gd name="connsiteY6" fmla="*/ 34290 h 95250"/>
                <a:gd name="connsiteX7" fmla="*/ 0 w 100965"/>
                <a:gd name="connsiteY7" fmla="*/ 36195 h 95250"/>
                <a:gd name="connsiteX8" fmla="*/ 29528 w 100965"/>
                <a:gd name="connsiteY8" fmla="*/ 59055 h 95250"/>
                <a:gd name="connsiteX9" fmla="*/ 20003 w 100965"/>
                <a:gd name="connsiteY9" fmla="*/ 95250 h 95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965" h="95250">
                  <a:moveTo>
                    <a:pt x="50482" y="74295"/>
                  </a:moveTo>
                  <a:lnTo>
                    <a:pt x="80963" y="95250"/>
                  </a:lnTo>
                  <a:lnTo>
                    <a:pt x="71438" y="59055"/>
                  </a:lnTo>
                  <a:lnTo>
                    <a:pt x="100965" y="36195"/>
                  </a:lnTo>
                  <a:lnTo>
                    <a:pt x="63818" y="34290"/>
                  </a:lnTo>
                  <a:lnTo>
                    <a:pt x="50482" y="0"/>
                  </a:lnTo>
                  <a:lnTo>
                    <a:pt x="37147" y="34290"/>
                  </a:lnTo>
                  <a:lnTo>
                    <a:pt x="0" y="36195"/>
                  </a:lnTo>
                  <a:lnTo>
                    <a:pt x="29528" y="59055"/>
                  </a:lnTo>
                  <a:lnTo>
                    <a:pt x="20003" y="95250"/>
                  </a:lnTo>
                  <a:close/>
                </a:path>
              </a:pathLst>
            </a:custGeom>
            <a:solidFill>
              <a:schemeClr val="bg1"/>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Tree>
    <p:extLst>
      <p:ext uri="{BB962C8B-B14F-4D97-AF65-F5344CB8AC3E}">
        <p14:creationId xmlns:p14="http://schemas.microsoft.com/office/powerpoint/2010/main" val="1209751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2413</TotalTime>
  <Words>319</Words>
  <Application>Microsoft Macintosh PowerPoint</Application>
  <PresentationFormat>Widescreen</PresentationFormat>
  <Paragraphs>30</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54</cp:revision>
  <cp:lastPrinted>2020-08-31T22:23:58Z</cp:lastPrinted>
  <dcterms:created xsi:type="dcterms:W3CDTF">2021-07-07T23:54:57Z</dcterms:created>
  <dcterms:modified xsi:type="dcterms:W3CDTF">2023-08-05T19:26:28Z</dcterms:modified>
</cp:coreProperties>
</file>