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F0"/>
    <a:srgbClr val="E6DFDB"/>
    <a:srgbClr val="EDE4DB"/>
    <a:srgbClr val="FBF2EB"/>
    <a:srgbClr val="FE5A01"/>
    <a:srgbClr val="FFF2F0"/>
    <a:srgbClr val="00E8F6"/>
    <a:srgbClr val="007A84"/>
    <a:srgbClr val="00929D"/>
    <a:srgbClr val="AD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3" autoAdjust="0"/>
    <p:restoredTop sz="86447"/>
  </p:normalViewPr>
  <p:slideViewPr>
    <p:cSldViewPr snapToGrid="0" snapToObjects="1">
      <p:cViewPr varScale="1">
        <p:scale>
          <a:sx n="128" d="100"/>
          <a:sy n="128" d="100"/>
        </p:scale>
        <p:origin x="49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SWOT+Analysis+powerpoint+11745&amp;lpa=SWOT+Analysis+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FDB"/>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rgbClr val="F3F0F0"/>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600164"/>
          </a:xfrm>
          <a:prstGeom prst="rect">
            <a:avLst/>
          </a:prstGeom>
          <a:noFill/>
        </p:spPr>
        <p:txBody>
          <a:bodyPr wrap="square" rtlCol="0">
            <a:spAutoFit/>
          </a:bodyPr>
          <a:lstStyle/>
          <a:p>
            <a:r>
              <a:rPr lang="en-US" sz="3300" b="1" dirty="0">
                <a:solidFill>
                  <a:schemeClr val="tx1">
                    <a:lumMod val="75000"/>
                    <a:lumOff val="25000"/>
                  </a:schemeClr>
                </a:solidFill>
                <a:latin typeface="Century Gothic" panose="020B0502020202020204" pitchFamily="34" charset="0"/>
              </a:rPr>
              <a:t>SWOT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2" name="Group 1">
            <a:extLst>
              <a:ext uri="{FF2B5EF4-FFF2-40B4-BE49-F238E27FC236}">
                <a16:creationId xmlns:a16="http://schemas.microsoft.com/office/drawing/2014/main" id="{A42989EE-3678-BF0A-2089-E6CE498783AE}"/>
              </a:ext>
            </a:extLst>
          </p:cNvPr>
          <p:cNvGrpSpPr/>
          <p:nvPr/>
        </p:nvGrpSpPr>
        <p:grpSpPr>
          <a:xfrm>
            <a:off x="3682715" y="1344667"/>
            <a:ext cx="4832100" cy="4832100"/>
            <a:chOff x="0" y="0"/>
            <a:chExt cx="2560320" cy="2560320"/>
          </a:xfrm>
        </p:grpSpPr>
        <p:sp>
          <p:nvSpPr>
            <p:cNvPr id="3" name="Oval 2">
              <a:extLst>
                <a:ext uri="{FF2B5EF4-FFF2-40B4-BE49-F238E27FC236}">
                  <a16:creationId xmlns:a16="http://schemas.microsoft.com/office/drawing/2014/main" id="{67DD1272-468B-8F47-B750-8FF2E6394DCB}"/>
                </a:ext>
              </a:extLst>
            </p:cNvPr>
            <p:cNvSpPr>
              <a:spLocks noChangeAspect="1"/>
            </p:cNvSpPr>
            <p:nvPr/>
          </p:nvSpPr>
          <p:spPr>
            <a:xfrm>
              <a:off x="0" y="0"/>
              <a:ext cx="2560320" cy="256032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10" name="Group 9">
              <a:extLst>
                <a:ext uri="{FF2B5EF4-FFF2-40B4-BE49-F238E27FC236}">
                  <a16:creationId xmlns:a16="http://schemas.microsoft.com/office/drawing/2014/main" id="{13A6F1C7-6847-E948-907B-8B9497361132}"/>
                </a:ext>
              </a:extLst>
            </p:cNvPr>
            <p:cNvGrpSpPr>
              <a:grpSpLocks noChangeAspect="1"/>
            </p:cNvGrpSpPr>
            <p:nvPr/>
          </p:nvGrpSpPr>
          <p:grpSpPr>
            <a:xfrm>
              <a:off x="42616" y="48260"/>
              <a:ext cx="2468880" cy="2468879"/>
              <a:chOff x="42616" y="48260"/>
              <a:chExt cx="2001202" cy="2001201"/>
            </a:xfrm>
            <a:effectLst/>
          </p:grpSpPr>
          <p:grpSp>
            <p:nvGrpSpPr>
              <p:cNvPr id="49" name="Graphic 3">
                <a:extLst>
                  <a:ext uri="{FF2B5EF4-FFF2-40B4-BE49-F238E27FC236}">
                    <a16:creationId xmlns:a16="http://schemas.microsoft.com/office/drawing/2014/main" id="{7B4D0D68-EA3C-E6A1-C638-CF6537B78823}"/>
                  </a:ext>
                </a:extLst>
              </p:cNvPr>
              <p:cNvGrpSpPr/>
              <p:nvPr/>
            </p:nvGrpSpPr>
            <p:grpSpPr>
              <a:xfrm>
                <a:off x="42616" y="48260"/>
                <a:ext cx="2001202" cy="2001201"/>
                <a:chOff x="42616" y="48260"/>
                <a:chExt cx="2001202" cy="2001201"/>
              </a:xfrm>
              <a:solidFill>
                <a:srgbClr val="000000"/>
              </a:solidFill>
            </p:grpSpPr>
            <p:sp>
              <p:nvSpPr>
                <p:cNvPr id="107" name="Freeform 106">
                  <a:extLst>
                    <a:ext uri="{FF2B5EF4-FFF2-40B4-BE49-F238E27FC236}">
                      <a16:creationId xmlns:a16="http://schemas.microsoft.com/office/drawing/2014/main" id="{B1802E42-849E-B385-1274-82E59B2431B4}"/>
                    </a:ext>
                  </a:extLst>
                </p:cNvPr>
                <p:cNvSpPr/>
                <p:nvPr/>
              </p:nvSpPr>
              <p:spPr>
                <a:xfrm>
                  <a:off x="42616" y="48260"/>
                  <a:ext cx="984884" cy="984884"/>
                </a:xfrm>
                <a:custGeom>
                  <a:avLst/>
                  <a:gdLst>
                    <a:gd name="connsiteX0" fmla="*/ 261938 w 984884"/>
                    <a:gd name="connsiteY0" fmla="*/ 984885 h 984884"/>
                    <a:gd name="connsiteX1" fmla="*/ 984885 w 984884"/>
                    <a:gd name="connsiteY1" fmla="*/ 261938 h 984884"/>
                    <a:gd name="connsiteX2" fmla="*/ 984885 w 984884"/>
                    <a:gd name="connsiteY2" fmla="*/ 0 h 984884"/>
                    <a:gd name="connsiteX3" fmla="*/ 0 w 984884"/>
                    <a:gd name="connsiteY3" fmla="*/ 984885 h 984884"/>
                    <a:gd name="connsiteX4" fmla="*/ 261938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984885"/>
                      </a:moveTo>
                      <a:cubicBezTo>
                        <a:pt x="270510" y="589597"/>
                        <a:pt x="589597" y="269558"/>
                        <a:pt x="984885" y="261938"/>
                      </a:cubicBezTo>
                      <a:lnTo>
                        <a:pt x="984885" y="0"/>
                      </a:lnTo>
                      <a:cubicBezTo>
                        <a:pt x="444817" y="8572"/>
                        <a:pt x="8572" y="444817"/>
                        <a:pt x="0" y="984885"/>
                      </a:cubicBezTo>
                      <a:lnTo>
                        <a:pt x="261938" y="984885"/>
                      </a:lnTo>
                      <a:close/>
                    </a:path>
                  </a:pathLst>
                </a:custGeom>
                <a:solidFill>
                  <a:schemeClr val="accent2"/>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4F3B1031-5E96-8B12-966C-480AF6CDC9B7}"/>
                    </a:ext>
                  </a:extLst>
                </p:cNvPr>
                <p:cNvSpPr/>
                <p:nvPr/>
              </p:nvSpPr>
              <p:spPr>
                <a:xfrm>
                  <a:off x="42616" y="1064577"/>
                  <a:ext cx="984884" cy="984884"/>
                </a:xfrm>
                <a:custGeom>
                  <a:avLst/>
                  <a:gdLst>
                    <a:gd name="connsiteX0" fmla="*/ 261938 w 984884"/>
                    <a:gd name="connsiteY0" fmla="*/ 0 h 984884"/>
                    <a:gd name="connsiteX1" fmla="*/ 0 w 984884"/>
                    <a:gd name="connsiteY1" fmla="*/ 0 h 984884"/>
                    <a:gd name="connsiteX2" fmla="*/ 984885 w 984884"/>
                    <a:gd name="connsiteY2" fmla="*/ 984885 h 984884"/>
                    <a:gd name="connsiteX3" fmla="*/ 984885 w 984884"/>
                    <a:gd name="connsiteY3" fmla="*/ 722947 h 984884"/>
                    <a:gd name="connsiteX4" fmla="*/ 261938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0"/>
                      </a:moveTo>
                      <a:lnTo>
                        <a:pt x="0" y="0"/>
                      </a:lnTo>
                      <a:cubicBezTo>
                        <a:pt x="8572" y="540067"/>
                        <a:pt x="444817" y="976313"/>
                        <a:pt x="984885" y="984885"/>
                      </a:cubicBezTo>
                      <a:lnTo>
                        <a:pt x="984885" y="722947"/>
                      </a:lnTo>
                      <a:cubicBezTo>
                        <a:pt x="589597" y="714375"/>
                        <a:pt x="270510" y="395288"/>
                        <a:pt x="261938" y="0"/>
                      </a:cubicBezTo>
                      <a:close/>
                    </a:path>
                  </a:pathLst>
                </a:custGeom>
                <a:solidFill>
                  <a:srgbClr val="FF957E"/>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9" name="Freeform 108">
                  <a:extLst>
                    <a:ext uri="{FF2B5EF4-FFF2-40B4-BE49-F238E27FC236}">
                      <a16:creationId xmlns:a16="http://schemas.microsoft.com/office/drawing/2014/main" id="{11F7BB66-743C-1247-1371-F93F0F69DFD3}"/>
                    </a:ext>
                  </a:extLst>
                </p:cNvPr>
                <p:cNvSpPr/>
                <p:nvPr/>
              </p:nvSpPr>
              <p:spPr>
                <a:xfrm>
                  <a:off x="1058934" y="48260"/>
                  <a:ext cx="984884" cy="984884"/>
                </a:xfrm>
                <a:custGeom>
                  <a:avLst/>
                  <a:gdLst>
                    <a:gd name="connsiteX0" fmla="*/ 722947 w 984884"/>
                    <a:gd name="connsiteY0" fmla="*/ 984885 h 984884"/>
                    <a:gd name="connsiteX1" fmla="*/ 984885 w 984884"/>
                    <a:gd name="connsiteY1" fmla="*/ 984885 h 984884"/>
                    <a:gd name="connsiteX2" fmla="*/ 0 w 984884"/>
                    <a:gd name="connsiteY2" fmla="*/ 0 h 984884"/>
                    <a:gd name="connsiteX3" fmla="*/ 0 w 984884"/>
                    <a:gd name="connsiteY3" fmla="*/ 261938 h 984884"/>
                    <a:gd name="connsiteX4" fmla="*/ 722947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84885"/>
                      </a:moveTo>
                      <a:lnTo>
                        <a:pt x="984885" y="984885"/>
                      </a:lnTo>
                      <a:cubicBezTo>
                        <a:pt x="976313" y="444817"/>
                        <a:pt x="540068" y="8572"/>
                        <a:pt x="0" y="0"/>
                      </a:cubicBezTo>
                      <a:lnTo>
                        <a:pt x="0" y="261938"/>
                      </a:lnTo>
                      <a:cubicBezTo>
                        <a:pt x="395288" y="270510"/>
                        <a:pt x="714375" y="589597"/>
                        <a:pt x="722947" y="984885"/>
                      </a:cubicBez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10" name="Freeform 109">
                  <a:extLst>
                    <a:ext uri="{FF2B5EF4-FFF2-40B4-BE49-F238E27FC236}">
                      <a16:creationId xmlns:a16="http://schemas.microsoft.com/office/drawing/2014/main" id="{FB5B1417-71CD-62E0-F9AD-5B8AB31B24CB}"/>
                    </a:ext>
                  </a:extLst>
                </p:cNvPr>
                <p:cNvSpPr/>
                <p:nvPr/>
              </p:nvSpPr>
              <p:spPr>
                <a:xfrm>
                  <a:off x="1058934" y="1063625"/>
                  <a:ext cx="984884" cy="984884"/>
                </a:xfrm>
                <a:custGeom>
                  <a:avLst/>
                  <a:gdLst>
                    <a:gd name="connsiteX0" fmla="*/ 722947 w 984884"/>
                    <a:gd name="connsiteY0" fmla="*/ 953 h 984884"/>
                    <a:gd name="connsiteX1" fmla="*/ 0 w 984884"/>
                    <a:gd name="connsiteY1" fmla="*/ 723900 h 984884"/>
                    <a:gd name="connsiteX2" fmla="*/ 0 w 984884"/>
                    <a:gd name="connsiteY2" fmla="*/ 984885 h 984884"/>
                    <a:gd name="connsiteX3" fmla="*/ 984885 w 984884"/>
                    <a:gd name="connsiteY3" fmla="*/ 0 h 984884"/>
                    <a:gd name="connsiteX4" fmla="*/ 722947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53"/>
                      </a:moveTo>
                      <a:cubicBezTo>
                        <a:pt x="714375" y="396240"/>
                        <a:pt x="395288" y="716280"/>
                        <a:pt x="0" y="723900"/>
                      </a:cubicBezTo>
                      <a:lnTo>
                        <a:pt x="0" y="984885"/>
                      </a:lnTo>
                      <a:cubicBezTo>
                        <a:pt x="540068" y="976313"/>
                        <a:pt x="976313" y="540067"/>
                        <a:pt x="984885" y="0"/>
                      </a:cubicBezTo>
                      <a:lnTo>
                        <a:pt x="722947" y="0"/>
                      </a:lnTo>
                      <a:close/>
                    </a:path>
                  </a:pathLst>
                </a:custGeom>
                <a:solidFill>
                  <a:schemeClr val="accent2">
                    <a:lumMod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0" name="Graphic 3">
                <a:extLst>
                  <a:ext uri="{FF2B5EF4-FFF2-40B4-BE49-F238E27FC236}">
                    <a16:creationId xmlns:a16="http://schemas.microsoft.com/office/drawing/2014/main" id="{B94B6CA9-4510-A29B-2B54-C41C3FB4A567}"/>
                  </a:ext>
                </a:extLst>
              </p:cNvPr>
              <p:cNvGrpSpPr/>
              <p:nvPr/>
            </p:nvGrpSpPr>
            <p:grpSpPr>
              <a:xfrm>
                <a:off x="178463" y="195685"/>
                <a:ext cx="602723" cy="617455"/>
                <a:chOff x="178463" y="195685"/>
                <a:chExt cx="602723" cy="617455"/>
              </a:xfrm>
              <a:solidFill>
                <a:srgbClr val="FFFFFF"/>
              </a:solidFill>
            </p:grpSpPr>
            <p:sp>
              <p:nvSpPr>
                <p:cNvPr id="98" name="Freeform 97">
                  <a:extLst>
                    <a:ext uri="{FF2B5EF4-FFF2-40B4-BE49-F238E27FC236}">
                      <a16:creationId xmlns:a16="http://schemas.microsoft.com/office/drawing/2014/main" id="{5B3875A6-DF35-6491-083B-FB9DE04311D5}"/>
                    </a:ext>
                  </a:extLst>
                </p:cNvPr>
                <p:cNvSpPr/>
                <p:nvPr/>
              </p:nvSpPr>
              <p:spPr>
                <a:xfrm>
                  <a:off x="178463" y="726998"/>
                  <a:ext cx="111795" cy="86142"/>
                </a:xfrm>
                <a:custGeom>
                  <a:avLst/>
                  <a:gdLst>
                    <a:gd name="connsiteX0" fmla="*/ 66083 w 111795"/>
                    <a:gd name="connsiteY0" fmla="*/ 85167 h 86142"/>
                    <a:gd name="connsiteX1" fmla="*/ 63226 w 111795"/>
                    <a:gd name="connsiteY1" fmla="*/ 80404 h 86142"/>
                    <a:gd name="connsiteX2" fmla="*/ 67988 w 111795"/>
                    <a:gd name="connsiteY2" fmla="*/ 67069 h 86142"/>
                    <a:gd name="connsiteX3" fmla="*/ 72751 w 111795"/>
                    <a:gd name="connsiteY3" fmla="*/ 65164 h 86142"/>
                    <a:gd name="connsiteX4" fmla="*/ 88943 w 111795"/>
                    <a:gd name="connsiteY4" fmla="*/ 51829 h 86142"/>
                    <a:gd name="connsiteX5" fmla="*/ 84181 w 111795"/>
                    <a:gd name="connsiteY5" fmla="*/ 33731 h 86142"/>
                    <a:gd name="connsiteX6" fmla="*/ 64178 w 111795"/>
                    <a:gd name="connsiteY6" fmla="*/ 47067 h 86142"/>
                    <a:gd name="connsiteX7" fmla="*/ 20363 w 111795"/>
                    <a:gd name="connsiteY7" fmla="*/ 68022 h 86142"/>
                    <a:gd name="connsiteX8" fmla="*/ 2266 w 111795"/>
                    <a:gd name="connsiteY8" fmla="*/ 25159 h 86142"/>
                    <a:gd name="connsiteX9" fmla="*/ 43223 w 111795"/>
                    <a:gd name="connsiteY9" fmla="*/ 1347 h 86142"/>
                    <a:gd name="connsiteX10" fmla="*/ 46081 w 111795"/>
                    <a:gd name="connsiteY10" fmla="*/ 6109 h 86142"/>
                    <a:gd name="connsiteX11" fmla="*/ 41318 w 111795"/>
                    <a:gd name="connsiteY11" fmla="*/ 19444 h 86142"/>
                    <a:gd name="connsiteX12" fmla="*/ 36556 w 111795"/>
                    <a:gd name="connsiteY12" fmla="*/ 22302 h 86142"/>
                    <a:gd name="connsiteX13" fmla="*/ 22268 w 111795"/>
                    <a:gd name="connsiteY13" fmla="*/ 32779 h 86142"/>
                    <a:gd name="connsiteX14" fmla="*/ 27983 w 111795"/>
                    <a:gd name="connsiteY14" fmla="*/ 48972 h 86142"/>
                    <a:gd name="connsiteX15" fmla="*/ 47986 w 111795"/>
                    <a:gd name="connsiteY15" fmla="*/ 37542 h 86142"/>
                    <a:gd name="connsiteX16" fmla="*/ 91801 w 111795"/>
                    <a:gd name="connsiteY16" fmla="*/ 14681 h 86142"/>
                    <a:gd name="connsiteX17" fmla="*/ 108946 w 111795"/>
                    <a:gd name="connsiteY17" fmla="*/ 59449 h 86142"/>
                    <a:gd name="connsiteX18" fmla="*/ 66083 w 111795"/>
                    <a:gd name="connsiteY18" fmla="*/ 85167 h 86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795" h="86142">
                      <a:moveTo>
                        <a:pt x="66083" y="85167"/>
                      </a:moveTo>
                      <a:cubicBezTo>
                        <a:pt x="63226" y="84214"/>
                        <a:pt x="63226" y="82309"/>
                        <a:pt x="63226" y="80404"/>
                      </a:cubicBezTo>
                      <a:lnTo>
                        <a:pt x="67988" y="67069"/>
                      </a:lnTo>
                      <a:cubicBezTo>
                        <a:pt x="68941" y="65164"/>
                        <a:pt x="69893" y="64212"/>
                        <a:pt x="72751" y="65164"/>
                      </a:cubicBezTo>
                      <a:cubicBezTo>
                        <a:pt x="80371" y="66117"/>
                        <a:pt x="85133" y="61354"/>
                        <a:pt x="88943" y="51829"/>
                      </a:cubicBezTo>
                      <a:cubicBezTo>
                        <a:pt x="92753" y="41352"/>
                        <a:pt x="89896" y="35637"/>
                        <a:pt x="84181" y="33731"/>
                      </a:cubicBezTo>
                      <a:cubicBezTo>
                        <a:pt x="76561" y="30874"/>
                        <a:pt x="70846" y="38494"/>
                        <a:pt x="64178" y="47067"/>
                      </a:cubicBezTo>
                      <a:cubicBezTo>
                        <a:pt x="53701" y="59449"/>
                        <a:pt x="42271" y="75642"/>
                        <a:pt x="20363" y="68022"/>
                      </a:cubicBezTo>
                      <a:cubicBezTo>
                        <a:pt x="1313" y="61354"/>
                        <a:pt x="-3449" y="42304"/>
                        <a:pt x="2266" y="25159"/>
                      </a:cubicBezTo>
                      <a:cubicBezTo>
                        <a:pt x="7981" y="8967"/>
                        <a:pt x="22268" y="-4369"/>
                        <a:pt x="43223" y="1347"/>
                      </a:cubicBezTo>
                      <a:cubicBezTo>
                        <a:pt x="46081" y="2299"/>
                        <a:pt x="46081" y="4204"/>
                        <a:pt x="46081" y="6109"/>
                      </a:cubicBezTo>
                      <a:lnTo>
                        <a:pt x="41318" y="19444"/>
                      </a:lnTo>
                      <a:cubicBezTo>
                        <a:pt x="40366" y="21349"/>
                        <a:pt x="39413" y="22302"/>
                        <a:pt x="36556" y="22302"/>
                      </a:cubicBezTo>
                      <a:cubicBezTo>
                        <a:pt x="29888" y="21349"/>
                        <a:pt x="24173" y="25159"/>
                        <a:pt x="22268" y="32779"/>
                      </a:cubicBezTo>
                      <a:cubicBezTo>
                        <a:pt x="19411" y="41352"/>
                        <a:pt x="22268" y="47067"/>
                        <a:pt x="27983" y="48972"/>
                      </a:cubicBezTo>
                      <a:cubicBezTo>
                        <a:pt x="35603" y="51829"/>
                        <a:pt x="41318" y="46114"/>
                        <a:pt x="47986" y="37542"/>
                      </a:cubicBezTo>
                      <a:cubicBezTo>
                        <a:pt x="58463" y="25159"/>
                        <a:pt x="69893" y="8014"/>
                        <a:pt x="91801" y="14681"/>
                      </a:cubicBezTo>
                      <a:cubicBezTo>
                        <a:pt x="110851" y="21349"/>
                        <a:pt x="115613" y="40399"/>
                        <a:pt x="108946" y="59449"/>
                      </a:cubicBezTo>
                      <a:cubicBezTo>
                        <a:pt x="102278" y="76594"/>
                        <a:pt x="87038" y="89929"/>
                        <a:pt x="66083" y="8516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7304B979-4694-0A0E-9A78-AE343CA28099}"/>
                    </a:ext>
                  </a:extLst>
                </p:cNvPr>
                <p:cNvSpPr/>
                <p:nvPr/>
              </p:nvSpPr>
              <p:spPr>
                <a:xfrm>
                  <a:off x="200357" y="640341"/>
                  <a:ext cx="114094" cy="84567"/>
                </a:xfrm>
                <a:custGeom>
                  <a:avLst/>
                  <a:gdLst>
                    <a:gd name="connsiteX0" fmla="*/ 32759 w 114094"/>
                    <a:gd name="connsiteY0" fmla="*/ 374 h 84567"/>
                    <a:gd name="connsiteX1" fmla="*/ 44189 w 114094"/>
                    <a:gd name="connsiteY1" fmla="*/ 6088 h 84567"/>
                    <a:gd name="connsiteX2" fmla="*/ 46094 w 114094"/>
                    <a:gd name="connsiteY2" fmla="*/ 10851 h 84567"/>
                    <a:gd name="connsiteX3" fmla="*/ 36569 w 114094"/>
                    <a:gd name="connsiteY3" fmla="*/ 30854 h 84567"/>
                    <a:gd name="connsiteX4" fmla="*/ 111816 w 114094"/>
                    <a:gd name="connsiteY4" fmla="*/ 65144 h 84567"/>
                    <a:gd name="connsiteX5" fmla="*/ 113721 w 114094"/>
                    <a:gd name="connsiteY5" fmla="*/ 69906 h 84567"/>
                    <a:gd name="connsiteX6" fmla="*/ 108006 w 114094"/>
                    <a:gd name="connsiteY6" fmla="*/ 82288 h 84567"/>
                    <a:gd name="connsiteX7" fmla="*/ 103244 w 114094"/>
                    <a:gd name="connsiteY7" fmla="*/ 84194 h 84567"/>
                    <a:gd name="connsiteX8" fmla="*/ 27996 w 114094"/>
                    <a:gd name="connsiteY8" fmla="*/ 49904 h 84567"/>
                    <a:gd name="connsiteX9" fmla="*/ 18471 w 114094"/>
                    <a:gd name="connsiteY9" fmla="*/ 69906 h 84567"/>
                    <a:gd name="connsiteX10" fmla="*/ 13709 w 114094"/>
                    <a:gd name="connsiteY10" fmla="*/ 71811 h 84567"/>
                    <a:gd name="connsiteX11" fmla="*/ 2279 w 114094"/>
                    <a:gd name="connsiteY11" fmla="*/ 66096 h 84567"/>
                    <a:gd name="connsiteX12" fmla="*/ 374 w 114094"/>
                    <a:gd name="connsiteY12" fmla="*/ 61334 h 84567"/>
                    <a:gd name="connsiteX13" fmla="*/ 18471 w 114094"/>
                    <a:gd name="connsiteY13" fmla="*/ 22281 h 84567"/>
                    <a:gd name="connsiteX14" fmla="*/ 27996 w 114094"/>
                    <a:gd name="connsiteY14" fmla="*/ 2279 h 84567"/>
                    <a:gd name="connsiteX15" fmla="*/ 32759 w 114094"/>
                    <a:gd name="connsiteY15" fmla="*/ 374 h 84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094" h="84567">
                      <a:moveTo>
                        <a:pt x="32759" y="374"/>
                      </a:moveTo>
                      <a:lnTo>
                        <a:pt x="44189" y="6088"/>
                      </a:lnTo>
                      <a:cubicBezTo>
                        <a:pt x="46094" y="7041"/>
                        <a:pt x="47046" y="8946"/>
                        <a:pt x="46094" y="10851"/>
                      </a:cubicBezTo>
                      <a:lnTo>
                        <a:pt x="36569" y="30854"/>
                      </a:lnTo>
                      <a:lnTo>
                        <a:pt x="111816" y="65144"/>
                      </a:lnTo>
                      <a:cubicBezTo>
                        <a:pt x="113721" y="66096"/>
                        <a:pt x="114674" y="68001"/>
                        <a:pt x="113721" y="69906"/>
                      </a:cubicBezTo>
                      <a:lnTo>
                        <a:pt x="108006" y="82288"/>
                      </a:lnTo>
                      <a:cubicBezTo>
                        <a:pt x="107054" y="84194"/>
                        <a:pt x="105149" y="85146"/>
                        <a:pt x="103244" y="84194"/>
                      </a:cubicBezTo>
                      <a:lnTo>
                        <a:pt x="27996" y="49904"/>
                      </a:lnTo>
                      <a:lnTo>
                        <a:pt x="18471" y="69906"/>
                      </a:lnTo>
                      <a:cubicBezTo>
                        <a:pt x="17519" y="71811"/>
                        <a:pt x="15614" y="72763"/>
                        <a:pt x="13709" y="71811"/>
                      </a:cubicBezTo>
                      <a:lnTo>
                        <a:pt x="2279" y="66096"/>
                      </a:lnTo>
                      <a:cubicBezTo>
                        <a:pt x="374" y="65144"/>
                        <a:pt x="-579" y="63238"/>
                        <a:pt x="374" y="61334"/>
                      </a:cubicBezTo>
                      <a:lnTo>
                        <a:pt x="18471" y="22281"/>
                      </a:lnTo>
                      <a:lnTo>
                        <a:pt x="27996" y="2279"/>
                      </a:lnTo>
                      <a:cubicBezTo>
                        <a:pt x="28949" y="374"/>
                        <a:pt x="30854" y="-579"/>
                        <a:pt x="32759" y="37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261292C-97DD-94D0-324B-579CDCE45BA5}"/>
                    </a:ext>
                  </a:extLst>
                </p:cNvPr>
                <p:cNvSpPr/>
                <p:nvPr/>
              </p:nvSpPr>
              <p:spPr>
                <a:xfrm>
                  <a:off x="239698" y="568781"/>
                  <a:ext cx="134183" cy="106309"/>
                </a:xfrm>
                <a:custGeom>
                  <a:avLst/>
                  <a:gdLst>
                    <a:gd name="connsiteX0" fmla="*/ 133436 w 134183"/>
                    <a:gd name="connsiteY0" fmla="*/ 35739 h 106309"/>
                    <a:gd name="connsiteX1" fmla="*/ 124863 w 134183"/>
                    <a:gd name="connsiteY1" fmla="*/ 50026 h 106309"/>
                    <a:gd name="connsiteX2" fmla="*/ 121053 w 134183"/>
                    <a:gd name="connsiteY2" fmla="*/ 52884 h 106309"/>
                    <a:gd name="connsiteX3" fmla="*/ 76286 w 134183"/>
                    <a:gd name="connsiteY3" fmla="*/ 59551 h 106309"/>
                    <a:gd name="connsiteX4" fmla="*/ 69618 w 134183"/>
                    <a:gd name="connsiteY4" fmla="*/ 70981 h 106309"/>
                    <a:gd name="connsiteX5" fmla="*/ 98193 w 134183"/>
                    <a:gd name="connsiteY5" fmla="*/ 88126 h 106309"/>
                    <a:gd name="connsiteX6" fmla="*/ 99146 w 134183"/>
                    <a:gd name="connsiteY6" fmla="*/ 92889 h 106309"/>
                    <a:gd name="connsiteX7" fmla="*/ 92478 w 134183"/>
                    <a:gd name="connsiteY7" fmla="*/ 104319 h 106309"/>
                    <a:gd name="connsiteX8" fmla="*/ 87716 w 134183"/>
                    <a:gd name="connsiteY8" fmla="*/ 105271 h 106309"/>
                    <a:gd name="connsiteX9" fmla="*/ 1991 w 134183"/>
                    <a:gd name="connsiteY9" fmla="*/ 54789 h 106309"/>
                    <a:gd name="connsiteX10" fmla="*/ 1038 w 134183"/>
                    <a:gd name="connsiteY10" fmla="*/ 50026 h 106309"/>
                    <a:gd name="connsiteX11" fmla="*/ 9611 w 134183"/>
                    <a:gd name="connsiteY11" fmla="*/ 34786 h 106309"/>
                    <a:gd name="connsiteX12" fmla="*/ 19136 w 134183"/>
                    <a:gd name="connsiteY12" fmla="*/ 17641 h 106309"/>
                    <a:gd name="connsiteX13" fmla="*/ 67713 w 134183"/>
                    <a:gd name="connsiteY13" fmla="*/ 5259 h 106309"/>
                    <a:gd name="connsiteX14" fmla="*/ 83906 w 134183"/>
                    <a:gd name="connsiteY14" fmla="*/ 37644 h 106309"/>
                    <a:gd name="connsiteX15" fmla="*/ 129626 w 134183"/>
                    <a:gd name="connsiteY15" fmla="*/ 30976 h 106309"/>
                    <a:gd name="connsiteX16" fmla="*/ 133436 w 134183"/>
                    <a:gd name="connsiteY16" fmla="*/ 35739 h 106309"/>
                    <a:gd name="connsiteX17" fmla="*/ 54378 w 134183"/>
                    <a:gd name="connsiteY17" fmla="*/ 60504 h 106309"/>
                    <a:gd name="connsiteX18" fmla="*/ 63903 w 134183"/>
                    <a:gd name="connsiteY18" fmla="*/ 43359 h 106309"/>
                    <a:gd name="connsiteX19" fmla="*/ 57236 w 134183"/>
                    <a:gd name="connsiteY19" fmla="*/ 23356 h 106309"/>
                    <a:gd name="connsiteX20" fmla="*/ 36281 w 134183"/>
                    <a:gd name="connsiteY20" fmla="*/ 28119 h 106309"/>
                    <a:gd name="connsiteX21" fmla="*/ 26756 w 134183"/>
                    <a:gd name="connsiteY21" fmla="*/ 45264 h 106309"/>
                    <a:gd name="connsiteX22" fmla="*/ 54378 w 134183"/>
                    <a:gd name="connsiteY22" fmla="*/ 60504 h 106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4183" h="106309">
                      <a:moveTo>
                        <a:pt x="133436" y="35739"/>
                      </a:moveTo>
                      <a:lnTo>
                        <a:pt x="124863" y="50026"/>
                      </a:lnTo>
                      <a:cubicBezTo>
                        <a:pt x="123911" y="51931"/>
                        <a:pt x="122958" y="52884"/>
                        <a:pt x="121053" y="52884"/>
                      </a:cubicBezTo>
                      <a:lnTo>
                        <a:pt x="76286" y="59551"/>
                      </a:lnTo>
                      <a:lnTo>
                        <a:pt x="69618" y="70981"/>
                      </a:lnTo>
                      <a:lnTo>
                        <a:pt x="98193" y="88126"/>
                      </a:lnTo>
                      <a:cubicBezTo>
                        <a:pt x="100098" y="89079"/>
                        <a:pt x="101051" y="90984"/>
                        <a:pt x="99146" y="92889"/>
                      </a:cubicBezTo>
                      <a:lnTo>
                        <a:pt x="92478" y="104319"/>
                      </a:lnTo>
                      <a:cubicBezTo>
                        <a:pt x="91526" y="106224"/>
                        <a:pt x="89621" y="107176"/>
                        <a:pt x="87716" y="105271"/>
                      </a:cubicBezTo>
                      <a:lnTo>
                        <a:pt x="1991" y="54789"/>
                      </a:lnTo>
                      <a:cubicBezTo>
                        <a:pt x="86" y="53836"/>
                        <a:pt x="-867" y="51931"/>
                        <a:pt x="1038" y="50026"/>
                      </a:cubicBezTo>
                      <a:lnTo>
                        <a:pt x="9611" y="34786"/>
                      </a:lnTo>
                      <a:lnTo>
                        <a:pt x="19136" y="17641"/>
                      </a:lnTo>
                      <a:cubicBezTo>
                        <a:pt x="28661" y="496"/>
                        <a:pt x="50568" y="-5219"/>
                        <a:pt x="67713" y="5259"/>
                      </a:cubicBezTo>
                      <a:cubicBezTo>
                        <a:pt x="79143" y="11926"/>
                        <a:pt x="84858" y="25261"/>
                        <a:pt x="83906" y="37644"/>
                      </a:cubicBezTo>
                      <a:lnTo>
                        <a:pt x="129626" y="30976"/>
                      </a:lnTo>
                      <a:cubicBezTo>
                        <a:pt x="133436" y="30976"/>
                        <a:pt x="135341" y="32881"/>
                        <a:pt x="133436" y="35739"/>
                      </a:cubicBezTo>
                      <a:close/>
                      <a:moveTo>
                        <a:pt x="54378" y="60504"/>
                      </a:moveTo>
                      <a:lnTo>
                        <a:pt x="63903" y="43359"/>
                      </a:lnTo>
                      <a:cubicBezTo>
                        <a:pt x="67713" y="36691"/>
                        <a:pt x="64856" y="27166"/>
                        <a:pt x="57236" y="23356"/>
                      </a:cubicBezTo>
                      <a:cubicBezTo>
                        <a:pt x="49616" y="18594"/>
                        <a:pt x="40091" y="21451"/>
                        <a:pt x="36281" y="28119"/>
                      </a:cubicBezTo>
                      <a:lnTo>
                        <a:pt x="26756" y="45264"/>
                      </a:lnTo>
                      <a:lnTo>
                        <a:pt x="54378" y="6050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DD712EB2-E34B-CA11-EF2D-258A5B4399EA}"/>
                    </a:ext>
                  </a:extLst>
                </p:cNvPr>
                <p:cNvSpPr/>
                <p:nvPr/>
              </p:nvSpPr>
              <p:spPr>
                <a:xfrm>
                  <a:off x="295355" y="484831"/>
                  <a:ext cx="120313" cy="110788"/>
                </a:xfrm>
                <a:custGeom>
                  <a:avLst/>
                  <a:gdLst>
                    <a:gd name="connsiteX0" fmla="*/ 108258 w 120313"/>
                    <a:gd name="connsiteY0" fmla="*/ 51108 h 110788"/>
                    <a:gd name="connsiteX1" fmla="*/ 118736 w 120313"/>
                    <a:gd name="connsiteY1" fmla="*/ 58728 h 110788"/>
                    <a:gd name="connsiteX2" fmla="*/ 119688 w 120313"/>
                    <a:gd name="connsiteY2" fmla="*/ 63491 h 110788"/>
                    <a:gd name="connsiteX3" fmla="*/ 88256 w 120313"/>
                    <a:gd name="connsiteY3" fmla="*/ 106353 h 110788"/>
                    <a:gd name="connsiteX4" fmla="*/ 86351 w 120313"/>
                    <a:gd name="connsiteY4" fmla="*/ 109211 h 110788"/>
                    <a:gd name="connsiteX5" fmla="*/ 81588 w 120313"/>
                    <a:gd name="connsiteY5" fmla="*/ 110163 h 110788"/>
                    <a:gd name="connsiteX6" fmla="*/ 1578 w 120313"/>
                    <a:gd name="connsiteY6" fmla="*/ 51108 h 110788"/>
                    <a:gd name="connsiteX7" fmla="*/ 626 w 120313"/>
                    <a:gd name="connsiteY7" fmla="*/ 46346 h 110788"/>
                    <a:gd name="connsiteX8" fmla="*/ 11103 w 120313"/>
                    <a:gd name="connsiteY8" fmla="*/ 32058 h 110788"/>
                    <a:gd name="connsiteX9" fmla="*/ 33963 w 120313"/>
                    <a:gd name="connsiteY9" fmla="*/ 1578 h 110788"/>
                    <a:gd name="connsiteX10" fmla="*/ 38726 w 120313"/>
                    <a:gd name="connsiteY10" fmla="*/ 626 h 110788"/>
                    <a:gd name="connsiteX11" fmla="*/ 49203 w 120313"/>
                    <a:gd name="connsiteY11" fmla="*/ 8246 h 110788"/>
                    <a:gd name="connsiteX12" fmla="*/ 50156 w 120313"/>
                    <a:gd name="connsiteY12" fmla="*/ 13008 h 110788"/>
                    <a:gd name="connsiteX13" fmla="*/ 27296 w 120313"/>
                    <a:gd name="connsiteY13" fmla="*/ 43488 h 110788"/>
                    <a:gd name="connsiteX14" fmla="*/ 45393 w 120313"/>
                    <a:gd name="connsiteY14" fmla="*/ 56823 h 110788"/>
                    <a:gd name="connsiteX15" fmla="*/ 65396 w 120313"/>
                    <a:gd name="connsiteY15" fmla="*/ 29201 h 110788"/>
                    <a:gd name="connsiteX16" fmla="*/ 70158 w 120313"/>
                    <a:gd name="connsiteY16" fmla="*/ 28248 h 110788"/>
                    <a:gd name="connsiteX17" fmla="*/ 79683 w 120313"/>
                    <a:gd name="connsiteY17" fmla="*/ 35868 h 110788"/>
                    <a:gd name="connsiteX18" fmla="*/ 80636 w 120313"/>
                    <a:gd name="connsiteY18" fmla="*/ 40631 h 110788"/>
                    <a:gd name="connsiteX19" fmla="*/ 60633 w 120313"/>
                    <a:gd name="connsiteY19" fmla="*/ 68253 h 110788"/>
                    <a:gd name="connsiteX20" fmla="*/ 79683 w 120313"/>
                    <a:gd name="connsiteY20" fmla="*/ 82541 h 110788"/>
                    <a:gd name="connsiteX21" fmla="*/ 102543 w 120313"/>
                    <a:gd name="connsiteY21" fmla="*/ 51108 h 110788"/>
                    <a:gd name="connsiteX22" fmla="*/ 108258 w 120313"/>
                    <a:gd name="connsiteY22" fmla="*/ 51108 h 11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0313" h="110788">
                      <a:moveTo>
                        <a:pt x="108258" y="51108"/>
                      </a:moveTo>
                      <a:lnTo>
                        <a:pt x="118736" y="58728"/>
                      </a:lnTo>
                      <a:cubicBezTo>
                        <a:pt x="120641" y="59681"/>
                        <a:pt x="120641" y="61586"/>
                        <a:pt x="119688" y="63491"/>
                      </a:cubicBezTo>
                      <a:lnTo>
                        <a:pt x="88256" y="106353"/>
                      </a:lnTo>
                      <a:lnTo>
                        <a:pt x="86351" y="109211"/>
                      </a:lnTo>
                      <a:cubicBezTo>
                        <a:pt x="85398" y="111116"/>
                        <a:pt x="83493" y="111116"/>
                        <a:pt x="81588" y="110163"/>
                      </a:cubicBezTo>
                      <a:lnTo>
                        <a:pt x="1578" y="51108"/>
                      </a:lnTo>
                      <a:cubicBezTo>
                        <a:pt x="-327" y="50156"/>
                        <a:pt x="-327" y="48251"/>
                        <a:pt x="626" y="46346"/>
                      </a:cubicBezTo>
                      <a:lnTo>
                        <a:pt x="11103" y="32058"/>
                      </a:lnTo>
                      <a:lnTo>
                        <a:pt x="33963" y="1578"/>
                      </a:lnTo>
                      <a:cubicBezTo>
                        <a:pt x="34916" y="-327"/>
                        <a:pt x="36821" y="-327"/>
                        <a:pt x="38726" y="626"/>
                      </a:cubicBezTo>
                      <a:lnTo>
                        <a:pt x="49203" y="8246"/>
                      </a:lnTo>
                      <a:cubicBezTo>
                        <a:pt x="51108" y="9198"/>
                        <a:pt x="51108" y="11103"/>
                        <a:pt x="50156" y="13008"/>
                      </a:cubicBezTo>
                      <a:lnTo>
                        <a:pt x="27296" y="43488"/>
                      </a:lnTo>
                      <a:lnTo>
                        <a:pt x="45393" y="56823"/>
                      </a:lnTo>
                      <a:lnTo>
                        <a:pt x="65396" y="29201"/>
                      </a:lnTo>
                      <a:cubicBezTo>
                        <a:pt x="66348" y="27296"/>
                        <a:pt x="68253" y="27296"/>
                        <a:pt x="70158" y="28248"/>
                      </a:cubicBezTo>
                      <a:lnTo>
                        <a:pt x="79683" y="35868"/>
                      </a:lnTo>
                      <a:cubicBezTo>
                        <a:pt x="81588" y="36821"/>
                        <a:pt x="81588" y="38726"/>
                        <a:pt x="80636" y="40631"/>
                      </a:cubicBezTo>
                      <a:lnTo>
                        <a:pt x="60633" y="68253"/>
                      </a:lnTo>
                      <a:lnTo>
                        <a:pt x="79683" y="82541"/>
                      </a:lnTo>
                      <a:lnTo>
                        <a:pt x="102543" y="51108"/>
                      </a:lnTo>
                      <a:cubicBezTo>
                        <a:pt x="104448" y="49203"/>
                        <a:pt x="106353" y="49203"/>
                        <a:pt x="108258" y="5110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6B01387E-8664-840E-435C-7B8F8A0280ED}"/>
                    </a:ext>
                  </a:extLst>
                </p:cNvPr>
                <p:cNvSpPr/>
                <p:nvPr/>
              </p:nvSpPr>
              <p:spPr>
                <a:xfrm>
                  <a:off x="345987" y="406876"/>
                  <a:ext cx="130492" cy="127634"/>
                </a:xfrm>
                <a:custGeom>
                  <a:avLst/>
                  <a:gdLst>
                    <a:gd name="connsiteX0" fmla="*/ 41434 w 130492"/>
                    <a:gd name="connsiteY0" fmla="*/ 11906 h 127634"/>
                    <a:gd name="connsiteX1" fmla="*/ 50959 w 130492"/>
                    <a:gd name="connsiteY1" fmla="*/ 1429 h 127634"/>
                    <a:gd name="connsiteX2" fmla="*/ 55721 w 130492"/>
                    <a:gd name="connsiteY2" fmla="*/ 1429 h 127634"/>
                    <a:gd name="connsiteX3" fmla="*/ 129064 w 130492"/>
                    <a:gd name="connsiteY3" fmla="*/ 69056 h 127634"/>
                    <a:gd name="connsiteX4" fmla="*/ 129064 w 130492"/>
                    <a:gd name="connsiteY4" fmla="*/ 73819 h 127634"/>
                    <a:gd name="connsiteX5" fmla="*/ 122396 w 130492"/>
                    <a:gd name="connsiteY5" fmla="*/ 80486 h 127634"/>
                    <a:gd name="connsiteX6" fmla="*/ 117634 w 130492"/>
                    <a:gd name="connsiteY6" fmla="*/ 82391 h 127634"/>
                    <a:gd name="connsiteX7" fmla="*/ 43339 w 130492"/>
                    <a:gd name="connsiteY7" fmla="*/ 69056 h 127634"/>
                    <a:gd name="connsiteX8" fmla="*/ 89059 w 130492"/>
                    <a:gd name="connsiteY8" fmla="*/ 110966 h 127634"/>
                    <a:gd name="connsiteX9" fmla="*/ 89059 w 130492"/>
                    <a:gd name="connsiteY9" fmla="*/ 115729 h 127634"/>
                    <a:gd name="connsiteX10" fmla="*/ 79534 w 130492"/>
                    <a:gd name="connsiteY10" fmla="*/ 126206 h 127634"/>
                    <a:gd name="connsiteX11" fmla="*/ 74771 w 130492"/>
                    <a:gd name="connsiteY11" fmla="*/ 126206 h 127634"/>
                    <a:gd name="connsiteX12" fmla="*/ 1429 w 130492"/>
                    <a:gd name="connsiteY12" fmla="*/ 58579 h 127634"/>
                    <a:gd name="connsiteX13" fmla="*/ 1429 w 130492"/>
                    <a:gd name="connsiteY13" fmla="*/ 53816 h 127634"/>
                    <a:gd name="connsiteX14" fmla="*/ 8096 w 130492"/>
                    <a:gd name="connsiteY14" fmla="*/ 47149 h 127634"/>
                    <a:gd name="connsiteX15" fmla="*/ 12859 w 130492"/>
                    <a:gd name="connsiteY15" fmla="*/ 45244 h 127634"/>
                    <a:gd name="connsiteX16" fmla="*/ 87154 w 130492"/>
                    <a:gd name="connsiteY16" fmla="*/ 58579 h 127634"/>
                    <a:gd name="connsiteX17" fmla="*/ 41434 w 130492"/>
                    <a:gd name="connsiteY17" fmla="*/ 16669 h 127634"/>
                    <a:gd name="connsiteX18" fmla="*/ 41434 w 130492"/>
                    <a:gd name="connsiteY18" fmla="*/ 11906 h 127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0492" h="127634">
                      <a:moveTo>
                        <a:pt x="41434" y="11906"/>
                      </a:moveTo>
                      <a:lnTo>
                        <a:pt x="50959" y="1429"/>
                      </a:lnTo>
                      <a:cubicBezTo>
                        <a:pt x="52864" y="-476"/>
                        <a:pt x="54769" y="-476"/>
                        <a:pt x="55721" y="1429"/>
                      </a:cubicBezTo>
                      <a:lnTo>
                        <a:pt x="129064" y="69056"/>
                      </a:lnTo>
                      <a:cubicBezTo>
                        <a:pt x="130969" y="70961"/>
                        <a:pt x="130969" y="72866"/>
                        <a:pt x="129064" y="73819"/>
                      </a:cubicBezTo>
                      <a:lnTo>
                        <a:pt x="122396" y="80486"/>
                      </a:lnTo>
                      <a:cubicBezTo>
                        <a:pt x="121444" y="81439"/>
                        <a:pt x="119539" y="82391"/>
                        <a:pt x="117634" y="82391"/>
                      </a:cubicBezTo>
                      <a:lnTo>
                        <a:pt x="43339" y="69056"/>
                      </a:lnTo>
                      <a:lnTo>
                        <a:pt x="89059" y="110966"/>
                      </a:lnTo>
                      <a:cubicBezTo>
                        <a:pt x="90964" y="112871"/>
                        <a:pt x="90964" y="114776"/>
                        <a:pt x="89059" y="115729"/>
                      </a:cubicBezTo>
                      <a:lnTo>
                        <a:pt x="79534" y="126206"/>
                      </a:lnTo>
                      <a:cubicBezTo>
                        <a:pt x="77629" y="128111"/>
                        <a:pt x="75724" y="128111"/>
                        <a:pt x="74771" y="126206"/>
                      </a:cubicBezTo>
                      <a:lnTo>
                        <a:pt x="1429" y="58579"/>
                      </a:lnTo>
                      <a:cubicBezTo>
                        <a:pt x="-476" y="56674"/>
                        <a:pt x="-476" y="54769"/>
                        <a:pt x="1429" y="53816"/>
                      </a:cubicBezTo>
                      <a:lnTo>
                        <a:pt x="8096" y="47149"/>
                      </a:lnTo>
                      <a:cubicBezTo>
                        <a:pt x="9049" y="46196"/>
                        <a:pt x="10954" y="45244"/>
                        <a:pt x="12859" y="45244"/>
                      </a:cubicBezTo>
                      <a:lnTo>
                        <a:pt x="87154" y="58579"/>
                      </a:lnTo>
                      <a:lnTo>
                        <a:pt x="41434" y="16669"/>
                      </a:lnTo>
                      <a:cubicBezTo>
                        <a:pt x="40481" y="14764"/>
                        <a:pt x="39529" y="12859"/>
                        <a:pt x="41434" y="1190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89AEB81F-3AB2-B2F1-07A7-8BFC70BDAEAC}"/>
                    </a:ext>
                  </a:extLst>
                </p:cNvPr>
                <p:cNvSpPr/>
                <p:nvPr/>
              </p:nvSpPr>
              <p:spPr>
                <a:xfrm>
                  <a:off x="438583" y="336956"/>
                  <a:ext cx="128055" cy="112045"/>
                </a:xfrm>
                <a:custGeom>
                  <a:avLst/>
                  <a:gdLst>
                    <a:gd name="connsiteX0" fmla="*/ 94571 w 128055"/>
                    <a:gd name="connsiteY0" fmla="*/ 22771 h 112045"/>
                    <a:gd name="connsiteX1" fmla="*/ 104096 w 128055"/>
                    <a:gd name="connsiteY1" fmla="*/ 34201 h 112045"/>
                    <a:gd name="connsiteX2" fmla="*/ 126956 w 128055"/>
                    <a:gd name="connsiteY2" fmla="*/ 60871 h 112045"/>
                    <a:gd name="connsiteX3" fmla="*/ 126956 w 128055"/>
                    <a:gd name="connsiteY3" fmla="*/ 65634 h 112045"/>
                    <a:gd name="connsiteX4" fmla="*/ 117431 w 128055"/>
                    <a:gd name="connsiteY4" fmla="*/ 73254 h 112045"/>
                    <a:gd name="connsiteX5" fmla="*/ 112668 w 128055"/>
                    <a:gd name="connsiteY5" fmla="*/ 73254 h 112045"/>
                    <a:gd name="connsiteX6" fmla="*/ 106001 w 128055"/>
                    <a:gd name="connsiteY6" fmla="*/ 65634 h 112045"/>
                    <a:gd name="connsiteX7" fmla="*/ 89808 w 128055"/>
                    <a:gd name="connsiteY7" fmla="*/ 99924 h 112045"/>
                    <a:gd name="connsiteX8" fmla="*/ 13608 w 128055"/>
                    <a:gd name="connsiteY8" fmla="*/ 91351 h 112045"/>
                    <a:gd name="connsiteX9" fmla="*/ 20276 w 128055"/>
                    <a:gd name="connsiteY9" fmla="*/ 13246 h 112045"/>
                    <a:gd name="connsiteX10" fmla="*/ 80283 w 128055"/>
                    <a:gd name="connsiteY10" fmla="*/ 6579 h 112045"/>
                    <a:gd name="connsiteX11" fmla="*/ 80283 w 128055"/>
                    <a:gd name="connsiteY11" fmla="*/ 11341 h 112045"/>
                    <a:gd name="connsiteX12" fmla="*/ 68853 w 128055"/>
                    <a:gd name="connsiteY12" fmla="*/ 20866 h 112045"/>
                    <a:gd name="connsiteX13" fmla="*/ 64091 w 128055"/>
                    <a:gd name="connsiteY13" fmla="*/ 21819 h 112045"/>
                    <a:gd name="connsiteX14" fmla="*/ 32658 w 128055"/>
                    <a:gd name="connsiteY14" fmla="*/ 28486 h 112045"/>
                    <a:gd name="connsiteX15" fmla="*/ 28848 w 128055"/>
                    <a:gd name="connsiteY15" fmla="*/ 77064 h 112045"/>
                    <a:gd name="connsiteX16" fmla="*/ 78378 w 128055"/>
                    <a:gd name="connsiteY16" fmla="*/ 82779 h 112045"/>
                    <a:gd name="connsiteX17" fmla="*/ 87903 w 128055"/>
                    <a:gd name="connsiteY17" fmla="*/ 46584 h 112045"/>
                    <a:gd name="connsiteX18" fmla="*/ 67901 w 128055"/>
                    <a:gd name="connsiteY18" fmla="*/ 63729 h 112045"/>
                    <a:gd name="connsiteX19" fmla="*/ 63138 w 128055"/>
                    <a:gd name="connsiteY19" fmla="*/ 63729 h 112045"/>
                    <a:gd name="connsiteX20" fmla="*/ 55518 w 128055"/>
                    <a:gd name="connsiteY20" fmla="*/ 55156 h 112045"/>
                    <a:gd name="connsiteX21" fmla="*/ 55518 w 128055"/>
                    <a:gd name="connsiteY21" fmla="*/ 50394 h 112045"/>
                    <a:gd name="connsiteX22" fmla="*/ 88856 w 128055"/>
                    <a:gd name="connsiteY22" fmla="*/ 22771 h 112045"/>
                    <a:gd name="connsiteX23" fmla="*/ 94571 w 128055"/>
                    <a:gd name="connsiteY23" fmla="*/ 22771 h 11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055" h="112045">
                      <a:moveTo>
                        <a:pt x="94571" y="22771"/>
                      </a:moveTo>
                      <a:lnTo>
                        <a:pt x="104096" y="34201"/>
                      </a:lnTo>
                      <a:lnTo>
                        <a:pt x="126956" y="60871"/>
                      </a:lnTo>
                      <a:cubicBezTo>
                        <a:pt x="128861" y="62776"/>
                        <a:pt x="127908" y="64681"/>
                        <a:pt x="126956" y="65634"/>
                      </a:cubicBezTo>
                      <a:lnTo>
                        <a:pt x="117431" y="73254"/>
                      </a:lnTo>
                      <a:cubicBezTo>
                        <a:pt x="115526" y="75159"/>
                        <a:pt x="113621" y="74206"/>
                        <a:pt x="112668" y="73254"/>
                      </a:cubicBezTo>
                      <a:lnTo>
                        <a:pt x="106001" y="65634"/>
                      </a:lnTo>
                      <a:cubicBezTo>
                        <a:pt x="106953" y="78016"/>
                        <a:pt x="101238" y="90399"/>
                        <a:pt x="89808" y="99924"/>
                      </a:cubicBezTo>
                      <a:cubicBezTo>
                        <a:pt x="66948" y="118974"/>
                        <a:pt x="33611" y="115164"/>
                        <a:pt x="13608" y="91351"/>
                      </a:cubicBezTo>
                      <a:cubicBezTo>
                        <a:pt x="-6394" y="67539"/>
                        <a:pt x="-4489" y="34201"/>
                        <a:pt x="20276" y="13246"/>
                      </a:cubicBezTo>
                      <a:cubicBezTo>
                        <a:pt x="38373" y="-1994"/>
                        <a:pt x="63138" y="-3899"/>
                        <a:pt x="80283" y="6579"/>
                      </a:cubicBezTo>
                      <a:cubicBezTo>
                        <a:pt x="82188" y="7531"/>
                        <a:pt x="82188" y="10389"/>
                        <a:pt x="80283" y="11341"/>
                      </a:cubicBezTo>
                      <a:lnTo>
                        <a:pt x="68853" y="20866"/>
                      </a:lnTo>
                      <a:cubicBezTo>
                        <a:pt x="66948" y="21819"/>
                        <a:pt x="65996" y="21819"/>
                        <a:pt x="64091" y="21819"/>
                      </a:cubicBezTo>
                      <a:cubicBezTo>
                        <a:pt x="54566" y="18009"/>
                        <a:pt x="42183" y="20866"/>
                        <a:pt x="32658" y="28486"/>
                      </a:cubicBezTo>
                      <a:cubicBezTo>
                        <a:pt x="16466" y="41821"/>
                        <a:pt x="15513" y="61824"/>
                        <a:pt x="28848" y="77064"/>
                      </a:cubicBezTo>
                      <a:cubicBezTo>
                        <a:pt x="43136" y="93256"/>
                        <a:pt x="63138" y="95161"/>
                        <a:pt x="78378" y="82779"/>
                      </a:cubicBezTo>
                      <a:cubicBezTo>
                        <a:pt x="88856" y="74206"/>
                        <a:pt x="95523" y="59919"/>
                        <a:pt x="87903" y="46584"/>
                      </a:cubicBezTo>
                      <a:lnTo>
                        <a:pt x="67901" y="63729"/>
                      </a:lnTo>
                      <a:cubicBezTo>
                        <a:pt x="65996" y="65634"/>
                        <a:pt x="64091" y="64681"/>
                        <a:pt x="63138" y="63729"/>
                      </a:cubicBezTo>
                      <a:lnTo>
                        <a:pt x="55518" y="55156"/>
                      </a:lnTo>
                      <a:cubicBezTo>
                        <a:pt x="53613" y="53251"/>
                        <a:pt x="54566" y="51346"/>
                        <a:pt x="55518" y="50394"/>
                      </a:cubicBezTo>
                      <a:lnTo>
                        <a:pt x="88856" y="22771"/>
                      </a:lnTo>
                      <a:cubicBezTo>
                        <a:pt x="90761" y="19914"/>
                        <a:pt x="92666" y="20866"/>
                        <a:pt x="94571" y="2277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5ECC4B7D-62A6-70A2-DBBA-F83676F53D55}"/>
                    </a:ext>
                  </a:extLst>
                </p:cNvPr>
                <p:cNvSpPr/>
                <p:nvPr/>
              </p:nvSpPr>
              <p:spPr>
                <a:xfrm>
                  <a:off x="523955" y="262486"/>
                  <a:ext cx="119361" cy="129299"/>
                </a:xfrm>
                <a:custGeom>
                  <a:avLst/>
                  <a:gdLst>
                    <a:gd name="connsiteX0" fmla="*/ 65396 w 119361"/>
                    <a:gd name="connsiteY0" fmla="*/ 1991 h 129299"/>
                    <a:gd name="connsiteX1" fmla="*/ 118736 w 119361"/>
                    <a:gd name="connsiteY1" fmla="*/ 85811 h 129299"/>
                    <a:gd name="connsiteX2" fmla="*/ 117783 w 119361"/>
                    <a:gd name="connsiteY2" fmla="*/ 90573 h 129299"/>
                    <a:gd name="connsiteX3" fmla="*/ 106353 w 119361"/>
                    <a:gd name="connsiteY3" fmla="*/ 98193 h 129299"/>
                    <a:gd name="connsiteX4" fmla="*/ 101591 w 119361"/>
                    <a:gd name="connsiteY4" fmla="*/ 97241 h 129299"/>
                    <a:gd name="connsiteX5" fmla="*/ 79683 w 119361"/>
                    <a:gd name="connsiteY5" fmla="*/ 62951 h 129299"/>
                    <a:gd name="connsiteX6" fmla="*/ 50156 w 119361"/>
                    <a:gd name="connsiteY6" fmla="*/ 82001 h 129299"/>
                    <a:gd name="connsiteX7" fmla="*/ 72063 w 119361"/>
                    <a:gd name="connsiteY7" fmla="*/ 116291 h 129299"/>
                    <a:gd name="connsiteX8" fmla="*/ 71111 w 119361"/>
                    <a:gd name="connsiteY8" fmla="*/ 121053 h 129299"/>
                    <a:gd name="connsiteX9" fmla="*/ 58728 w 119361"/>
                    <a:gd name="connsiteY9" fmla="*/ 128673 h 129299"/>
                    <a:gd name="connsiteX10" fmla="*/ 53966 w 119361"/>
                    <a:gd name="connsiteY10" fmla="*/ 127721 h 129299"/>
                    <a:gd name="connsiteX11" fmla="*/ 626 w 119361"/>
                    <a:gd name="connsiteY11" fmla="*/ 43901 h 129299"/>
                    <a:gd name="connsiteX12" fmla="*/ 1578 w 119361"/>
                    <a:gd name="connsiteY12" fmla="*/ 39138 h 129299"/>
                    <a:gd name="connsiteX13" fmla="*/ 13008 w 119361"/>
                    <a:gd name="connsiteY13" fmla="*/ 31518 h 129299"/>
                    <a:gd name="connsiteX14" fmla="*/ 17771 w 119361"/>
                    <a:gd name="connsiteY14" fmla="*/ 32471 h 129299"/>
                    <a:gd name="connsiteX15" fmla="*/ 38726 w 119361"/>
                    <a:gd name="connsiteY15" fmla="*/ 64856 h 129299"/>
                    <a:gd name="connsiteX16" fmla="*/ 68253 w 119361"/>
                    <a:gd name="connsiteY16" fmla="*/ 45806 h 129299"/>
                    <a:gd name="connsiteX17" fmla="*/ 47298 w 119361"/>
                    <a:gd name="connsiteY17" fmla="*/ 13421 h 129299"/>
                    <a:gd name="connsiteX18" fmla="*/ 48251 w 119361"/>
                    <a:gd name="connsiteY18" fmla="*/ 8658 h 129299"/>
                    <a:gd name="connsiteX19" fmla="*/ 59681 w 119361"/>
                    <a:gd name="connsiteY19" fmla="*/ 1038 h 129299"/>
                    <a:gd name="connsiteX20" fmla="*/ 65396 w 119361"/>
                    <a:gd name="connsiteY20" fmla="*/ 1991 h 129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361" h="129299">
                      <a:moveTo>
                        <a:pt x="65396" y="1991"/>
                      </a:moveTo>
                      <a:lnTo>
                        <a:pt x="118736" y="85811"/>
                      </a:lnTo>
                      <a:cubicBezTo>
                        <a:pt x="119688" y="87716"/>
                        <a:pt x="119688" y="89621"/>
                        <a:pt x="117783" y="90573"/>
                      </a:cubicBezTo>
                      <a:lnTo>
                        <a:pt x="106353" y="98193"/>
                      </a:lnTo>
                      <a:cubicBezTo>
                        <a:pt x="104448" y="99146"/>
                        <a:pt x="102543" y="99146"/>
                        <a:pt x="101591" y="97241"/>
                      </a:cubicBezTo>
                      <a:lnTo>
                        <a:pt x="79683" y="62951"/>
                      </a:lnTo>
                      <a:lnTo>
                        <a:pt x="50156" y="82001"/>
                      </a:lnTo>
                      <a:lnTo>
                        <a:pt x="72063" y="116291"/>
                      </a:lnTo>
                      <a:cubicBezTo>
                        <a:pt x="73016" y="118196"/>
                        <a:pt x="73016" y="120101"/>
                        <a:pt x="71111" y="121053"/>
                      </a:cubicBezTo>
                      <a:lnTo>
                        <a:pt x="58728" y="128673"/>
                      </a:lnTo>
                      <a:cubicBezTo>
                        <a:pt x="56823" y="129626"/>
                        <a:pt x="54918" y="129626"/>
                        <a:pt x="53966" y="127721"/>
                      </a:cubicBezTo>
                      <a:lnTo>
                        <a:pt x="626" y="43901"/>
                      </a:lnTo>
                      <a:cubicBezTo>
                        <a:pt x="-327" y="41996"/>
                        <a:pt x="-327" y="40091"/>
                        <a:pt x="1578" y="39138"/>
                      </a:cubicBezTo>
                      <a:lnTo>
                        <a:pt x="13008" y="31518"/>
                      </a:lnTo>
                      <a:cubicBezTo>
                        <a:pt x="14913" y="30566"/>
                        <a:pt x="16818" y="30566"/>
                        <a:pt x="17771" y="32471"/>
                      </a:cubicBezTo>
                      <a:lnTo>
                        <a:pt x="38726" y="64856"/>
                      </a:lnTo>
                      <a:lnTo>
                        <a:pt x="68253" y="45806"/>
                      </a:lnTo>
                      <a:lnTo>
                        <a:pt x="47298" y="13421"/>
                      </a:lnTo>
                      <a:cubicBezTo>
                        <a:pt x="46346" y="11516"/>
                        <a:pt x="46346" y="9611"/>
                        <a:pt x="48251" y="8658"/>
                      </a:cubicBezTo>
                      <a:lnTo>
                        <a:pt x="59681" y="1038"/>
                      </a:lnTo>
                      <a:cubicBezTo>
                        <a:pt x="61586" y="-867"/>
                        <a:pt x="63491" y="86"/>
                        <a:pt x="65396" y="199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DD8A3F39-DDFA-9256-8E18-86492CFDB98F}"/>
                    </a:ext>
                  </a:extLst>
                </p:cNvPr>
                <p:cNvSpPr/>
                <p:nvPr/>
              </p:nvSpPr>
              <p:spPr>
                <a:xfrm>
                  <a:off x="605170" y="218757"/>
                  <a:ext cx="87424" cy="113721"/>
                </a:xfrm>
                <a:custGeom>
                  <a:avLst/>
                  <a:gdLst>
                    <a:gd name="connsiteX0" fmla="*/ 66096 w 87424"/>
                    <a:gd name="connsiteY0" fmla="*/ 2858 h 113721"/>
                    <a:gd name="connsiteX1" fmla="*/ 71811 w 87424"/>
                    <a:gd name="connsiteY1" fmla="*/ 14288 h 113721"/>
                    <a:gd name="connsiteX2" fmla="*/ 69906 w 87424"/>
                    <a:gd name="connsiteY2" fmla="*/ 19050 h 113721"/>
                    <a:gd name="connsiteX3" fmla="*/ 49904 w 87424"/>
                    <a:gd name="connsiteY3" fmla="*/ 28575 h 113721"/>
                    <a:gd name="connsiteX4" fmla="*/ 87051 w 87424"/>
                    <a:gd name="connsiteY4" fmla="*/ 102870 h 113721"/>
                    <a:gd name="connsiteX5" fmla="*/ 85146 w 87424"/>
                    <a:gd name="connsiteY5" fmla="*/ 107633 h 113721"/>
                    <a:gd name="connsiteX6" fmla="*/ 72764 w 87424"/>
                    <a:gd name="connsiteY6" fmla="*/ 113348 h 113721"/>
                    <a:gd name="connsiteX7" fmla="*/ 68001 w 87424"/>
                    <a:gd name="connsiteY7" fmla="*/ 111443 h 113721"/>
                    <a:gd name="connsiteX8" fmla="*/ 30854 w 87424"/>
                    <a:gd name="connsiteY8" fmla="*/ 37148 h 113721"/>
                    <a:gd name="connsiteX9" fmla="*/ 10851 w 87424"/>
                    <a:gd name="connsiteY9" fmla="*/ 46673 h 113721"/>
                    <a:gd name="connsiteX10" fmla="*/ 6089 w 87424"/>
                    <a:gd name="connsiteY10" fmla="*/ 44768 h 113721"/>
                    <a:gd name="connsiteX11" fmla="*/ 374 w 87424"/>
                    <a:gd name="connsiteY11" fmla="*/ 33338 h 113721"/>
                    <a:gd name="connsiteX12" fmla="*/ 2279 w 87424"/>
                    <a:gd name="connsiteY12" fmla="*/ 28575 h 113721"/>
                    <a:gd name="connsiteX13" fmla="*/ 40379 w 87424"/>
                    <a:gd name="connsiteY13" fmla="*/ 9525 h 113721"/>
                    <a:gd name="connsiteX14" fmla="*/ 60381 w 87424"/>
                    <a:gd name="connsiteY14" fmla="*/ 0 h 113721"/>
                    <a:gd name="connsiteX15" fmla="*/ 66096 w 87424"/>
                    <a:gd name="connsiteY15" fmla="*/ 2858 h 113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7424" h="113721">
                      <a:moveTo>
                        <a:pt x="66096" y="2858"/>
                      </a:moveTo>
                      <a:lnTo>
                        <a:pt x="71811" y="14288"/>
                      </a:lnTo>
                      <a:cubicBezTo>
                        <a:pt x="72764" y="16193"/>
                        <a:pt x="71811" y="18098"/>
                        <a:pt x="69906" y="19050"/>
                      </a:cubicBezTo>
                      <a:lnTo>
                        <a:pt x="49904" y="28575"/>
                      </a:lnTo>
                      <a:lnTo>
                        <a:pt x="87051" y="102870"/>
                      </a:lnTo>
                      <a:cubicBezTo>
                        <a:pt x="88004" y="104775"/>
                        <a:pt x="87051" y="106680"/>
                        <a:pt x="85146" y="107633"/>
                      </a:cubicBezTo>
                      <a:lnTo>
                        <a:pt x="72764" y="113348"/>
                      </a:lnTo>
                      <a:cubicBezTo>
                        <a:pt x="70859" y="114300"/>
                        <a:pt x="68954" y="113348"/>
                        <a:pt x="68001" y="111443"/>
                      </a:cubicBezTo>
                      <a:lnTo>
                        <a:pt x="30854" y="37148"/>
                      </a:lnTo>
                      <a:lnTo>
                        <a:pt x="10851" y="46673"/>
                      </a:lnTo>
                      <a:cubicBezTo>
                        <a:pt x="8946" y="47625"/>
                        <a:pt x="7041" y="46673"/>
                        <a:pt x="6089" y="44768"/>
                      </a:cubicBezTo>
                      <a:lnTo>
                        <a:pt x="374" y="33338"/>
                      </a:lnTo>
                      <a:cubicBezTo>
                        <a:pt x="-579" y="31433"/>
                        <a:pt x="374" y="29528"/>
                        <a:pt x="2279" y="28575"/>
                      </a:cubicBezTo>
                      <a:lnTo>
                        <a:pt x="40379" y="9525"/>
                      </a:lnTo>
                      <a:lnTo>
                        <a:pt x="60381" y="0"/>
                      </a:lnTo>
                      <a:cubicBezTo>
                        <a:pt x="63239" y="953"/>
                        <a:pt x="65144" y="953"/>
                        <a:pt x="66096" y="285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1B4FE2FD-ADE7-D287-FFAE-530032980E16}"/>
                    </a:ext>
                  </a:extLst>
                </p:cNvPr>
                <p:cNvSpPr/>
                <p:nvPr/>
              </p:nvSpPr>
              <p:spPr>
                <a:xfrm>
                  <a:off x="688964" y="195685"/>
                  <a:ext cx="92222" cy="109325"/>
                </a:xfrm>
                <a:custGeom>
                  <a:avLst/>
                  <a:gdLst>
                    <a:gd name="connsiteX0" fmla="*/ 18497 w 92222"/>
                    <a:gd name="connsiteY0" fmla="*/ 90699 h 109325"/>
                    <a:gd name="connsiteX1" fmla="*/ 20402 w 92222"/>
                    <a:gd name="connsiteY1" fmla="*/ 85937 h 109325"/>
                    <a:gd name="connsiteX2" fmla="*/ 32785 w 92222"/>
                    <a:gd name="connsiteY2" fmla="*/ 81174 h 109325"/>
                    <a:gd name="connsiteX3" fmla="*/ 37547 w 92222"/>
                    <a:gd name="connsiteY3" fmla="*/ 83079 h 109325"/>
                    <a:gd name="connsiteX4" fmla="*/ 58502 w 92222"/>
                    <a:gd name="connsiteY4" fmla="*/ 86889 h 109325"/>
                    <a:gd name="connsiteX5" fmla="*/ 68979 w 92222"/>
                    <a:gd name="connsiteY5" fmla="*/ 70696 h 109325"/>
                    <a:gd name="connsiteX6" fmla="*/ 46119 w 92222"/>
                    <a:gd name="connsiteY6" fmla="*/ 64029 h 109325"/>
                    <a:gd name="connsiteX7" fmla="*/ 2304 w 92222"/>
                    <a:gd name="connsiteY7" fmla="*/ 44027 h 109325"/>
                    <a:gd name="connsiteX8" fmla="*/ 23260 w 92222"/>
                    <a:gd name="connsiteY8" fmla="*/ 3069 h 109325"/>
                    <a:gd name="connsiteX9" fmla="*/ 68027 w 92222"/>
                    <a:gd name="connsiteY9" fmla="*/ 18309 h 109325"/>
                    <a:gd name="connsiteX10" fmla="*/ 66122 w 92222"/>
                    <a:gd name="connsiteY10" fmla="*/ 23071 h 109325"/>
                    <a:gd name="connsiteX11" fmla="*/ 53739 w 92222"/>
                    <a:gd name="connsiteY11" fmla="*/ 27834 h 109325"/>
                    <a:gd name="connsiteX12" fmla="*/ 48977 w 92222"/>
                    <a:gd name="connsiteY12" fmla="*/ 25929 h 109325"/>
                    <a:gd name="connsiteX13" fmla="*/ 31832 w 92222"/>
                    <a:gd name="connsiteY13" fmla="*/ 21166 h 109325"/>
                    <a:gd name="connsiteX14" fmla="*/ 23260 w 92222"/>
                    <a:gd name="connsiteY14" fmla="*/ 36407 h 109325"/>
                    <a:gd name="connsiteX15" fmla="*/ 44214 w 92222"/>
                    <a:gd name="connsiteY15" fmla="*/ 44027 h 109325"/>
                    <a:gd name="connsiteX16" fmla="*/ 89935 w 92222"/>
                    <a:gd name="connsiteY16" fmla="*/ 63077 h 109325"/>
                    <a:gd name="connsiteX17" fmla="*/ 67074 w 92222"/>
                    <a:gd name="connsiteY17" fmla="*/ 104987 h 109325"/>
                    <a:gd name="connsiteX18" fmla="*/ 18497 w 92222"/>
                    <a:gd name="connsiteY18" fmla="*/ 90699 h 109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2222" h="109325">
                      <a:moveTo>
                        <a:pt x="18497" y="90699"/>
                      </a:moveTo>
                      <a:cubicBezTo>
                        <a:pt x="17544" y="88794"/>
                        <a:pt x="18497" y="86889"/>
                        <a:pt x="20402" y="85937"/>
                      </a:cubicBezTo>
                      <a:lnTo>
                        <a:pt x="32785" y="81174"/>
                      </a:lnTo>
                      <a:cubicBezTo>
                        <a:pt x="34689" y="80221"/>
                        <a:pt x="36594" y="81174"/>
                        <a:pt x="37547" y="83079"/>
                      </a:cubicBezTo>
                      <a:cubicBezTo>
                        <a:pt x="41357" y="89746"/>
                        <a:pt x="48024" y="90699"/>
                        <a:pt x="58502" y="86889"/>
                      </a:cubicBezTo>
                      <a:cubicBezTo>
                        <a:pt x="68027" y="83079"/>
                        <a:pt x="71837" y="77364"/>
                        <a:pt x="68979" y="70696"/>
                      </a:cubicBezTo>
                      <a:cubicBezTo>
                        <a:pt x="66122" y="64029"/>
                        <a:pt x="57549" y="64029"/>
                        <a:pt x="46119" y="64029"/>
                      </a:cubicBezTo>
                      <a:cubicBezTo>
                        <a:pt x="29927" y="64982"/>
                        <a:pt x="9924" y="65934"/>
                        <a:pt x="2304" y="44027"/>
                      </a:cubicBezTo>
                      <a:cubicBezTo>
                        <a:pt x="-5316" y="24977"/>
                        <a:pt x="7067" y="8784"/>
                        <a:pt x="23260" y="3069"/>
                      </a:cubicBezTo>
                      <a:cubicBezTo>
                        <a:pt x="39452" y="-3598"/>
                        <a:pt x="58502" y="212"/>
                        <a:pt x="68027" y="18309"/>
                      </a:cubicBezTo>
                      <a:cubicBezTo>
                        <a:pt x="68979" y="20214"/>
                        <a:pt x="68027" y="22119"/>
                        <a:pt x="66122" y="23071"/>
                      </a:cubicBezTo>
                      <a:lnTo>
                        <a:pt x="53739" y="27834"/>
                      </a:lnTo>
                      <a:cubicBezTo>
                        <a:pt x="51835" y="28787"/>
                        <a:pt x="49929" y="27834"/>
                        <a:pt x="48977" y="25929"/>
                      </a:cubicBezTo>
                      <a:cubicBezTo>
                        <a:pt x="45167" y="20214"/>
                        <a:pt x="39452" y="18309"/>
                        <a:pt x="31832" y="21166"/>
                      </a:cubicBezTo>
                      <a:cubicBezTo>
                        <a:pt x="24212" y="24024"/>
                        <a:pt x="20402" y="30691"/>
                        <a:pt x="23260" y="36407"/>
                      </a:cubicBezTo>
                      <a:cubicBezTo>
                        <a:pt x="26117" y="44027"/>
                        <a:pt x="33737" y="44027"/>
                        <a:pt x="44214" y="44027"/>
                      </a:cubicBezTo>
                      <a:cubicBezTo>
                        <a:pt x="60407" y="44027"/>
                        <a:pt x="81362" y="41169"/>
                        <a:pt x="89935" y="63077"/>
                      </a:cubicBezTo>
                      <a:cubicBezTo>
                        <a:pt x="97554" y="82127"/>
                        <a:pt x="85172" y="98319"/>
                        <a:pt x="67074" y="104987"/>
                      </a:cubicBezTo>
                      <a:cubicBezTo>
                        <a:pt x="48024" y="113559"/>
                        <a:pt x="28022" y="109749"/>
                        <a:pt x="18497" y="9069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1" name="Graphic 3">
                <a:extLst>
                  <a:ext uri="{FF2B5EF4-FFF2-40B4-BE49-F238E27FC236}">
                    <a16:creationId xmlns:a16="http://schemas.microsoft.com/office/drawing/2014/main" id="{39C46B7A-9DD5-2035-578D-4701D40EFEFE}"/>
                  </a:ext>
                </a:extLst>
              </p:cNvPr>
              <p:cNvGrpSpPr/>
              <p:nvPr/>
            </p:nvGrpSpPr>
            <p:grpSpPr>
              <a:xfrm>
                <a:off x="1245624" y="162202"/>
                <a:ext cx="670919" cy="675177"/>
                <a:chOff x="1245624" y="162202"/>
                <a:chExt cx="670919" cy="675177"/>
              </a:xfrm>
              <a:solidFill>
                <a:srgbClr val="FFFFFF"/>
              </a:solidFill>
            </p:grpSpPr>
            <p:sp>
              <p:nvSpPr>
                <p:cNvPr id="88" name="Freeform 87">
                  <a:extLst>
                    <a:ext uri="{FF2B5EF4-FFF2-40B4-BE49-F238E27FC236}">
                      <a16:creationId xmlns:a16="http://schemas.microsoft.com/office/drawing/2014/main" id="{15F33AB4-C873-D957-7FFC-CC42492EDD24}"/>
                    </a:ext>
                  </a:extLst>
                </p:cNvPr>
                <p:cNvSpPr/>
                <p:nvPr/>
              </p:nvSpPr>
              <p:spPr>
                <a:xfrm>
                  <a:off x="1245624" y="162202"/>
                  <a:ext cx="129116" cy="129897"/>
                </a:xfrm>
                <a:custGeom>
                  <a:avLst/>
                  <a:gdLst>
                    <a:gd name="connsiteX0" fmla="*/ 128588 w 129116"/>
                    <a:gd name="connsiteY0" fmla="*/ 41315 h 129897"/>
                    <a:gd name="connsiteX1" fmla="*/ 72390 w 129116"/>
                    <a:gd name="connsiteY1" fmla="*/ 127992 h 129897"/>
                    <a:gd name="connsiteX2" fmla="*/ 67627 w 129116"/>
                    <a:gd name="connsiteY2" fmla="*/ 129897 h 129897"/>
                    <a:gd name="connsiteX3" fmla="*/ 51435 w 129116"/>
                    <a:gd name="connsiteY3" fmla="*/ 125135 h 129897"/>
                    <a:gd name="connsiteX4" fmla="*/ 48577 w 129116"/>
                    <a:gd name="connsiteY4" fmla="*/ 121325 h 129897"/>
                    <a:gd name="connsiteX5" fmla="*/ 49530 w 129116"/>
                    <a:gd name="connsiteY5" fmla="*/ 73700 h 129897"/>
                    <a:gd name="connsiteX6" fmla="*/ 23813 w 129116"/>
                    <a:gd name="connsiteY6" fmla="*/ 113705 h 129897"/>
                    <a:gd name="connsiteX7" fmla="*/ 19050 w 129116"/>
                    <a:gd name="connsiteY7" fmla="*/ 115610 h 129897"/>
                    <a:gd name="connsiteX8" fmla="*/ 2857 w 129116"/>
                    <a:gd name="connsiteY8" fmla="*/ 110847 h 129897"/>
                    <a:gd name="connsiteX9" fmla="*/ 0 w 129116"/>
                    <a:gd name="connsiteY9" fmla="*/ 107037 h 129897"/>
                    <a:gd name="connsiteX10" fmla="*/ 1905 w 129116"/>
                    <a:gd name="connsiteY10" fmla="*/ 3215 h 129897"/>
                    <a:gd name="connsiteX11" fmla="*/ 5715 w 129116"/>
                    <a:gd name="connsiteY11" fmla="*/ 357 h 129897"/>
                    <a:gd name="connsiteX12" fmla="*/ 19050 w 129116"/>
                    <a:gd name="connsiteY12" fmla="*/ 4167 h 129897"/>
                    <a:gd name="connsiteX13" fmla="*/ 21907 w 129116"/>
                    <a:gd name="connsiteY13" fmla="*/ 7977 h 129897"/>
                    <a:gd name="connsiteX14" fmla="*/ 19050 w 129116"/>
                    <a:gd name="connsiteY14" fmla="*/ 87035 h 129897"/>
                    <a:gd name="connsiteX15" fmla="*/ 49530 w 129116"/>
                    <a:gd name="connsiteY15" fmla="*/ 39410 h 129897"/>
                    <a:gd name="connsiteX16" fmla="*/ 50482 w 129116"/>
                    <a:gd name="connsiteY16" fmla="*/ 16550 h 129897"/>
                    <a:gd name="connsiteX17" fmla="*/ 54292 w 129116"/>
                    <a:gd name="connsiteY17" fmla="*/ 13692 h 129897"/>
                    <a:gd name="connsiteX18" fmla="*/ 65722 w 129116"/>
                    <a:gd name="connsiteY18" fmla="*/ 17502 h 129897"/>
                    <a:gd name="connsiteX19" fmla="*/ 68580 w 129116"/>
                    <a:gd name="connsiteY19" fmla="*/ 21312 h 129897"/>
                    <a:gd name="connsiteX20" fmla="*/ 65722 w 129116"/>
                    <a:gd name="connsiteY20" fmla="*/ 100370 h 129897"/>
                    <a:gd name="connsiteX21" fmla="*/ 107632 w 129116"/>
                    <a:gd name="connsiteY21" fmla="*/ 32742 h 129897"/>
                    <a:gd name="connsiteX22" fmla="*/ 112395 w 129116"/>
                    <a:gd name="connsiteY22" fmla="*/ 30837 h 129897"/>
                    <a:gd name="connsiteX23" fmla="*/ 125730 w 129116"/>
                    <a:gd name="connsiteY23" fmla="*/ 34647 h 129897"/>
                    <a:gd name="connsiteX24" fmla="*/ 128588 w 129116"/>
                    <a:gd name="connsiteY24" fmla="*/ 41315 h 129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116" h="129897">
                      <a:moveTo>
                        <a:pt x="128588" y="41315"/>
                      </a:moveTo>
                      <a:lnTo>
                        <a:pt x="72390" y="127992"/>
                      </a:lnTo>
                      <a:cubicBezTo>
                        <a:pt x="71438" y="129897"/>
                        <a:pt x="69532" y="129897"/>
                        <a:pt x="67627" y="129897"/>
                      </a:cubicBezTo>
                      <a:lnTo>
                        <a:pt x="51435" y="125135"/>
                      </a:lnTo>
                      <a:cubicBezTo>
                        <a:pt x="49530" y="124182"/>
                        <a:pt x="48577" y="123230"/>
                        <a:pt x="48577" y="121325"/>
                      </a:cubicBezTo>
                      <a:lnTo>
                        <a:pt x="49530" y="73700"/>
                      </a:lnTo>
                      <a:lnTo>
                        <a:pt x="23813" y="113705"/>
                      </a:lnTo>
                      <a:cubicBezTo>
                        <a:pt x="22860" y="115610"/>
                        <a:pt x="20955" y="115610"/>
                        <a:pt x="19050" y="115610"/>
                      </a:cubicBezTo>
                      <a:lnTo>
                        <a:pt x="2857" y="110847"/>
                      </a:lnTo>
                      <a:cubicBezTo>
                        <a:pt x="952" y="109895"/>
                        <a:pt x="0" y="108942"/>
                        <a:pt x="0" y="107037"/>
                      </a:cubicBezTo>
                      <a:lnTo>
                        <a:pt x="1905" y="3215"/>
                      </a:lnTo>
                      <a:cubicBezTo>
                        <a:pt x="1905" y="357"/>
                        <a:pt x="3810" y="-595"/>
                        <a:pt x="5715" y="357"/>
                      </a:cubicBezTo>
                      <a:lnTo>
                        <a:pt x="19050" y="4167"/>
                      </a:lnTo>
                      <a:cubicBezTo>
                        <a:pt x="20955" y="5120"/>
                        <a:pt x="21907" y="6072"/>
                        <a:pt x="21907" y="7977"/>
                      </a:cubicBezTo>
                      <a:lnTo>
                        <a:pt x="19050" y="87035"/>
                      </a:lnTo>
                      <a:lnTo>
                        <a:pt x="49530" y="39410"/>
                      </a:lnTo>
                      <a:lnTo>
                        <a:pt x="50482" y="16550"/>
                      </a:lnTo>
                      <a:cubicBezTo>
                        <a:pt x="50482" y="13692"/>
                        <a:pt x="52388" y="12740"/>
                        <a:pt x="54292" y="13692"/>
                      </a:cubicBezTo>
                      <a:lnTo>
                        <a:pt x="65722" y="17502"/>
                      </a:lnTo>
                      <a:cubicBezTo>
                        <a:pt x="67627" y="18455"/>
                        <a:pt x="68580" y="19407"/>
                        <a:pt x="68580" y="21312"/>
                      </a:cubicBezTo>
                      <a:lnTo>
                        <a:pt x="65722" y="100370"/>
                      </a:lnTo>
                      <a:lnTo>
                        <a:pt x="107632" y="32742"/>
                      </a:lnTo>
                      <a:cubicBezTo>
                        <a:pt x="108585" y="30837"/>
                        <a:pt x="110490" y="29885"/>
                        <a:pt x="112395" y="30837"/>
                      </a:cubicBezTo>
                      <a:lnTo>
                        <a:pt x="125730" y="34647"/>
                      </a:lnTo>
                      <a:cubicBezTo>
                        <a:pt x="129540" y="37505"/>
                        <a:pt x="129540" y="39410"/>
                        <a:pt x="128588" y="4131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BBD62F29-3066-2A3A-4C63-E34B6CDD4F40}"/>
                    </a:ext>
                  </a:extLst>
                </p:cNvPr>
                <p:cNvSpPr/>
                <p:nvPr/>
              </p:nvSpPr>
              <p:spPr>
                <a:xfrm>
                  <a:off x="1351930" y="210763"/>
                  <a:ext cx="98854" cy="120762"/>
                </a:xfrm>
                <a:custGeom>
                  <a:avLst/>
                  <a:gdLst>
                    <a:gd name="connsiteX0" fmla="*/ 63239 w 98854"/>
                    <a:gd name="connsiteY0" fmla="*/ 107054 h 120762"/>
                    <a:gd name="connsiteX1" fmla="*/ 57524 w 98854"/>
                    <a:gd name="connsiteY1" fmla="*/ 118484 h 120762"/>
                    <a:gd name="connsiteX2" fmla="*/ 52761 w 98854"/>
                    <a:gd name="connsiteY2" fmla="*/ 120389 h 120762"/>
                    <a:gd name="connsiteX3" fmla="*/ 5136 w 98854"/>
                    <a:gd name="connsiteY3" fmla="*/ 98481 h 120762"/>
                    <a:gd name="connsiteX4" fmla="*/ 2279 w 98854"/>
                    <a:gd name="connsiteY4" fmla="*/ 97529 h 120762"/>
                    <a:gd name="connsiteX5" fmla="*/ 374 w 98854"/>
                    <a:gd name="connsiteY5" fmla="*/ 92766 h 120762"/>
                    <a:gd name="connsiteX6" fmla="*/ 41331 w 98854"/>
                    <a:gd name="connsiteY6" fmla="*/ 2279 h 120762"/>
                    <a:gd name="connsiteX7" fmla="*/ 46094 w 98854"/>
                    <a:gd name="connsiteY7" fmla="*/ 374 h 120762"/>
                    <a:gd name="connsiteX8" fmla="*/ 62286 w 98854"/>
                    <a:gd name="connsiteY8" fmla="*/ 7994 h 120762"/>
                    <a:gd name="connsiteX9" fmla="*/ 96576 w 98854"/>
                    <a:gd name="connsiteY9" fmla="*/ 24186 h 120762"/>
                    <a:gd name="connsiteX10" fmla="*/ 98481 w 98854"/>
                    <a:gd name="connsiteY10" fmla="*/ 28949 h 120762"/>
                    <a:gd name="connsiteX11" fmla="*/ 92766 w 98854"/>
                    <a:gd name="connsiteY11" fmla="*/ 40379 h 120762"/>
                    <a:gd name="connsiteX12" fmla="*/ 88004 w 98854"/>
                    <a:gd name="connsiteY12" fmla="*/ 42284 h 120762"/>
                    <a:gd name="connsiteX13" fmla="*/ 53714 w 98854"/>
                    <a:gd name="connsiteY13" fmla="*/ 26091 h 120762"/>
                    <a:gd name="connsiteX14" fmla="*/ 44189 w 98854"/>
                    <a:gd name="connsiteY14" fmla="*/ 47046 h 120762"/>
                    <a:gd name="connsiteX15" fmla="*/ 75621 w 98854"/>
                    <a:gd name="connsiteY15" fmla="*/ 61334 h 120762"/>
                    <a:gd name="connsiteX16" fmla="*/ 77526 w 98854"/>
                    <a:gd name="connsiteY16" fmla="*/ 66096 h 120762"/>
                    <a:gd name="connsiteX17" fmla="*/ 72764 w 98854"/>
                    <a:gd name="connsiteY17" fmla="*/ 77526 h 120762"/>
                    <a:gd name="connsiteX18" fmla="*/ 68001 w 98854"/>
                    <a:gd name="connsiteY18" fmla="*/ 79431 h 120762"/>
                    <a:gd name="connsiteX19" fmla="*/ 36569 w 98854"/>
                    <a:gd name="connsiteY19" fmla="*/ 65144 h 120762"/>
                    <a:gd name="connsiteX20" fmla="*/ 27044 w 98854"/>
                    <a:gd name="connsiteY20" fmla="*/ 87051 h 120762"/>
                    <a:gd name="connsiteX21" fmla="*/ 62286 w 98854"/>
                    <a:gd name="connsiteY21" fmla="*/ 103244 h 120762"/>
                    <a:gd name="connsiteX22" fmla="*/ 63239 w 98854"/>
                    <a:gd name="connsiteY22" fmla="*/ 107054 h 120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8854" h="120762">
                      <a:moveTo>
                        <a:pt x="63239" y="107054"/>
                      </a:moveTo>
                      <a:lnTo>
                        <a:pt x="57524" y="118484"/>
                      </a:lnTo>
                      <a:cubicBezTo>
                        <a:pt x="56571" y="120389"/>
                        <a:pt x="54666" y="121341"/>
                        <a:pt x="52761" y="120389"/>
                      </a:cubicBezTo>
                      <a:lnTo>
                        <a:pt x="5136" y="98481"/>
                      </a:lnTo>
                      <a:lnTo>
                        <a:pt x="2279" y="97529"/>
                      </a:lnTo>
                      <a:cubicBezTo>
                        <a:pt x="374" y="96576"/>
                        <a:pt x="-579" y="94671"/>
                        <a:pt x="374" y="92766"/>
                      </a:cubicBezTo>
                      <a:lnTo>
                        <a:pt x="41331" y="2279"/>
                      </a:lnTo>
                      <a:cubicBezTo>
                        <a:pt x="42284" y="374"/>
                        <a:pt x="44189" y="-579"/>
                        <a:pt x="46094" y="374"/>
                      </a:cubicBezTo>
                      <a:lnTo>
                        <a:pt x="62286" y="7994"/>
                      </a:lnTo>
                      <a:lnTo>
                        <a:pt x="96576" y="24186"/>
                      </a:lnTo>
                      <a:cubicBezTo>
                        <a:pt x="98481" y="25139"/>
                        <a:pt x="99434" y="27044"/>
                        <a:pt x="98481" y="28949"/>
                      </a:cubicBezTo>
                      <a:lnTo>
                        <a:pt x="92766" y="40379"/>
                      </a:lnTo>
                      <a:cubicBezTo>
                        <a:pt x="91814" y="42284"/>
                        <a:pt x="89909" y="43236"/>
                        <a:pt x="88004" y="42284"/>
                      </a:cubicBezTo>
                      <a:lnTo>
                        <a:pt x="53714" y="26091"/>
                      </a:lnTo>
                      <a:lnTo>
                        <a:pt x="44189" y="47046"/>
                      </a:lnTo>
                      <a:lnTo>
                        <a:pt x="75621" y="61334"/>
                      </a:lnTo>
                      <a:cubicBezTo>
                        <a:pt x="77526" y="62286"/>
                        <a:pt x="78479" y="64191"/>
                        <a:pt x="77526" y="66096"/>
                      </a:cubicBezTo>
                      <a:lnTo>
                        <a:pt x="72764" y="77526"/>
                      </a:lnTo>
                      <a:cubicBezTo>
                        <a:pt x="71811" y="79431"/>
                        <a:pt x="69906" y="80384"/>
                        <a:pt x="68001" y="79431"/>
                      </a:cubicBezTo>
                      <a:lnTo>
                        <a:pt x="36569" y="65144"/>
                      </a:lnTo>
                      <a:lnTo>
                        <a:pt x="27044" y="87051"/>
                      </a:lnTo>
                      <a:lnTo>
                        <a:pt x="62286" y="103244"/>
                      </a:lnTo>
                      <a:cubicBezTo>
                        <a:pt x="63239" y="103244"/>
                        <a:pt x="64191" y="105149"/>
                        <a:pt x="63239" y="1070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00723FBC-5B46-D912-2F85-E61EB66B7280}"/>
                    </a:ext>
                  </a:extLst>
                </p:cNvPr>
                <p:cNvSpPr/>
                <p:nvPr/>
              </p:nvSpPr>
              <p:spPr>
                <a:xfrm>
                  <a:off x="1413178" y="262425"/>
                  <a:ext cx="105234" cy="119924"/>
                </a:xfrm>
                <a:custGeom>
                  <a:avLst/>
                  <a:gdLst>
                    <a:gd name="connsiteX0" fmla="*/ 79143 w 105234"/>
                    <a:gd name="connsiteY0" fmla="*/ 119210 h 119924"/>
                    <a:gd name="connsiteX1" fmla="*/ 65808 w 105234"/>
                    <a:gd name="connsiteY1" fmla="*/ 111590 h 119924"/>
                    <a:gd name="connsiteX2" fmla="*/ 63903 w 105234"/>
                    <a:gd name="connsiteY2" fmla="*/ 106827 h 119924"/>
                    <a:gd name="connsiteX3" fmla="*/ 67713 w 105234"/>
                    <a:gd name="connsiteY3" fmla="*/ 90635 h 119924"/>
                    <a:gd name="connsiteX4" fmla="*/ 32471 w 105234"/>
                    <a:gd name="connsiteY4" fmla="*/ 69680 h 119924"/>
                    <a:gd name="connsiteX5" fmla="*/ 20088 w 105234"/>
                    <a:gd name="connsiteY5" fmla="*/ 81110 h 119924"/>
                    <a:gd name="connsiteX6" fmla="*/ 15326 w 105234"/>
                    <a:gd name="connsiteY6" fmla="*/ 82062 h 119924"/>
                    <a:gd name="connsiteX7" fmla="*/ 1991 w 105234"/>
                    <a:gd name="connsiteY7" fmla="*/ 74442 h 119924"/>
                    <a:gd name="connsiteX8" fmla="*/ 1038 w 105234"/>
                    <a:gd name="connsiteY8" fmla="*/ 69680 h 119924"/>
                    <a:gd name="connsiteX9" fmla="*/ 81048 w 105234"/>
                    <a:gd name="connsiteY9" fmla="*/ 1100 h 119924"/>
                    <a:gd name="connsiteX10" fmla="*/ 85811 w 105234"/>
                    <a:gd name="connsiteY10" fmla="*/ 1100 h 119924"/>
                    <a:gd name="connsiteX11" fmla="*/ 102956 w 105234"/>
                    <a:gd name="connsiteY11" fmla="*/ 11577 h 119924"/>
                    <a:gd name="connsiteX12" fmla="*/ 104861 w 105234"/>
                    <a:gd name="connsiteY12" fmla="*/ 16340 h 119924"/>
                    <a:gd name="connsiteX13" fmla="*/ 82953 w 105234"/>
                    <a:gd name="connsiteY13" fmla="*/ 119210 h 119924"/>
                    <a:gd name="connsiteX14" fmla="*/ 79143 w 105234"/>
                    <a:gd name="connsiteY14" fmla="*/ 119210 h 119924"/>
                    <a:gd name="connsiteX15" fmla="*/ 72476 w 105234"/>
                    <a:gd name="connsiteY15" fmla="*/ 69680 h 119924"/>
                    <a:gd name="connsiteX16" fmla="*/ 82953 w 105234"/>
                    <a:gd name="connsiteY16" fmla="*/ 23960 h 119924"/>
                    <a:gd name="connsiteX17" fmla="*/ 47711 w 105234"/>
                    <a:gd name="connsiteY17" fmla="*/ 55392 h 119924"/>
                    <a:gd name="connsiteX18" fmla="*/ 72476 w 105234"/>
                    <a:gd name="connsiteY18" fmla="*/ 69680 h 11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5234" h="119924">
                      <a:moveTo>
                        <a:pt x="79143" y="119210"/>
                      </a:moveTo>
                      <a:lnTo>
                        <a:pt x="65808" y="111590"/>
                      </a:lnTo>
                      <a:cubicBezTo>
                        <a:pt x="63903" y="110637"/>
                        <a:pt x="62951" y="108732"/>
                        <a:pt x="63903" y="106827"/>
                      </a:cubicBezTo>
                      <a:lnTo>
                        <a:pt x="67713" y="90635"/>
                      </a:lnTo>
                      <a:lnTo>
                        <a:pt x="32471" y="69680"/>
                      </a:lnTo>
                      <a:lnTo>
                        <a:pt x="20088" y="81110"/>
                      </a:lnTo>
                      <a:cubicBezTo>
                        <a:pt x="18183" y="83015"/>
                        <a:pt x="17231" y="83015"/>
                        <a:pt x="15326" y="82062"/>
                      </a:cubicBezTo>
                      <a:lnTo>
                        <a:pt x="1991" y="74442"/>
                      </a:lnTo>
                      <a:cubicBezTo>
                        <a:pt x="86" y="73490"/>
                        <a:pt x="-867" y="71585"/>
                        <a:pt x="1038" y="69680"/>
                      </a:cubicBezTo>
                      <a:lnTo>
                        <a:pt x="81048" y="1100"/>
                      </a:lnTo>
                      <a:cubicBezTo>
                        <a:pt x="82953" y="147"/>
                        <a:pt x="84858" y="-805"/>
                        <a:pt x="85811" y="1100"/>
                      </a:cubicBezTo>
                      <a:lnTo>
                        <a:pt x="102956" y="11577"/>
                      </a:lnTo>
                      <a:cubicBezTo>
                        <a:pt x="104861" y="12530"/>
                        <a:pt x="105813" y="14435"/>
                        <a:pt x="104861" y="16340"/>
                      </a:cubicBezTo>
                      <a:lnTo>
                        <a:pt x="82953" y="119210"/>
                      </a:lnTo>
                      <a:cubicBezTo>
                        <a:pt x="82953" y="120162"/>
                        <a:pt x="81048" y="120162"/>
                        <a:pt x="79143" y="119210"/>
                      </a:cubicBezTo>
                      <a:close/>
                      <a:moveTo>
                        <a:pt x="72476" y="69680"/>
                      </a:moveTo>
                      <a:lnTo>
                        <a:pt x="82953" y="23960"/>
                      </a:lnTo>
                      <a:lnTo>
                        <a:pt x="47711" y="55392"/>
                      </a:lnTo>
                      <a:lnTo>
                        <a:pt x="72476" y="69680"/>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4CABE76C-8DD6-8063-59EE-D17B8EE048FF}"/>
                    </a:ext>
                  </a:extLst>
                </p:cNvPr>
                <p:cNvSpPr/>
                <p:nvPr/>
              </p:nvSpPr>
              <p:spPr>
                <a:xfrm>
                  <a:off x="1503125" y="305761"/>
                  <a:ext cx="123873" cy="131156"/>
                </a:xfrm>
                <a:custGeom>
                  <a:avLst/>
                  <a:gdLst>
                    <a:gd name="connsiteX0" fmla="*/ 59681 w 123873"/>
                    <a:gd name="connsiteY0" fmla="*/ 130166 h 131156"/>
                    <a:gd name="connsiteX1" fmla="*/ 47298 w 123873"/>
                    <a:gd name="connsiteY1" fmla="*/ 120641 h 131156"/>
                    <a:gd name="connsiteX2" fmla="*/ 45393 w 123873"/>
                    <a:gd name="connsiteY2" fmla="*/ 115878 h 131156"/>
                    <a:gd name="connsiteX3" fmla="*/ 45393 w 123873"/>
                    <a:gd name="connsiteY3" fmla="*/ 55871 h 131156"/>
                    <a:gd name="connsiteX4" fmla="*/ 16818 w 123873"/>
                    <a:gd name="connsiteY4" fmla="*/ 93018 h 131156"/>
                    <a:gd name="connsiteX5" fmla="*/ 12056 w 123873"/>
                    <a:gd name="connsiteY5" fmla="*/ 93971 h 131156"/>
                    <a:gd name="connsiteX6" fmla="*/ 1578 w 123873"/>
                    <a:gd name="connsiteY6" fmla="*/ 85398 h 131156"/>
                    <a:gd name="connsiteX7" fmla="*/ 626 w 123873"/>
                    <a:gd name="connsiteY7" fmla="*/ 80636 h 131156"/>
                    <a:gd name="connsiteX8" fmla="*/ 60633 w 123873"/>
                    <a:gd name="connsiteY8" fmla="*/ 1578 h 131156"/>
                    <a:gd name="connsiteX9" fmla="*/ 65396 w 123873"/>
                    <a:gd name="connsiteY9" fmla="*/ 626 h 131156"/>
                    <a:gd name="connsiteX10" fmla="*/ 75873 w 123873"/>
                    <a:gd name="connsiteY10" fmla="*/ 9198 h 131156"/>
                    <a:gd name="connsiteX11" fmla="*/ 76826 w 123873"/>
                    <a:gd name="connsiteY11" fmla="*/ 13961 h 131156"/>
                    <a:gd name="connsiteX12" fmla="*/ 50156 w 123873"/>
                    <a:gd name="connsiteY12" fmla="*/ 48251 h 131156"/>
                    <a:gd name="connsiteX13" fmla="*/ 105401 w 123873"/>
                    <a:gd name="connsiteY13" fmla="*/ 33963 h 131156"/>
                    <a:gd name="connsiteX14" fmla="*/ 110163 w 123873"/>
                    <a:gd name="connsiteY14" fmla="*/ 34916 h 131156"/>
                    <a:gd name="connsiteX15" fmla="*/ 122546 w 123873"/>
                    <a:gd name="connsiteY15" fmla="*/ 44441 h 131156"/>
                    <a:gd name="connsiteX16" fmla="*/ 121593 w 123873"/>
                    <a:gd name="connsiteY16" fmla="*/ 49203 h 131156"/>
                    <a:gd name="connsiteX17" fmla="*/ 63490 w 123873"/>
                    <a:gd name="connsiteY17" fmla="*/ 65396 h 131156"/>
                    <a:gd name="connsiteX18" fmla="*/ 62538 w 123873"/>
                    <a:gd name="connsiteY18" fmla="*/ 128261 h 131156"/>
                    <a:gd name="connsiteX19" fmla="*/ 59681 w 123873"/>
                    <a:gd name="connsiteY19" fmla="*/ 130166 h 131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3873" h="131156">
                      <a:moveTo>
                        <a:pt x="59681" y="130166"/>
                      </a:moveTo>
                      <a:lnTo>
                        <a:pt x="47298" y="120641"/>
                      </a:lnTo>
                      <a:cubicBezTo>
                        <a:pt x="45393" y="119688"/>
                        <a:pt x="45393" y="117783"/>
                        <a:pt x="45393" y="115878"/>
                      </a:cubicBezTo>
                      <a:lnTo>
                        <a:pt x="45393" y="55871"/>
                      </a:lnTo>
                      <a:lnTo>
                        <a:pt x="16818" y="93018"/>
                      </a:lnTo>
                      <a:cubicBezTo>
                        <a:pt x="15865" y="94923"/>
                        <a:pt x="13961" y="94923"/>
                        <a:pt x="12056" y="93971"/>
                      </a:cubicBezTo>
                      <a:lnTo>
                        <a:pt x="1578" y="85398"/>
                      </a:lnTo>
                      <a:cubicBezTo>
                        <a:pt x="-327" y="84446"/>
                        <a:pt x="-327" y="82541"/>
                        <a:pt x="626" y="80636"/>
                      </a:cubicBezTo>
                      <a:lnTo>
                        <a:pt x="60633" y="1578"/>
                      </a:lnTo>
                      <a:cubicBezTo>
                        <a:pt x="61586" y="-327"/>
                        <a:pt x="63490" y="-327"/>
                        <a:pt x="65396" y="626"/>
                      </a:cubicBezTo>
                      <a:lnTo>
                        <a:pt x="75873" y="9198"/>
                      </a:lnTo>
                      <a:cubicBezTo>
                        <a:pt x="77778" y="10151"/>
                        <a:pt x="77778" y="12056"/>
                        <a:pt x="76826" y="13961"/>
                      </a:cubicBezTo>
                      <a:lnTo>
                        <a:pt x="50156" y="48251"/>
                      </a:lnTo>
                      <a:lnTo>
                        <a:pt x="105401" y="33963"/>
                      </a:lnTo>
                      <a:cubicBezTo>
                        <a:pt x="107306" y="33011"/>
                        <a:pt x="108258" y="33963"/>
                        <a:pt x="110163" y="34916"/>
                      </a:cubicBezTo>
                      <a:lnTo>
                        <a:pt x="122546" y="44441"/>
                      </a:lnTo>
                      <a:cubicBezTo>
                        <a:pt x="124451" y="46346"/>
                        <a:pt x="124451" y="48251"/>
                        <a:pt x="121593" y="49203"/>
                      </a:cubicBezTo>
                      <a:lnTo>
                        <a:pt x="63490" y="65396"/>
                      </a:lnTo>
                      <a:lnTo>
                        <a:pt x="62538" y="128261"/>
                      </a:lnTo>
                      <a:cubicBezTo>
                        <a:pt x="64443" y="131118"/>
                        <a:pt x="62538" y="132071"/>
                        <a:pt x="59681" y="13016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007D760D-532E-4E46-E8A7-BE951C2E4575}"/>
                    </a:ext>
                  </a:extLst>
                </p:cNvPr>
                <p:cNvSpPr/>
                <p:nvPr/>
              </p:nvSpPr>
              <p:spPr>
                <a:xfrm>
                  <a:off x="1574712" y="368776"/>
                  <a:ext cx="127635" cy="128587"/>
                </a:xfrm>
                <a:custGeom>
                  <a:avLst/>
                  <a:gdLst>
                    <a:gd name="connsiteX0" fmla="*/ 116681 w 127635"/>
                    <a:gd name="connsiteY0" fmla="*/ 41434 h 128587"/>
                    <a:gd name="connsiteX1" fmla="*/ 126206 w 127635"/>
                    <a:gd name="connsiteY1" fmla="*/ 50959 h 128587"/>
                    <a:gd name="connsiteX2" fmla="*/ 126206 w 127635"/>
                    <a:gd name="connsiteY2" fmla="*/ 55721 h 128587"/>
                    <a:gd name="connsiteX3" fmla="*/ 56674 w 127635"/>
                    <a:gd name="connsiteY3" fmla="*/ 127159 h 128587"/>
                    <a:gd name="connsiteX4" fmla="*/ 51911 w 127635"/>
                    <a:gd name="connsiteY4" fmla="*/ 127159 h 128587"/>
                    <a:gd name="connsiteX5" fmla="*/ 45244 w 127635"/>
                    <a:gd name="connsiteY5" fmla="*/ 120491 h 128587"/>
                    <a:gd name="connsiteX6" fmla="*/ 43339 w 127635"/>
                    <a:gd name="connsiteY6" fmla="*/ 115729 h 128587"/>
                    <a:gd name="connsiteX7" fmla="*/ 58579 w 127635"/>
                    <a:gd name="connsiteY7" fmla="*/ 42386 h 128587"/>
                    <a:gd name="connsiteX8" fmla="*/ 15716 w 127635"/>
                    <a:gd name="connsiteY8" fmla="*/ 87154 h 128587"/>
                    <a:gd name="connsiteX9" fmla="*/ 10954 w 127635"/>
                    <a:gd name="connsiteY9" fmla="*/ 87154 h 128587"/>
                    <a:gd name="connsiteX10" fmla="*/ 1429 w 127635"/>
                    <a:gd name="connsiteY10" fmla="*/ 77629 h 128587"/>
                    <a:gd name="connsiteX11" fmla="*/ 1429 w 127635"/>
                    <a:gd name="connsiteY11" fmla="*/ 72866 h 128587"/>
                    <a:gd name="connsiteX12" fmla="*/ 70961 w 127635"/>
                    <a:gd name="connsiteY12" fmla="*/ 1429 h 128587"/>
                    <a:gd name="connsiteX13" fmla="*/ 75724 w 127635"/>
                    <a:gd name="connsiteY13" fmla="*/ 1429 h 128587"/>
                    <a:gd name="connsiteX14" fmla="*/ 82391 w 127635"/>
                    <a:gd name="connsiteY14" fmla="*/ 8096 h 128587"/>
                    <a:gd name="connsiteX15" fmla="*/ 84296 w 127635"/>
                    <a:gd name="connsiteY15" fmla="*/ 12859 h 128587"/>
                    <a:gd name="connsiteX16" fmla="*/ 69056 w 127635"/>
                    <a:gd name="connsiteY16" fmla="*/ 86201 h 128587"/>
                    <a:gd name="connsiteX17" fmla="*/ 111919 w 127635"/>
                    <a:gd name="connsiteY17" fmla="*/ 41434 h 128587"/>
                    <a:gd name="connsiteX18" fmla="*/ 116681 w 127635"/>
                    <a:gd name="connsiteY18" fmla="*/ 41434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635" h="128587">
                      <a:moveTo>
                        <a:pt x="116681" y="41434"/>
                      </a:moveTo>
                      <a:lnTo>
                        <a:pt x="126206" y="50959"/>
                      </a:lnTo>
                      <a:cubicBezTo>
                        <a:pt x="128111" y="52864"/>
                        <a:pt x="128111" y="54769"/>
                        <a:pt x="126206" y="55721"/>
                      </a:cubicBezTo>
                      <a:lnTo>
                        <a:pt x="56674" y="127159"/>
                      </a:lnTo>
                      <a:cubicBezTo>
                        <a:pt x="54769" y="129064"/>
                        <a:pt x="52864" y="129064"/>
                        <a:pt x="51911" y="127159"/>
                      </a:cubicBezTo>
                      <a:lnTo>
                        <a:pt x="45244" y="120491"/>
                      </a:lnTo>
                      <a:cubicBezTo>
                        <a:pt x="44291" y="119539"/>
                        <a:pt x="43339" y="117634"/>
                        <a:pt x="43339" y="115729"/>
                      </a:cubicBezTo>
                      <a:lnTo>
                        <a:pt x="58579" y="42386"/>
                      </a:lnTo>
                      <a:lnTo>
                        <a:pt x="15716" y="87154"/>
                      </a:lnTo>
                      <a:cubicBezTo>
                        <a:pt x="13811" y="89059"/>
                        <a:pt x="11906" y="89059"/>
                        <a:pt x="10954" y="87154"/>
                      </a:cubicBezTo>
                      <a:lnTo>
                        <a:pt x="1429" y="77629"/>
                      </a:lnTo>
                      <a:cubicBezTo>
                        <a:pt x="-476" y="75724"/>
                        <a:pt x="-476" y="73819"/>
                        <a:pt x="1429" y="72866"/>
                      </a:cubicBezTo>
                      <a:lnTo>
                        <a:pt x="70961" y="1429"/>
                      </a:lnTo>
                      <a:cubicBezTo>
                        <a:pt x="72866" y="-476"/>
                        <a:pt x="74771" y="-476"/>
                        <a:pt x="75724" y="1429"/>
                      </a:cubicBezTo>
                      <a:lnTo>
                        <a:pt x="82391" y="8096"/>
                      </a:lnTo>
                      <a:cubicBezTo>
                        <a:pt x="83344" y="9049"/>
                        <a:pt x="84296" y="10954"/>
                        <a:pt x="84296" y="12859"/>
                      </a:cubicBezTo>
                      <a:lnTo>
                        <a:pt x="69056" y="86201"/>
                      </a:lnTo>
                      <a:lnTo>
                        <a:pt x="111919" y="41434"/>
                      </a:lnTo>
                      <a:cubicBezTo>
                        <a:pt x="112871" y="40481"/>
                        <a:pt x="114776" y="40481"/>
                        <a:pt x="116681" y="4143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57D9D4C1-A780-342F-1382-EB4F26DF93F7}"/>
                    </a:ext>
                  </a:extLst>
                </p:cNvPr>
                <p:cNvSpPr/>
                <p:nvPr/>
              </p:nvSpPr>
              <p:spPr>
                <a:xfrm>
                  <a:off x="1642669" y="445305"/>
                  <a:ext cx="119357" cy="113642"/>
                </a:xfrm>
                <a:custGeom>
                  <a:avLst/>
                  <a:gdLst>
                    <a:gd name="connsiteX0" fmla="*/ 51582 w 119357"/>
                    <a:gd name="connsiteY0" fmla="*/ 103970 h 113642"/>
                    <a:gd name="connsiteX1" fmla="*/ 42057 w 119357"/>
                    <a:gd name="connsiteY1" fmla="*/ 112542 h 113642"/>
                    <a:gd name="connsiteX2" fmla="*/ 37295 w 119357"/>
                    <a:gd name="connsiteY2" fmla="*/ 112542 h 113642"/>
                    <a:gd name="connsiteX3" fmla="*/ 3005 w 119357"/>
                    <a:gd name="connsiteY3" fmla="*/ 72537 h 113642"/>
                    <a:gd name="connsiteX4" fmla="*/ 1100 w 119357"/>
                    <a:gd name="connsiteY4" fmla="*/ 69680 h 113642"/>
                    <a:gd name="connsiteX5" fmla="*/ 1100 w 119357"/>
                    <a:gd name="connsiteY5" fmla="*/ 64917 h 113642"/>
                    <a:gd name="connsiteX6" fmla="*/ 77300 w 119357"/>
                    <a:gd name="connsiteY6" fmla="*/ 1100 h 113642"/>
                    <a:gd name="connsiteX7" fmla="*/ 82062 w 119357"/>
                    <a:gd name="connsiteY7" fmla="*/ 1100 h 113642"/>
                    <a:gd name="connsiteX8" fmla="*/ 93492 w 119357"/>
                    <a:gd name="connsiteY8" fmla="*/ 14435 h 113642"/>
                    <a:gd name="connsiteX9" fmla="*/ 118257 w 119357"/>
                    <a:gd name="connsiteY9" fmla="*/ 43962 h 113642"/>
                    <a:gd name="connsiteX10" fmla="*/ 118257 w 119357"/>
                    <a:gd name="connsiteY10" fmla="*/ 48725 h 113642"/>
                    <a:gd name="connsiteX11" fmla="*/ 108732 w 119357"/>
                    <a:gd name="connsiteY11" fmla="*/ 57297 h 113642"/>
                    <a:gd name="connsiteX12" fmla="*/ 103970 w 119357"/>
                    <a:gd name="connsiteY12" fmla="*/ 57297 h 113642"/>
                    <a:gd name="connsiteX13" fmla="*/ 79205 w 119357"/>
                    <a:gd name="connsiteY13" fmla="*/ 27770 h 113642"/>
                    <a:gd name="connsiteX14" fmla="*/ 62060 w 119357"/>
                    <a:gd name="connsiteY14" fmla="*/ 42057 h 113642"/>
                    <a:gd name="connsiteX15" fmla="*/ 83967 w 119357"/>
                    <a:gd name="connsiteY15" fmla="*/ 67775 h 113642"/>
                    <a:gd name="connsiteX16" fmla="*/ 83967 w 119357"/>
                    <a:gd name="connsiteY16" fmla="*/ 72537 h 113642"/>
                    <a:gd name="connsiteX17" fmla="*/ 74442 w 119357"/>
                    <a:gd name="connsiteY17" fmla="*/ 80157 h 113642"/>
                    <a:gd name="connsiteX18" fmla="*/ 69680 w 119357"/>
                    <a:gd name="connsiteY18" fmla="*/ 80157 h 113642"/>
                    <a:gd name="connsiteX19" fmla="*/ 47772 w 119357"/>
                    <a:gd name="connsiteY19" fmla="*/ 54440 h 113642"/>
                    <a:gd name="connsiteX20" fmla="*/ 29675 w 119357"/>
                    <a:gd name="connsiteY20" fmla="*/ 69680 h 113642"/>
                    <a:gd name="connsiteX21" fmla="*/ 54440 w 119357"/>
                    <a:gd name="connsiteY21" fmla="*/ 99207 h 113642"/>
                    <a:gd name="connsiteX22" fmla="*/ 51582 w 119357"/>
                    <a:gd name="connsiteY22" fmla="*/ 103970 h 11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9357" h="113642">
                      <a:moveTo>
                        <a:pt x="51582" y="103970"/>
                      </a:moveTo>
                      <a:lnTo>
                        <a:pt x="42057" y="112542"/>
                      </a:lnTo>
                      <a:cubicBezTo>
                        <a:pt x="40152" y="114447"/>
                        <a:pt x="38247" y="113495"/>
                        <a:pt x="37295" y="112542"/>
                      </a:cubicBezTo>
                      <a:lnTo>
                        <a:pt x="3005" y="72537"/>
                      </a:lnTo>
                      <a:lnTo>
                        <a:pt x="1100" y="69680"/>
                      </a:lnTo>
                      <a:cubicBezTo>
                        <a:pt x="-805" y="67775"/>
                        <a:pt x="147" y="65870"/>
                        <a:pt x="1100" y="64917"/>
                      </a:cubicBezTo>
                      <a:lnTo>
                        <a:pt x="77300" y="1100"/>
                      </a:lnTo>
                      <a:cubicBezTo>
                        <a:pt x="79205" y="-805"/>
                        <a:pt x="81110" y="147"/>
                        <a:pt x="82062" y="1100"/>
                      </a:cubicBezTo>
                      <a:lnTo>
                        <a:pt x="93492" y="14435"/>
                      </a:lnTo>
                      <a:lnTo>
                        <a:pt x="118257" y="43962"/>
                      </a:lnTo>
                      <a:cubicBezTo>
                        <a:pt x="120162" y="45867"/>
                        <a:pt x="119210" y="47772"/>
                        <a:pt x="118257" y="48725"/>
                      </a:cubicBezTo>
                      <a:lnTo>
                        <a:pt x="108732" y="57297"/>
                      </a:lnTo>
                      <a:cubicBezTo>
                        <a:pt x="106827" y="59202"/>
                        <a:pt x="104922" y="58250"/>
                        <a:pt x="103970" y="57297"/>
                      </a:cubicBezTo>
                      <a:lnTo>
                        <a:pt x="79205" y="27770"/>
                      </a:lnTo>
                      <a:lnTo>
                        <a:pt x="62060" y="42057"/>
                      </a:lnTo>
                      <a:lnTo>
                        <a:pt x="83967" y="67775"/>
                      </a:lnTo>
                      <a:cubicBezTo>
                        <a:pt x="85872" y="69680"/>
                        <a:pt x="84920" y="71585"/>
                        <a:pt x="83967" y="72537"/>
                      </a:cubicBezTo>
                      <a:lnTo>
                        <a:pt x="74442" y="80157"/>
                      </a:lnTo>
                      <a:cubicBezTo>
                        <a:pt x="72537" y="82062"/>
                        <a:pt x="70632" y="81110"/>
                        <a:pt x="69680" y="80157"/>
                      </a:cubicBezTo>
                      <a:lnTo>
                        <a:pt x="47772" y="54440"/>
                      </a:lnTo>
                      <a:lnTo>
                        <a:pt x="29675" y="69680"/>
                      </a:lnTo>
                      <a:lnTo>
                        <a:pt x="54440" y="99207"/>
                      </a:lnTo>
                      <a:cubicBezTo>
                        <a:pt x="53487" y="101112"/>
                        <a:pt x="52535" y="103017"/>
                        <a:pt x="51582" y="10397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7198CFCF-4EBF-170F-F24F-19F4152AE508}"/>
                    </a:ext>
                  </a:extLst>
                </p:cNvPr>
                <p:cNvSpPr/>
                <p:nvPr/>
              </p:nvSpPr>
              <p:spPr>
                <a:xfrm>
                  <a:off x="1696723" y="517101"/>
                  <a:ext cx="104832" cy="99554"/>
                </a:xfrm>
                <a:custGeom>
                  <a:avLst/>
                  <a:gdLst>
                    <a:gd name="connsiteX0" fmla="*/ 12767 w 104832"/>
                    <a:gd name="connsiteY0" fmla="*/ 32173 h 99554"/>
                    <a:gd name="connsiteX1" fmla="*/ 17530 w 104832"/>
                    <a:gd name="connsiteY1" fmla="*/ 33126 h 99554"/>
                    <a:gd name="connsiteX2" fmla="*/ 25150 w 104832"/>
                    <a:gd name="connsiteY2" fmla="*/ 44556 h 99554"/>
                    <a:gd name="connsiteX3" fmla="*/ 24198 w 104832"/>
                    <a:gd name="connsiteY3" fmla="*/ 49318 h 99554"/>
                    <a:gd name="connsiteX4" fmla="*/ 25150 w 104832"/>
                    <a:gd name="connsiteY4" fmla="*/ 70273 h 99554"/>
                    <a:gd name="connsiteX5" fmla="*/ 43248 w 104832"/>
                    <a:gd name="connsiteY5" fmla="*/ 76941 h 99554"/>
                    <a:gd name="connsiteX6" fmla="*/ 44200 w 104832"/>
                    <a:gd name="connsiteY6" fmla="*/ 53128 h 99554"/>
                    <a:gd name="connsiteX7" fmla="*/ 52773 w 104832"/>
                    <a:gd name="connsiteY7" fmla="*/ 5503 h 99554"/>
                    <a:gd name="connsiteX8" fmla="*/ 97540 w 104832"/>
                    <a:gd name="connsiteY8" fmla="*/ 16933 h 99554"/>
                    <a:gd name="connsiteX9" fmla="*/ 92778 w 104832"/>
                    <a:gd name="connsiteY9" fmla="*/ 63606 h 99554"/>
                    <a:gd name="connsiteX10" fmla="*/ 88015 w 104832"/>
                    <a:gd name="connsiteY10" fmla="*/ 62653 h 99554"/>
                    <a:gd name="connsiteX11" fmla="*/ 80395 w 104832"/>
                    <a:gd name="connsiteY11" fmla="*/ 51223 h 99554"/>
                    <a:gd name="connsiteX12" fmla="*/ 81348 w 104832"/>
                    <a:gd name="connsiteY12" fmla="*/ 46461 h 99554"/>
                    <a:gd name="connsiteX13" fmla="*/ 81348 w 104832"/>
                    <a:gd name="connsiteY13" fmla="*/ 28363 h 99554"/>
                    <a:gd name="connsiteX14" fmla="*/ 65155 w 104832"/>
                    <a:gd name="connsiteY14" fmla="*/ 22648 h 99554"/>
                    <a:gd name="connsiteX15" fmla="*/ 62298 w 104832"/>
                    <a:gd name="connsiteY15" fmla="*/ 45508 h 99554"/>
                    <a:gd name="connsiteX16" fmla="*/ 54678 w 104832"/>
                    <a:gd name="connsiteY16" fmla="*/ 94086 h 99554"/>
                    <a:gd name="connsiteX17" fmla="*/ 8005 w 104832"/>
                    <a:gd name="connsiteY17" fmla="*/ 81703 h 99554"/>
                    <a:gd name="connsiteX18" fmla="*/ 12767 w 104832"/>
                    <a:gd name="connsiteY18" fmla="*/ 32173 h 9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832" h="99554">
                      <a:moveTo>
                        <a:pt x="12767" y="32173"/>
                      </a:moveTo>
                      <a:cubicBezTo>
                        <a:pt x="14673" y="30268"/>
                        <a:pt x="16578" y="31221"/>
                        <a:pt x="17530" y="33126"/>
                      </a:cubicBezTo>
                      <a:lnTo>
                        <a:pt x="25150" y="44556"/>
                      </a:lnTo>
                      <a:cubicBezTo>
                        <a:pt x="26103" y="46461"/>
                        <a:pt x="26103" y="48366"/>
                        <a:pt x="24198" y="49318"/>
                      </a:cubicBezTo>
                      <a:cubicBezTo>
                        <a:pt x="18483" y="54081"/>
                        <a:pt x="19435" y="61701"/>
                        <a:pt x="25150" y="70273"/>
                      </a:cubicBezTo>
                      <a:cubicBezTo>
                        <a:pt x="30865" y="78846"/>
                        <a:pt x="37533" y="80751"/>
                        <a:pt x="43248" y="76941"/>
                      </a:cubicBezTo>
                      <a:cubicBezTo>
                        <a:pt x="49915" y="72178"/>
                        <a:pt x="47058" y="63606"/>
                        <a:pt x="44200" y="53128"/>
                      </a:cubicBezTo>
                      <a:cubicBezTo>
                        <a:pt x="40390" y="36936"/>
                        <a:pt x="34675" y="18838"/>
                        <a:pt x="52773" y="5503"/>
                      </a:cubicBezTo>
                      <a:cubicBezTo>
                        <a:pt x="69917" y="-5927"/>
                        <a:pt x="88015" y="1693"/>
                        <a:pt x="97540" y="16933"/>
                      </a:cubicBezTo>
                      <a:cubicBezTo>
                        <a:pt x="107065" y="31221"/>
                        <a:pt x="108970" y="50271"/>
                        <a:pt x="92778" y="63606"/>
                      </a:cubicBezTo>
                      <a:cubicBezTo>
                        <a:pt x="90873" y="65511"/>
                        <a:pt x="88967" y="64558"/>
                        <a:pt x="88015" y="62653"/>
                      </a:cubicBezTo>
                      <a:lnTo>
                        <a:pt x="80395" y="51223"/>
                      </a:lnTo>
                      <a:cubicBezTo>
                        <a:pt x="79442" y="49318"/>
                        <a:pt x="79442" y="47413"/>
                        <a:pt x="81348" y="46461"/>
                      </a:cubicBezTo>
                      <a:cubicBezTo>
                        <a:pt x="86110" y="41698"/>
                        <a:pt x="86110" y="35031"/>
                        <a:pt x="81348" y="28363"/>
                      </a:cubicBezTo>
                      <a:cubicBezTo>
                        <a:pt x="76585" y="21696"/>
                        <a:pt x="69917" y="19791"/>
                        <a:pt x="65155" y="22648"/>
                      </a:cubicBezTo>
                      <a:cubicBezTo>
                        <a:pt x="58488" y="27411"/>
                        <a:pt x="60392" y="35031"/>
                        <a:pt x="62298" y="45508"/>
                      </a:cubicBezTo>
                      <a:cubicBezTo>
                        <a:pt x="66108" y="61701"/>
                        <a:pt x="72775" y="80751"/>
                        <a:pt x="54678" y="94086"/>
                      </a:cubicBezTo>
                      <a:cubicBezTo>
                        <a:pt x="37533" y="105516"/>
                        <a:pt x="19435" y="97896"/>
                        <a:pt x="8005" y="81703"/>
                      </a:cubicBezTo>
                      <a:cubicBezTo>
                        <a:pt x="-2472" y="65511"/>
                        <a:pt x="-4377" y="45508"/>
                        <a:pt x="12767" y="3217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23139F9A-7BC4-64AF-8F0B-F6D676FCFE66}"/>
                    </a:ext>
                  </a:extLst>
                </p:cNvPr>
                <p:cNvSpPr/>
                <p:nvPr/>
              </p:nvSpPr>
              <p:spPr>
                <a:xfrm>
                  <a:off x="1741265" y="592133"/>
                  <a:ext cx="107817" cy="95217"/>
                </a:xfrm>
                <a:custGeom>
                  <a:avLst/>
                  <a:gdLst>
                    <a:gd name="connsiteX0" fmla="*/ 14898 w 107817"/>
                    <a:gd name="connsiteY0" fmla="*/ 25721 h 95217"/>
                    <a:gd name="connsiteX1" fmla="*/ 19661 w 107817"/>
                    <a:gd name="connsiteY1" fmla="*/ 26674 h 95217"/>
                    <a:gd name="connsiteX2" fmla="*/ 26328 w 107817"/>
                    <a:gd name="connsiteY2" fmla="*/ 39056 h 95217"/>
                    <a:gd name="connsiteX3" fmla="*/ 25376 w 107817"/>
                    <a:gd name="connsiteY3" fmla="*/ 43819 h 95217"/>
                    <a:gd name="connsiteX4" fmla="*/ 24423 w 107817"/>
                    <a:gd name="connsiteY4" fmla="*/ 64774 h 95217"/>
                    <a:gd name="connsiteX5" fmla="*/ 41568 w 107817"/>
                    <a:gd name="connsiteY5" fmla="*/ 73346 h 95217"/>
                    <a:gd name="connsiteX6" fmla="*/ 45378 w 107817"/>
                    <a:gd name="connsiteY6" fmla="*/ 50486 h 95217"/>
                    <a:gd name="connsiteX7" fmla="*/ 58713 w 107817"/>
                    <a:gd name="connsiteY7" fmla="*/ 3814 h 95217"/>
                    <a:gd name="connsiteX8" fmla="*/ 102528 w 107817"/>
                    <a:gd name="connsiteY8" fmla="*/ 19054 h 95217"/>
                    <a:gd name="connsiteX9" fmla="*/ 93003 w 107817"/>
                    <a:gd name="connsiteY9" fmla="*/ 64774 h 95217"/>
                    <a:gd name="connsiteX10" fmla="*/ 88241 w 107817"/>
                    <a:gd name="connsiteY10" fmla="*/ 63821 h 95217"/>
                    <a:gd name="connsiteX11" fmla="*/ 81573 w 107817"/>
                    <a:gd name="connsiteY11" fmla="*/ 51439 h 95217"/>
                    <a:gd name="connsiteX12" fmla="*/ 82526 w 107817"/>
                    <a:gd name="connsiteY12" fmla="*/ 46676 h 95217"/>
                    <a:gd name="connsiteX13" fmla="*/ 84431 w 107817"/>
                    <a:gd name="connsiteY13" fmla="*/ 28579 h 95217"/>
                    <a:gd name="connsiteX14" fmla="*/ 68238 w 107817"/>
                    <a:gd name="connsiteY14" fmla="*/ 21911 h 95217"/>
                    <a:gd name="connsiteX15" fmla="*/ 63476 w 107817"/>
                    <a:gd name="connsiteY15" fmla="*/ 43819 h 95217"/>
                    <a:gd name="connsiteX16" fmla="*/ 51093 w 107817"/>
                    <a:gd name="connsiteY16" fmla="*/ 91444 h 95217"/>
                    <a:gd name="connsiteX17" fmla="*/ 6326 w 107817"/>
                    <a:gd name="connsiteY17" fmla="*/ 74299 h 95217"/>
                    <a:gd name="connsiteX18" fmla="*/ 14898 w 107817"/>
                    <a:gd name="connsiteY18" fmla="*/ 25721 h 95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7817" h="95217">
                      <a:moveTo>
                        <a:pt x="14898" y="25721"/>
                      </a:moveTo>
                      <a:cubicBezTo>
                        <a:pt x="16803" y="24769"/>
                        <a:pt x="18708" y="24769"/>
                        <a:pt x="19661" y="26674"/>
                      </a:cubicBezTo>
                      <a:lnTo>
                        <a:pt x="26328" y="39056"/>
                      </a:lnTo>
                      <a:cubicBezTo>
                        <a:pt x="27281" y="40961"/>
                        <a:pt x="27281" y="42866"/>
                        <a:pt x="25376" y="43819"/>
                      </a:cubicBezTo>
                      <a:cubicBezTo>
                        <a:pt x="19661" y="48581"/>
                        <a:pt x="19661" y="55249"/>
                        <a:pt x="24423" y="64774"/>
                      </a:cubicBezTo>
                      <a:cubicBezTo>
                        <a:pt x="29186" y="74299"/>
                        <a:pt x="35853" y="76204"/>
                        <a:pt x="41568" y="73346"/>
                      </a:cubicBezTo>
                      <a:cubicBezTo>
                        <a:pt x="48236" y="69536"/>
                        <a:pt x="47283" y="60964"/>
                        <a:pt x="45378" y="50486"/>
                      </a:cubicBezTo>
                      <a:cubicBezTo>
                        <a:pt x="42521" y="34294"/>
                        <a:pt x="38711" y="15244"/>
                        <a:pt x="58713" y="3814"/>
                      </a:cubicBezTo>
                      <a:cubicBezTo>
                        <a:pt x="76811" y="-5711"/>
                        <a:pt x="93956" y="3814"/>
                        <a:pt x="102528" y="19054"/>
                      </a:cubicBezTo>
                      <a:cubicBezTo>
                        <a:pt x="111101" y="34294"/>
                        <a:pt x="110148" y="53344"/>
                        <a:pt x="93003" y="64774"/>
                      </a:cubicBezTo>
                      <a:cubicBezTo>
                        <a:pt x="91098" y="65726"/>
                        <a:pt x="89193" y="65726"/>
                        <a:pt x="88241" y="63821"/>
                      </a:cubicBezTo>
                      <a:lnTo>
                        <a:pt x="81573" y="51439"/>
                      </a:lnTo>
                      <a:cubicBezTo>
                        <a:pt x="80621" y="49534"/>
                        <a:pt x="80621" y="47629"/>
                        <a:pt x="82526" y="46676"/>
                      </a:cubicBezTo>
                      <a:cubicBezTo>
                        <a:pt x="88241" y="41914"/>
                        <a:pt x="88241" y="36199"/>
                        <a:pt x="84431" y="28579"/>
                      </a:cubicBezTo>
                      <a:cubicBezTo>
                        <a:pt x="80621" y="20959"/>
                        <a:pt x="73953" y="19054"/>
                        <a:pt x="68238" y="21911"/>
                      </a:cubicBezTo>
                      <a:cubicBezTo>
                        <a:pt x="61571" y="25721"/>
                        <a:pt x="61571" y="33341"/>
                        <a:pt x="63476" y="43819"/>
                      </a:cubicBezTo>
                      <a:cubicBezTo>
                        <a:pt x="66333" y="60011"/>
                        <a:pt x="71096" y="80014"/>
                        <a:pt x="51093" y="91444"/>
                      </a:cubicBezTo>
                      <a:cubicBezTo>
                        <a:pt x="32996" y="100969"/>
                        <a:pt x="15851" y="91444"/>
                        <a:pt x="6326" y="74299"/>
                      </a:cubicBezTo>
                      <a:cubicBezTo>
                        <a:pt x="-3199" y="57154"/>
                        <a:pt x="-3199" y="38104"/>
                        <a:pt x="14898" y="2572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DA614892-E56F-5AED-190C-C0E909065415}"/>
                    </a:ext>
                  </a:extLst>
                </p:cNvPr>
                <p:cNvSpPr/>
                <p:nvPr/>
              </p:nvSpPr>
              <p:spPr>
                <a:xfrm>
                  <a:off x="1771982" y="667963"/>
                  <a:ext cx="120762" cy="96949"/>
                </a:xfrm>
                <a:custGeom>
                  <a:avLst/>
                  <a:gdLst>
                    <a:gd name="connsiteX0" fmla="*/ 38474 w 120762"/>
                    <a:gd name="connsiteY0" fmla="*/ 91814 h 96949"/>
                    <a:gd name="connsiteX1" fmla="*/ 27044 w 120762"/>
                    <a:gd name="connsiteY1" fmla="*/ 96576 h 96949"/>
                    <a:gd name="connsiteX2" fmla="*/ 22281 w 120762"/>
                    <a:gd name="connsiteY2" fmla="*/ 94671 h 96949"/>
                    <a:gd name="connsiteX3" fmla="*/ 1326 w 120762"/>
                    <a:gd name="connsiteY3" fmla="*/ 47046 h 96949"/>
                    <a:gd name="connsiteX4" fmla="*/ 374 w 120762"/>
                    <a:gd name="connsiteY4" fmla="*/ 44189 h 96949"/>
                    <a:gd name="connsiteX5" fmla="*/ 2279 w 120762"/>
                    <a:gd name="connsiteY5" fmla="*/ 39426 h 96949"/>
                    <a:gd name="connsiteX6" fmla="*/ 93719 w 120762"/>
                    <a:gd name="connsiteY6" fmla="*/ 374 h 96949"/>
                    <a:gd name="connsiteX7" fmla="*/ 98481 w 120762"/>
                    <a:gd name="connsiteY7" fmla="*/ 2279 h 96949"/>
                    <a:gd name="connsiteX8" fmla="*/ 105149 w 120762"/>
                    <a:gd name="connsiteY8" fmla="*/ 18471 h 96949"/>
                    <a:gd name="connsiteX9" fmla="*/ 120389 w 120762"/>
                    <a:gd name="connsiteY9" fmla="*/ 53714 h 96949"/>
                    <a:gd name="connsiteX10" fmla="*/ 118484 w 120762"/>
                    <a:gd name="connsiteY10" fmla="*/ 58476 h 96949"/>
                    <a:gd name="connsiteX11" fmla="*/ 107054 w 120762"/>
                    <a:gd name="connsiteY11" fmla="*/ 63239 h 96949"/>
                    <a:gd name="connsiteX12" fmla="*/ 102291 w 120762"/>
                    <a:gd name="connsiteY12" fmla="*/ 61334 h 96949"/>
                    <a:gd name="connsiteX13" fmla="*/ 87051 w 120762"/>
                    <a:gd name="connsiteY13" fmla="*/ 26091 h 96949"/>
                    <a:gd name="connsiteX14" fmla="*/ 66096 w 120762"/>
                    <a:gd name="connsiteY14" fmla="*/ 34664 h 96949"/>
                    <a:gd name="connsiteX15" fmla="*/ 79431 w 120762"/>
                    <a:gd name="connsiteY15" fmla="*/ 66096 h 96949"/>
                    <a:gd name="connsiteX16" fmla="*/ 77526 w 120762"/>
                    <a:gd name="connsiteY16" fmla="*/ 70859 h 96949"/>
                    <a:gd name="connsiteX17" fmla="*/ 66096 w 120762"/>
                    <a:gd name="connsiteY17" fmla="*/ 75621 h 96949"/>
                    <a:gd name="connsiteX18" fmla="*/ 61334 w 120762"/>
                    <a:gd name="connsiteY18" fmla="*/ 73716 h 96949"/>
                    <a:gd name="connsiteX19" fmla="*/ 47999 w 120762"/>
                    <a:gd name="connsiteY19" fmla="*/ 42284 h 96949"/>
                    <a:gd name="connsiteX20" fmla="*/ 26091 w 120762"/>
                    <a:gd name="connsiteY20" fmla="*/ 51809 h 96949"/>
                    <a:gd name="connsiteX21" fmla="*/ 41331 w 120762"/>
                    <a:gd name="connsiteY21" fmla="*/ 87051 h 96949"/>
                    <a:gd name="connsiteX22" fmla="*/ 38474 w 120762"/>
                    <a:gd name="connsiteY22" fmla="*/ 91814 h 96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0762" h="96949">
                      <a:moveTo>
                        <a:pt x="38474" y="91814"/>
                      </a:moveTo>
                      <a:lnTo>
                        <a:pt x="27044" y="96576"/>
                      </a:lnTo>
                      <a:cubicBezTo>
                        <a:pt x="25139" y="97529"/>
                        <a:pt x="23234" y="96576"/>
                        <a:pt x="22281" y="94671"/>
                      </a:cubicBezTo>
                      <a:lnTo>
                        <a:pt x="1326" y="47046"/>
                      </a:lnTo>
                      <a:lnTo>
                        <a:pt x="374" y="44189"/>
                      </a:lnTo>
                      <a:cubicBezTo>
                        <a:pt x="-579" y="42284"/>
                        <a:pt x="374" y="40379"/>
                        <a:pt x="2279" y="39426"/>
                      </a:cubicBezTo>
                      <a:lnTo>
                        <a:pt x="93719" y="374"/>
                      </a:lnTo>
                      <a:cubicBezTo>
                        <a:pt x="95624" y="-579"/>
                        <a:pt x="97529" y="374"/>
                        <a:pt x="98481" y="2279"/>
                      </a:cubicBezTo>
                      <a:lnTo>
                        <a:pt x="105149" y="18471"/>
                      </a:lnTo>
                      <a:lnTo>
                        <a:pt x="120389" y="53714"/>
                      </a:lnTo>
                      <a:cubicBezTo>
                        <a:pt x="121341" y="55619"/>
                        <a:pt x="120389" y="57524"/>
                        <a:pt x="118484" y="58476"/>
                      </a:cubicBezTo>
                      <a:lnTo>
                        <a:pt x="107054" y="63239"/>
                      </a:lnTo>
                      <a:cubicBezTo>
                        <a:pt x="105149" y="64191"/>
                        <a:pt x="103244" y="63239"/>
                        <a:pt x="102291" y="61334"/>
                      </a:cubicBezTo>
                      <a:lnTo>
                        <a:pt x="87051" y="26091"/>
                      </a:lnTo>
                      <a:lnTo>
                        <a:pt x="66096" y="34664"/>
                      </a:lnTo>
                      <a:lnTo>
                        <a:pt x="79431" y="66096"/>
                      </a:lnTo>
                      <a:cubicBezTo>
                        <a:pt x="80384" y="68001"/>
                        <a:pt x="79431" y="69906"/>
                        <a:pt x="77526" y="70859"/>
                      </a:cubicBezTo>
                      <a:lnTo>
                        <a:pt x="66096" y="75621"/>
                      </a:lnTo>
                      <a:cubicBezTo>
                        <a:pt x="64191" y="76574"/>
                        <a:pt x="62286" y="75621"/>
                        <a:pt x="61334" y="73716"/>
                      </a:cubicBezTo>
                      <a:lnTo>
                        <a:pt x="47999" y="42284"/>
                      </a:lnTo>
                      <a:lnTo>
                        <a:pt x="26091" y="51809"/>
                      </a:lnTo>
                      <a:lnTo>
                        <a:pt x="41331" y="87051"/>
                      </a:lnTo>
                      <a:cubicBezTo>
                        <a:pt x="41331" y="89909"/>
                        <a:pt x="41331" y="90861"/>
                        <a:pt x="38474" y="9181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2A4B90AF-FE5A-4B0E-A4C8-D933AA97E8BC}"/>
                    </a:ext>
                  </a:extLst>
                </p:cNvPr>
                <p:cNvSpPr/>
                <p:nvPr/>
              </p:nvSpPr>
              <p:spPr>
                <a:xfrm>
                  <a:off x="1805532" y="748841"/>
                  <a:ext cx="111011" cy="88538"/>
                </a:xfrm>
                <a:custGeom>
                  <a:avLst/>
                  <a:gdLst>
                    <a:gd name="connsiteX0" fmla="*/ 20164 w 111011"/>
                    <a:gd name="connsiteY0" fmla="*/ 14746 h 88538"/>
                    <a:gd name="connsiteX1" fmla="*/ 24926 w 111011"/>
                    <a:gd name="connsiteY1" fmla="*/ 16651 h 88538"/>
                    <a:gd name="connsiteX2" fmla="*/ 28736 w 111011"/>
                    <a:gd name="connsiteY2" fmla="*/ 29986 h 88538"/>
                    <a:gd name="connsiteX3" fmla="*/ 26831 w 111011"/>
                    <a:gd name="connsiteY3" fmla="*/ 34749 h 88538"/>
                    <a:gd name="connsiteX4" fmla="*/ 22069 w 111011"/>
                    <a:gd name="connsiteY4" fmla="*/ 54751 h 88538"/>
                    <a:gd name="connsiteX5" fmla="*/ 37308 w 111011"/>
                    <a:gd name="connsiteY5" fmla="*/ 66181 h 88538"/>
                    <a:gd name="connsiteX6" fmla="*/ 45881 w 111011"/>
                    <a:gd name="connsiteY6" fmla="*/ 44274 h 88538"/>
                    <a:gd name="connsiteX7" fmla="*/ 68741 w 111011"/>
                    <a:gd name="connsiteY7" fmla="*/ 1411 h 88538"/>
                    <a:gd name="connsiteX8" fmla="*/ 108746 w 111011"/>
                    <a:gd name="connsiteY8" fmla="*/ 25224 h 88538"/>
                    <a:gd name="connsiteX9" fmla="*/ 90649 w 111011"/>
                    <a:gd name="connsiteY9" fmla="*/ 69039 h 88538"/>
                    <a:gd name="connsiteX10" fmla="*/ 85886 w 111011"/>
                    <a:gd name="connsiteY10" fmla="*/ 67134 h 88538"/>
                    <a:gd name="connsiteX11" fmla="*/ 82076 w 111011"/>
                    <a:gd name="connsiteY11" fmla="*/ 53799 h 88538"/>
                    <a:gd name="connsiteX12" fmla="*/ 83981 w 111011"/>
                    <a:gd name="connsiteY12" fmla="*/ 49036 h 88538"/>
                    <a:gd name="connsiteX13" fmla="*/ 89696 w 111011"/>
                    <a:gd name="connsiteY13" fmla="*/ 31891 h 88538"/>
                    <a:gd name="connsiteX14" fmla="*/ 75408 w 111011"/>
                    <a:gd name="connsiteY14" fmla="*/ 22366 h 88538"/>
                    <a:gd name="connsiteX15" fmla="*/ 65883 w 111011"/>
                    <a:gd name="connsiteY15" fmla="*/ 43321 h 88538"/>
                    <a:gd name="connsiteX16" fmla="*/ 43976 w 111011"/>
                    <a:gd name="connsiteY16" fmla="*/ 87136 h 88538"/>
                    <a:gd name="connsiteX17" fmla="*/ 3019 w 111011"/>
                    <a:gd name="connsiteY17" fmla="*/ 61419 h 88538"/>
                    <a:gd name="connsiteX18" fmla="*/ 20164 w 111011"/>
                    <a:gd name="connsiteY18" fmla="*/ 14746 h 88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011" h="88538">
                      <a:moveTo>
                        <a:pt x="20164" y="14746"/>
                      </a:moveTo>
                      <a:cubicBezTo>
                        <a:pt x="22069" y="13794"/>
                        <a:pt x="23974" y="14746"/>
                        <a:pt x="24926" y="16651"/>
                      </a:cubicBezTo>
                      <a:lnTo>
                        <a:pt x="28736" y="29986"/>
                      </a:lnTo>
                      <a:cubicBezTo>
                        <a:pt x="29689" y="31891"/>
                        <a:pt x="28736" y="33796"/>
                        <a:pt x="26831" y="34749"/>
                      </a:cubicBezTo>
                      <a:cubicBezTo>
                        <a:pt x="20164" y="38559"/>
                        <a:pt x="18258" y="45226"/>
                        <a:pt x="22069" y="54751"/>
                      </a:cubicBezTo>
                      <a:cubicBezTo>
                        <a:pt x="24926" y="65229"/>
                        <a:pt x="31594" y="68086"/>
                        <a:pt x="37308" y="66181"/>
                      </a:cubicBezTo>
                      <a:cubicBezTo>
                        <a:pt x="44929" y="64276"/>
                        <a:pt x="44929" y="54751"/>
                        <a:pt x="45881" y="44274"/>
                      </a:cubicBezTo>
                      <a:cubicBezTo>
                        <a:pt x="46833" y="28081"/>
                        <a:pt x="46833" y="8079"/>
                        <a:pt x="68741" y="1411"/>
                      </a:cubicBezTo>
                      <a:cubicBezTo>
                        <a:pt x="87791" y="-4304"/>
                        <a:pt x="103031" y="8079"/>
                        <a:pt x="108746" y="25224"/>
                      </a:cubicBezTo>
                      <a:cubicBezTo>
                        <a:pt x="114461" y="42369"/>
                        <a:pt x="109699" y="60466"/>
                        <a:pt x="90649" y="69039"/>
                      </a:cubicBezTo>
                      <a:cubicBezTo>
                        <a:pt x="88744" y="69991"/>
                        <a:pt x="86839" y="69039"/>
                        <a:pt x="85886" y="67134"/>
                      </a:cubicBezTo>
                      <a:lnTo>
                        <a:pt x="82076" y="53799"/>
                      </a:lnTo>
                      <a:cubicBezTo>
                        <a:pt x="81124" y="51894"/>
                        <a:pt x="82076" y="49989"/>
                        <a:pt x="83981" y="49036"/>
                      </a:cubicBezTo>
                      <a:cubicBezTo>
                        <a:pt x="90649" y="46179"/>
                        <a:pt x="91601" y="39511"/>
                        <a:pt x="89696" y="31891"/>
                      </a:cubicBezTo>
                      <a:cubicBezTo>
                        <a:pt x="86839" y="23319"/>
                        <a:pt x="81124" y="20461"/>
                        <a:pt x="75408" y="22366"/>
                      </a:cubicBezTo>
                      <a:cubicBezTo>
                        <a:pt x="67789" y="24271"/>
                        <a:pt x="66836" y="32844"/>
                        <a:pt x="65883" y="43321"/>
                      </a:cubicBezTo>
                      <a:cubicBezTo>
                        <a:pt x="64931" y="59514"/>
                        <a:pt x="65883" y="80469"/>
                        <a:pt x="43976" y="87136"/>
                      </a:cubicBezTo>
                      <a:cubicBezTo>
                        <a:pt x="23974" y="92851"/>
                        <a:pt x="8733" y="80469"/>
                        <a:pt x="3019" y="61419"/>
                      </a:cubicBezTo>
                      <a:cubicBezTo>
                        <a:pt x="-3649" y="42369"/>
                        <a:pt x="161" y="23319"/>
                        <a:pt x="20164" y="1474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 name="Graphic 3">
                <a:extLst>
                  <a:ext uri="{FF2B5EF4-FFF2-40B4-BE49-F238E27FC236}">
                    <a16:creationId xmlns:a16="http://schemas.microsoft.com/office/drawing/2014/main" id="{CBE07E93-1638-DBAF-3E0A-D70479EE4153}"/>
                  </a:ext>
                </a:extLst>
              </p:cNvPr>
              <p:cNvGrpSpPr/>
              <p:nvPr/>
            </p:nvGrpSpPr>
            <p:grpSpPr>
              <a:xfrm>
                <a:off x="137079" y="1200950"/>
                <a:ext cx="791523" cy="764319"/>
                <a:chOff x="137079" y="1200950"/>
                <a:chExt cx="791523" cy="764319"/>
              </a:xfrm>
              <a:solidFill>
                <a:srgbClr val="FFFFFF"/>
              </a:solidFill>
            </p:grpSpPr>
            <p:sp>
              <p:nvSpPr>
                <p:cNvPr id="75" name="Freeform 74">
                  <a:extLst>
                    <a:ext uri="{FF2B5EF4-FFF2-40B4-BE49-F238E27FC236}">
                      <a16:creationId xmlns:a16="http://schemas.microsoft.com/office/drawing/2014/main" id="{57B281F5-D2C6-865B-E683-9B23F2F51794}"/>
                    </a:ext>
                  </a:extLst>
                </p:cNvPr>
                <p:cNvSpPr/>
                <p:nvPr/>
              </p:nvSpPr>
              <p:spPr>
                <a:xfrm>
                  <a:off x="137079" y="1200950"/>
                  <a:ext cx="111111" cy="110802"/>
                </a:xfrm>
                <a:custGeom>
                  <a:avLst/>
                  <a:gdLst>
                    <a:gd name="connsiteX0" fmla="*/ 42697 w 111111"/>
                    <a:gd name="connsiteY0" fmla="*/ 1739 h 110802"/>
                    <a:gd name="connsiteX1" fmla="*/ 109372 w 111111"/>
                    <a:gd name="connsiteY1" fmla="*/ 42697 h 110802"/>
                    <a:gd name="connsiteX2" fmla="*/ 68414 w 111111"/>
                    <a:gd name="connsiteY2" fmla="*/ 109372 h 110802"/>
                    <a:gd name="connsiteX3" fmla="*/ 1739 w 111111"/>
                    <a:gd name="connsiteY3" fmla="*/ 68414 h 110802"/>
                    <a:gd name="connsiteX4" fmla="*/ 42697 w 111111"/>
                    <a:gd name="connsiteY4" fmla="*/ 1739 h 110802"/>
                    <a:gd name="connsiteX5" fmla="*/ 63652 w 111111"/>
                    <a:gd name="connsiteY5" fmla="*/ 89369 h 110802"/>
                    <a:gd name="connsiteX6" fmla="*/ 89369 w 111111"/>
                    <a:gd name="connsiteY6" fmla="*/ 47459 h 110802"/>
                    <a:gd name="connsiteX7" fmla="*/ 47459 w 111111"/>
                    <a:gd name="connsiteY7" fmla="*/ 22694 h 110802"/>
                    <a:gd name="connsiteX8" fmla="*/ 21742 w 111111"/>
                    <a:gd name="connsiteY8" fmla="*/ 64604 h 110802"/>
                    <a:gd name="connsiteX9" fmla="*/ 63652 w 111111"/>
                    <a:gd name="connsiteY9" fmla="*/ 89369 h 110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111" h="110802">
                      <a:moveTo>
                        <a:pt x="42697" y="1739"/>
                      </a:moveTo>
                      <a:cubicBezTo>
                        <a:pt x="73177" y="-5881"/>
                        <a:pt x="102704" y="12217"/>
                        <a:pt x="109372" y="42697"/>
                      </a:cubicBezTo>
                      <a:cubicBezTo>
                        <a:pt x="116992" y="72224"/>
                        <a:pt x="98894" y="102704"/>
                        <a:pt x="68414" y="109372"/>
                      </a:cubicBezTo>
                      <a:cubicBezTo>
                        <a:pt x="37934" y="116039"/>
                        <a:pt x="8407" y="98894"/>
                        <a:pt x="1739" y="68414"/>
                      </a:cubicBezTo>
                      <a:cubicBezTo>
                        <a:pt x="-5881" y="38887"/>
                        <a:pt x="12217" y="9359"/>
                        <a:pt x="42697" y="1739"/>
                      </a:cubicBezTo>
                      <a:close/>
                      <a:moveTo>
                        <a:pt x="63652" y="89369"/>
                      </a:moveTo>
                      <a:cubicBezTo>
                        <a:pt x="83654" y="84607"/>
                        <a:pt x="94132" y="66509"/>
                        <a:pt x="89369" y="47459"/>
                      </a:cubicBezTo>
                      <a:cubicBezTo>
                        <a:pt x="84607" y="28409"/>
                        <a:pt x="67462" y="16979"/>
                        <a:pt x="47459" y="22694"/>
                      </a:cubicBezTo>
                      <a:cubicBezTo>
                        <a:pt x="27457" y="27457"/>
                        <a:pt x="16979" y="45554"/>
                        <a:pt x="21742" y="64604"/>
                      </a:cubicBezTo>
                      <a:cubicBezTo>
                        <a:pt x="26504" y="82702"/>
                        <a:pt x="43649" y="94132"/>
                        <a:pt x="63652" y="8936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6" name="Freeform 75">
                  <a:extLst>
                    <a:ext uri="{FF2B5EF4-FFF2-40B4-BE49-F238E27FC236}">
                      <a16:creationId xmlns:a16="http://schemas.microsoft.com/office/drawing/2014/main" id="{DB25A07D-E09C-CA39-DB2F-3E6E76940ADE}"/>
                    </a:ext>
                  </a:extLst>
                </p:cNvPr>
                <p:cNvSpPr/>
                <p:nvPr/>
              </p:nvSpPr>
              <p:spPr>
                <a:xfrm>
                  <a:off x="163210" y="1308043"/>
                  <a:ext cx="115009" cy="84529"/>
                </a:xfrm>
                <a:custGeom>
                  <a:avLst/>
                  <a:gdLst>
                    <a:gd name="connsiteX0" fmla="*/ 91814 w 115009"/>
                    <a:gd name="connsiteY0" fmla="*/ 82289 h 84529"/>
                    <a:gd name="connsiteX1" fmla="*/ 46094 w 115009"/>
                    <a:gd name="connsiteY1" fmla="*/ 61334 h 84529"/>
                    <a:gd name="connsiteX2" fmla="*/ 39426 w 115009"/>
                    <a:gd name="connsiteY2" fmla="*/ 43236 h 84529"/>
                    <a:gd name="connsiteX3" fmla="*/ 9899 w 115009"/>
                    <a:gd name="connsiteY3" fmla="*/ 54666 h 84529"/>
                    <a:gd name="connsiteX4" fmla="*/ 5136 w 115009"/>
                    <a:gd name="connsiteY4" fmla="*/ 52761 h 84529"/>
                    <a:gd name="connsiteX5" fmla="*/ 374 w 115009"/>
                    <a:gd name="connsiteY5" fmla="*/ 40379 h 84529"/>
                    <a:gd name="connsiteX6" fmla="*/ 2279 w 115009"/>
                    <a:gd name="connsiteY6" fmla="*/ 35616 h 84529"/>
                    <a:gd name="connsiteX7" fmla="*/ 95624 w 115009"/>
                    <a:gd name="connsiteY7" fmla="*/ 374 h 84529"/>
                    <a:gd name="connsiteX8" fmla="*/ 100386 w 115009"/>
                    <a:gd name="connsiteY8" fmla="*/ 2279 h 84529"/>
                    <a:gd name="connsiteX9" fmla="*/ 106101 w 115009"/>
                    <a:gd name="connsiteY9" fmla="*/ 18471 h 84529"/>
                    <a:gd name="connsiteX10" fmla="*/ 112769 w 115009"/>
                    <a:gd name="connsiteY10" fmla="*/ 36569 h 84529"/>
                    <a:gd name="connsiteX11" fmla="*/ 91814 w 115009"/>
                    <a:gd name="connsiteY11" fmla="*/ 82289 h 84529"/>
                    <a:gd name="connsiteX12" fmla="*/ 85146 w 115009"/>
                    <a:gd name="connsiteY12" fmla="*/ 63239 h 84529"/>
                    <a:gd name="connsiteX13" fmla="*/ 94671 w 115009"/>
                    <a:gd name="connsiteY13" fmla="*/ 43236 h 84529"/>
                    <a:gd name="connsiteX14" fmla="*/ 88004 w 115009"/>
                    <a:gd name="connsiteY14" fmla="*/ 25139 h 84529"/>
                    <a:gd name="connsiteX15" fmla="*/ 58476 w 115009"/>
                    <a:gd name="connsiteY15" fmla="*/ 36569 h 84529"/>
                    <a:gd name="connsiteX16" fmla="*/ 65144 w 115009"/>
                    <a:gd name="connsiteY16" fmla="*/ 54666 h 84529"/>
                    <a:gd name="connsiteX17" fmla="*/ 85146 w 115009"/>
                    <a:gd name="connsiteY17" fmla="*/ 63239 h 84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009" h="84529">
                      <a:moveTo>
                        <a:pt x="91814" y="82289"/>
                      </a:moveTo>
                      <a:cubicBezTo>
                        <a:pt x="73716" y="88956"/>
                        <a:pt x="52761" y="80384"/>
                        <a:pt x="46094" y="61334"/>
                      </a:cubicBezTo>
                      <a:lnTo>
                        <a:pt x="39426" y="43236"/>
                      </a:lnTo>
                      <a:lnTo>
                        <a:pt x="9899" y="54666"/>
                      </a:lnTo>
                      <a:cubicBezTo>
                        <a:pt x="7994" y="55619"/>
                        <a:pt x="6089" y="54666"/>
                        <a:pt x="5136" y="52761"/>
                      </a:cubicBezTo>
                      <a:lnTo>
                        <a:pt x="374" y="40379"/>
                      </a:lnTo>
                      <a:cubicBezTo>
                        <a:pt x="-579" y="38474"/>
                        <a:pt x="374" y="36569"/>
                        <a:pt x="2279" y="35616"/>
                      </a:cubicBezTo>
                      <a:lnTo>
                        <a:pt x="95624" y="374"/>
                      </a:lnTo>
                      <a:cubicBezTo>
                        <a:pt x="97529" y="-579"/>
                        <a:pt x="99434" y="374"/>
                        <a:pt x="100386" y="2279"/>
                      </a:cubicBezTo>
                      <a:lnTo>
                        <a:pt x="106101" y="18471"/>
                      </a:lnTo>
                      <a:lnTo>
                        <a:pt x="112769" y="36569"/>
                      </a:lnTo>
                      <a:cubicBezTo>
                        <a:pt x="119436" y="55619"/>
                        <a:pt x="110864" y="75621"/>
                        <a:pt x="91814" y="82289"/>
                      </a:cubicBezTo>
                      <a:close/>
                      <a:moveTo>
                        <a:pt x="85146" y="63239"/>
                      </a:moveTo>
                      <a:cubicBezTo>
                        <a:pt x="93719" y="60381"/>
                        <a:pt x="97529" y="51809"/>
                        <a:pt x="94671" y="43236"/>
                      </a:cubicBezTo>
                      <a:lnTo>
                        <a:pt x="88004" y="25139"/>
                      </a:lnTo>
                      <a:lnTo>
                        <a:pt x="58476" y="36569"/>
                      </a:lnTo>
                      <a:lnTo>
                        <a:pt x="65144" y="54666"/>
                      </a:lnTo>
                      <a:cubicBezTo>
                        <a:pt x="68001" y="62286"/>
                        <a:pt x="76574" y="66096"/>
                        <a:pt x="85146" y="6323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B61FBAA0-6920-D625-F49B-C3CB0715631F}"/>
                    </a:ext>
                  </a:extLst>
                </p:cNvPr>
                <p:cNvSpPr/>
                <p:nvPr/>
              </p:nvSpPr>
              <p:spPr>
                <a:xfrm>
                  <a:off x="199405" y="1387101"/>
                  <a:ext cx="115354" cy="86947"/>
                </a:xfrm>
                <a:custGeom>
                  <a:avLst/>
                  <a:gdLst>
                    <a:gd name="connsiteX0" fmla="*/ 95624 w 115354"/>
                    <a:gd name="connsiteY0" fmla="*/ 83241 h 86947"/>
                    <a:gd name="connsiteX1" fmla="*/ 47999 w 115354"/>
                    <a:gd name="connsiteY1" fmla="*/ 67049 h 86947"/>
                    <a:gd name="connsiteX2" fmla="*/ 39426 w 115354"/>
                    <a:gd name="connsiteY2" fmla="*/ 49904 h 86947"/>
                    <a:gd name="connsiteX3" fmla="*/ 10851 w 115354"/>
                    <a:gd name="connsiteY3" fmla="*/ 64191 h 86947"/>
                    <a:gd name="connsiteX4" fmla="*/ 6089 w 115354"/>
                    <a:gd name="connsiteY4" fmla="*/ 62286 h 86947"/>
                    <a:gd name="connsiteX5" fmla="*/ 374 w 115354"/>
                    <a:gd name="connsiteY5" fmla="*/ 49904 h 86947"/>
                    <a:gd name="connsiteX6" fmla="*/ 2279 w 115354"/>
                    <a:gd name="connsiteY6" fmla="*/ 45141 h 86947"/>
                    <a:gd name="connsiteX7" fmla="*/ 90861 w 115354"/>
                    <a:gd name="connsiteY7" fmla="*/ 374 h 86947"/>
                    <a:gd name="connsiteX8" fmla="*/ 95624 w 115354"/>
                    <a:gd name="connsiteY8" fmla="*/ 2279 h 86947"/>
                    <a:gd name="connsiteX9" fmla="*/ 103244 w 115354"/>
                    <a:gd name="connsiteY9" fmla="*/ 17519 h 86947"/>
                    <a:gd name="connsiteX10" fmla="*/ 111816 w 115354"/>
                    <a:gd name="connsiteY10" fmla="*/ 34664 h 86947"/>
                    <a:gd name="connsiteX11" fmla="*/ 95624 w 115354"/>
                    <a:gd name="connsiteY11" fmla="*/ 83241 h 86947"/>
                    <a:gd name="connsiteX12" fmla="*/ 86099 w 115354"/>
                    <a:gd name="connsiteY12" fmla="*/ 65144 h 86947"/>
                    <a:gd name="connsiteX13" fmla="*/ 93719 w 115354"/>
                    <a:gd name="connsiteY13" fmla="*/ 44189 h 86947"/>
                    <a:gd name="connsiteX14" fmla="*/ 85146 w 115354"/>
                    <a:gd name="connsiteY14" fmla="*/ 27044 h 86947"/>
                    <a:gd name="connsiteX15" fmla="*/ 56571 w 115354"/>
                    <a:gd name="connsiteY15" fmla="*/ 41331 h 86947"/>
                    <a:gd name="connsiteX16" fmla="*/ 65144 w 115354"/>
                    <a:gd name="connsiteY16" fmla="*/ 58476 h 86947"/>
                    <a:gd name="connsiteX17" fmla="*/ 86099 w 115354"/>
                    <a:gd name="connsiteY17" fmla="*/ 65144 h 86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354" h="86947">
                      <a:moveTo>
                        <a:pt x="95624" y="83241"/>
                      </a:moveTo>
                      <a:cubicBezTo>
                        <a:pt x="78479" y="91814"/>
                        <a:pt x="56571" y="85146"/>
                        <a:pt x="47999" y="67049"/>
                      </a:cubicBezTo>
                      <a:lnTo>
                        <a:pt x="39426" y="49904"/>
                      </a:lnTo>
                      <a:lnTo>
                        <a:pt x="10851" y="64191"/>
                      </a:lnTo>
                      <a:cubicBezTo>
                        <a:pt x="8946" y="65144"/>
                        <a:pt x="7041" y="64191"/>
                        <a:pt x="6089" y="62286"/>
                      </a:cubicBezTo>
                      <a:lnTo>
                        <a:pt x="374" y="49904"/>
                      </a:lnTo>
                      <a:cubicBezTo>
                        <a:pt x="-579" y="47999"/>
                        <a:pt x="374" y="46094"/>
                        <a:pt x="2279" y="45141"/>
                      </a:cubicBezTo>
                      <a:lnTo>
                        <a:pt x="90861" y="374"/>
                      </a:lnTo>
                      <a:cubicBezTo>
                        <a:pt x="92766" y="-579"/>
                        <a:pt x="94671" y="374"/>
                        <a:pt x="95624" y="2279"/>
                      </a:cubicBezTo>
                      <a:lnTo>
                        <a:pt x="103244" y="17519"/>
                      </a:lnTo>
                      <a:lnTo>
                        <a:pt x="111816" y="34664"/>
                      </a:lnTo>
                      <a:cubicBezTo>
                        <a:pt x="120389" y="53714"/>
                        <a:pt x="112769" y="74669"/>
                        <a:pt x="95624" y="83241"/>
                      </a:cubicBezTo>
                      <a:close/>
                      <a:moveTo>
                        <a:pt x="86099" y="65144"/>
                      </a:moveTo>
                      <a:cubicBezTo>
                        <a:pt x="93719" y="61334"/>
                        <a:pt x="97529" y="51809"/>
                        <a:pt x="93719" y="44189"/>
                      </a:cubicBezTo>
                      <a:lnTo>
                        <a:pt x="85146" y="27044"/>
                      </a:lnTo>
                      <a:lnTo>
                        <a:pt x="56571" y="41331"/>
                      </a:lnTo>
                      <a:lnTo>
                        <a:pt x="65144" y="58476"/>
                      </a:lnTo>
                      <a:cubicBezTo>
                        <a:pt x="68954" y="66096"/>
                        <a:pt x="78479" y="68954"/>
                        <a:pt x="86099" y="651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0EA4480C-CC04-03FC-D1FC-75B75C8547CB}"/>
                    </a:ext>
                  </a:extLst>
                </p:cNvPr>
                <p:cNvSpPr/>
                <p:nvPr/>
              </p:nvSpPr>
              <p:spPr>
                <a:xfrm>
                  <a:off x="258865" y="1479899"/>
                  <a:ext cx="111379" cy="111379"/>
                </a:xfrm>
                <a:custGeom>
                  <a:avLst/>
                  <a:gdLst>
                    <a:gd name="connsiteX0" fmla="*/ 24734 w 111379"/>
                    <a:gd name="connsiteY0" fmla="*/ 9493 h 111379"/>
                    <a:gd name="connsiteX1" fmla="*/ 101886 w 111379"/>
                    <a:gd name="connsiteY1" fmla="*/ 24733 h 111379"/>
                    <a:gd name="connsiteX2" fmla="*/ 86646 w 111379"/>
                    <a:gd name="connsiteY2" fmla="*/ 101886 h 111379"/>
                    <a:gd name="connsiteX3" fmla="*/ 9493 w 111379"/>
                    <a:gd name="connsiteY3" fmla="*/ 86646 h 111379"/>
                    <a:gd name="connsiteX4" fmla="*/ 24734 w 111379"/>
                    <a:gd name="connsiteY4" fmla="*/ 9493 h 111379"/>
                    <a:gd name="connsiteX5" fmla="*/ 75216 w 111379"/>
                    <a:gd name="connsiteY5" fmla="*/ 83789 h 111379"/>
                    <a:gd name="connsiteX6" fmla="*/ 84741 w 111379"/>
                    <a:gd name="connsiteY6" fmla="*/ 36164 h 111379"/>
                    <a:gd name="connsiteX7" fmla="*/ 36163 w 111379"/>
                    <a:gd name="connsiteY7" fmla="*/ 26639 h 111379"/>
                    <a:gd name="connsiteX8" fmla="*/ 26638 w 111379"/>
                    <a:gd name="connsiteY8" fmla="*/ 74264 h 111379"/>
                    <a:gd name="connsiteX9" fmla="*/ 75216 w 111379"/>
                    <a:gd name="connsiteY9" fmla="*/ 83789 h 111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79" h="111379">
                      <a:moveTo>
                        <a:pt x="24734" y="9493"/>
                      </a:moveTo>
                      <a:cubicBezTo>
                        <a:pt x="50451" y="-7652"/>
                        <a:pt x="84741" y="-984"/>
                        <a:pt x="101886" y="24733"/>
                      </a:cubicBezTo>
                      <a:cubicBezTo>
                        <a:pt x="119031" y="50451"/>
                        <a:pt x="112363" y="84741"/>
                        <a:pt x="86646" y="101886"/>
                      </a:cubicBezTo>
                      <a:cubicBezTo>
                        <a:pt x="60928" y="119031"/>
                        <a:pt x="26638" y="112364"/>
                        <a:pt x="9493" y="86646"/>
                      </a:cubicBezTo>
                      <a:cubicBezTo>
                        <a:pt x="-7652" y="59976"/>
                        <a:pt x="-984" y="26639"/>
                        <a:pt x="24734" y="9493"/>
                      </a:cubicBezTo>
                      <a:close/>
                      <a:moveTo>
                        <a:pt x="75216" y="83789"/>
                      </a:moveTo>
                      <a:cubicBezTo>
                        <a:pt x="92361" y="72358"/>
                        <a:pt x="96171" y="51404"/>
                        <a:pt x="84741" y="36164"/>
                      </a:cubicBezTo>
                      <a:cubicBezTo>
                        <a:pt x="73311" y="20923"/>
                        <a:pt x="53309" y="15208"/>
                        <a:pt x="36163" y="26639"/>
                      </a:cubicBezTo>
                      <a:cubicBezTo>
                        <a:pt x="19018" y="38068"/>
                        <a:pt x="15209" y="59023"/>
                        <a:pt x="26638" y="74264"/>
                      </a:cubicBezTo>
                      <a:cubicBezTo>
                        <a:pt x="37116" y="90456"/>
                        <a:pt x="58071" y="95218"/>
                        <a:pt x="75216" y="8378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C83EDD11-F79B-F889-07F3-F6D377E769DE}"/>
                    </a:ext>
                  </a:extLst>
                </p:cNvPr>
                <p:cNvSpPr/>
                <p:nvPr/>
              </p:nvSpPr>
              <p:spPr>
                <a:xfrm>
                  <a:off x="319646" y="1559730"/>
                  <a:ext cx="113839" cy="133317"/>
                </a:xfrm>
                <a:custGeom>
                  <a:avLst/>
                  <a:gdLst>
                    <a:gd name="connsiteX0" fmla="*/ 56345 w 113839"/>
                    <a:gd name="connsiteY0" fmla="*/ 130640 h 133317"/>
                    <a:gd name="connsiteX1" fmla="*/ 51582 w 113839"/>
                    <a:gd name="connsiteY1" fmla="*/ 131592 h 133317"/>
                    <a:gd name="connsiteX2" fmla="*/ 41105 w 113839"/>
                    <a:gd name="connsiteY2" fmla="*/ 119210 h 133317"/>
                    <a:gd name="connsiteX3" fmla="*/ 40152 w 113839"/>
                    <a:gd name="connsiteY3" fmla="*/ 114447 h 133317"/>
                    <a:gd name="connsiteX4" fmla="*/ 47772 w 113839"/>
                    <a:gd name="connsiteY4" fmla="*/ 69680 h 133317"/>
                    <a:gd name="connsiteX5" fmla="*/ 39200 w 113839"/>
                    <a:gd name="connsiteY5" fmla="*/ 60155 h 133317"/>
                    <a:gd name="connsiteX6" fmla="*/ 14435 w 113839"/>
                    <a:gd name="connsiteY6" fmla="*/ 82062 h 133317"/>
                    <a:gd name="connsiteX7" fmla="*/ 9672 w 113839"/>
                    <a:gd name="connsiteY7" fmla="*/ 82062 h 133317"/>
                    <a:gd name="connsiteX8" fmla="*/ 1100 w 113839"/>
                    <a:gd name="connsiteY8" fmla="*/ 71585 h 133317"/>
                    <a:gd name="connsiteX9" fmla="*/ 1100 w 113839"/>
                    <a:gd name="connsiteY9" fmla="*/ 66822 h 133317"/>
                    <a:gd name="connsiteX10" fmla="*/ 76347 w 113839"/>
                    <a:gd name="connsiteY10" fmla="*/ 1100 h 133317"/>
                    <a:gd name="connsiteX11" fmla="*/ 81110 w 113839"/>
                    <a:gd name="connsiteY11" fmla="*/ 1100 h 133317"/>
                    <a:gd name="connsiteX12" fmla="*/ 92540 w 113839"/>
                    <a:gd name="connsiteY12" fmla="*/ 14435 h 133317"/>
                    <a:gd name="connsiteX13" fmla="*/ 104922 w 113839"/>
                    <a:gd name="connsiteY13" fmla="*/ 28722 h 133317"/>
                    <a:gd name="connsiteX14" fmla="*/ 101112 w 113839"/>
                    <a:gd name="connsiteY14" fmla="*/ 78252 h 133317"/>
                    <a:gd name="connsiteX15" fmla="*/ 64917 w 113839"/>
                    <a:gd name="connsiteY15" fmla="*/ 83015 h 133317"/>
                    <a:gd name="connsiteX16" fmla="*/ 56345 w 113839"/>
                    <a:gd name="connsiteY16" fmla="*/ 130640 h 133317"/>
                    <a:gd name="connsiteX17" fmla="*/ 56345 w 113839"/>
                    <a:gd name="connsiteY17" fmla="*/ 130640 h 133317"/>
                    <a:gd name="connsiteX18" fmla="*/ 52535 w 113839"/>
                    <a:gd name="connsiteY18" fmla="*/ 48725 h 133317"/>
                    <a:gd name="connsiteX19" fmla="*/ 64917 w 113839"/>
                    <a:gd name="connsiteY19" fmla="*/ 63012 h 133317"/>
                    <a:gd name="connsiteX20" fmla="*/ 85872 w 113839"/>
                    <a:gd name="connsiteY20" fmla="*/ 63965 h 133317"/>
                    <a:gd name="connsiteX21" fmla="*/ 88730 w 113839"/>
                    <a:gd name="connsiteY21" fmla="*/ 43010 h 133317"/>
                    <a:gd name="connsiteX22" fmla="*/ 76347 w 113839"/>
                    <a:gd name="connsiteY22" fmla="*/ 28722 h 133317"/>
                    <a:gd name="connsiteX23" fmla="*/ 52535 w 113839"/>
                    <a:gd name="connsiteY23" fmla="*/ 48725 h 133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839" h="133317">
                      <a:moveTo>
                        <a:pt x="56345" y="130640"/>
                      </a:moveTo>
                      <a:cubicBezTo>
                        <a:pt x="55392" y="133497"/>
                        <a:pt x="53487" y="134450"/>
                        <a:pt x="51582" y="131592"/>
                      </a:cubicBezTo>
                      <a:lnTo>
                        <a:pt x="41105" y="119210"/>
                      </a:lnTo>
                      <a:cubicBezTo>
                        <a:pt x="40152" y="118257"/>
                        <a:pt x="39200" y="116352"/>
                        <a:pt x="40152" y="114447"/>
                      </a:cubicBezTo>
                      <a:lnTo>
                        <a:pt x="47772" y="69680"/>
                      </a:lnTo>
                      <a:lnTo>
                        <a:pt x="39200" y="60155"/>
                      </a:lnTo>
                      <a:lnTo>
                        <a:pt x="14435" y="82062"/>
                      </a:lnTo>
                      <a:cubicBezTo>
                        <a:pt x="12530" y="83967"/>
                        <a:pt x="10625" y="83015"/>
                        <a:pt x="9672" y="82062"/>
                      </a:cubicBezTo>
                      <a:lnTo>
                        <a:pt x="1100" y="71585"/>
                      </a:lnTo>
                      <a:cubicBezTo>
                        <a:pt x="-805" y="69680"/>
                        <a:pt x="147" y="67775"/>
                        <a:pt x="1100" y="66822"/>
                      </a:cubicBezTo>
                      <a:lnTo>
                        <a:pt x="76347" y="1100"/>
                      </a:lnTo>
                      <a:cubicBezTo>
                        <a:pt x="78252" y="-805"/>
                        <a:pt x="80157" y="147"/>
                        <a:pt x="81110" y="1100"/>
                      </a:cubicBezTo>
                      <a:lnTo>
                        <a:pt x="92540" y="14435"/>
                      </a:lnTo>
                      <a:lnTo>
                        <a:pt x="104922" y="28722"/>
                      </a:lnTo>
                      <a:cubicBezTo>
                        <a:pt x="118257" y="43962"/>
                        <a:pt x="116352" y="65870"/>
                        <a:pt x="101112" y="78252"/>
                      </a:cubicBezTo>
                      <a:cubicBezTo>
                        <a:pt x="91587" y="86825"/>
                        <a:pt x="77300" y="88730"/>
                        <a:pt x="64917" y="83015"/>
                      </a:cubicBezTo>
                      <a:lnTo>
                        <a:pt x="56345" y="130640"/>
                      </a:lnTo>
                      <a:lnTo>
                        <a:pt x="56345" y="130640"/>
                      </a:lnTo>
                      <a:close/>
                      <a:moveTo>
                        <a:pt x="52535" y="48725"/>
                      </a:moveTo>
                      <a:lnTo>
                        <a:pt x="64917" y="63012"/>
                      </a:lnTo>
                      <a:cubicBezTo>
                        <a:pt x="69680" y="68727"/>
                        <a:pt x="79205" y="69680"/>
                        <a:pt x="85872" y="63965"/>
                      </a:cubicBezTo>
                      <a:cubicBezTo>
                        <a:pt x="92540" y="58250"/>
                        <a:pt x="93492" y="48725"/>
                        <a:pt x="88730" y="43010"/>
                      </a:cubicBezTo>
                      <a:lnTo>
                        <a:pt x="76347" y="28722"/>
                      </a:lnTo>
                      <a:lnTo>
                        <a:pt x="52535" y="4872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E7A70753-98A2-0DF5-5E75-F9F01DC5889D}"/>
                    </a:ext>
                  </a:extLst>
                </p:cNvPr>
                <p:cNvSpPr/>
                <p:nvPr/>
              </p:nvSpPr>
              <p:spPr>
                <a:xfrm>
                  <a:off x="395517" y="1619408"/>
                  <a:ext cx="103971" cy="106680"/>
                </a:xfrm>
                <a:custGeom>
                  <a:avLst/>
                  <a:gdLst>
                    <a:gd name="connsiteX0" fmla="*/ 102394 w 103971"/>
                    <a:gd name="connsiteY0" fmla="*/ 50959 h 106680"/>
                    <a:gd name="connsiteX1" fmla="*/ 93821 w 103971"/>
                    <a:gd name="connsiteY1" fmla="*/ 60484 h 106680"/>
                    <a:gd name="connsiteX2" fmla="*/ 89059 w 103971"/>
                    <a:gd name="connsiteY2" fmla="*/ 60484 h 106680"/>
                    <a:gd name="connsiteX3" fmla="*/ 72866 w 103971"/>
                    <a:gd name="connsiteY3" fmla="*/ 45244 h 106680"/>
                    <a:gd name="connsiteX4" fmla="*/ 15716 w 103971"/>
                    <a:gd name="connsiteY4" fmla="*/ 105251 h 106680"/>
                    <a:gd name="connsiteX5" fmla="*/ 10954 w 103971"/>
                    <a:gd name="connsiteY5" fmla="*/ 105251 h 106680"/>
                    <a:gd name="connsiteX6" fmla="*/ 1429 w 103971"/>
                    <a:gd name="connsiteY6" fmla="*/ 95726 h 106680"/>
                    <a:gd name="connsiteX7" fmla="*/ 1429 w 103971"/>
                    <a:gd name="connsiteY7" fmla="*/ 90964 h 106680"/>
                    <a:gd name="connsiteX8" fmla="*/ 58579 w 103971"/>
                    <a:gd name="connsiteY8" fmla="*/ 30956 h 106680"/>
                    <a:gd name="connsiteX9" fmla="*/ 42386 w 103971"/>
                    <a:gd name="connsiteY9" fmla="*/ 15716 h 106680"/>
                    <a:gd name="connsiteX10" fmla="*/ 42386 w 103971"/>
                    <a:gd name="connsiteY10" fmla="*/ 10954 h 106680"/>
                    <a:gd name="connsiteX11" fmla="*/ 50959 w 103971"/>
                    <a:gd name="connsiteY11" fmla="*/ 1429 h 106680"/>
                    <a:gd name="connsiteX12" fmla="*/ 55721 w 103971"/>
                    <a:gd name="connsiteY12" fmla="*/ 1429 h 106680"/>
                    <a:gd name="connsiteX13" fmla="*/ 87154 w 103971"/>
                    <a:gd name="connsiteY13" fmla="*/ 30956 h 106680"/>
                    <a:gd name="connsiteX14" fmla="*/ 103346 w 103971"/>
                    <a:gd name="connsiteY14" fmla="*/ 46196 h 106680"/>
                    <a:gd name="connsiteX15" fmla="*/ 102394 w 103971"/>
                    <a:gd name="connsiteY15" fmla="*/ 50959 h 106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971" h="106680">
                      <a:moveTo>
                        <a:pt x="102394" y="50959"/>
                      </a:moveTo>
                      <a:lnTo>
                        <a:pt x="93821" y="60484"/>
                      </a:lnTo>
                      <a:cubicBezTo>
                        <a:pt x="91916" y="62389"/>
                        <a:pt x="90011" y="62389"/>
                        <a:pt x="89059" y="60484"/>
                      </a:cubicBezTo>
                      <a:lnTo>
                        <a:pt x="72866" y="45244"/>
                      </a:lnTo>
                      <a:lnTo>
                        <a:pt x="15716" y="105251"/>
                      </a:lnTo>
                      <a:cubicBezTo>
                        <a:pt x="13811" y="107156"/>
                        <a:pt x="11906" y="107156"/>
                        <a:pt x="10954" y="105251"/>
                      </a:cubicBezTo>
                      <a:lnTo>
                        <a:pt x="1429" y="95726"/>
                      </a:lnTo>
                      <a:cubicBezTo>
                        <a:pt x="-476" y="93821"/>
                        <a:pt x="-476" y="91916"/>
                        <a:pt x="1429" y="90964"/>
                      </a:cubicBezTo>
                      <a:lnTo>
                        <a:pt x="58579" y="30956"/>
                      </a:lnTo>
                      <a:lnTo>
                        <a:pt x="42386" y="15716"/>
                      </a:lnTo>
                      <a:cubicBezTo>
                        <a:pt x="40481" y="13811"/>
                        <a:pt x="40481" y="11906"/>
                        <a:pt x="42386" y="10954"/>
                      </a:cubicBezTo>
                      <a:lnTo>
                        <a:pt x="50959" y="1429"/>
                      </a:lnTo>
                      <a:cubicBezTo>
                        <a:pt x="52864" y="-476"/>
                        <a:pt x="54769" y="-476"/>
                        <a:pt x="55721" y="1429"/>
                      </a:cubicBezTo>
                      <a:lnTo>
                        <a:pt x="87154" y="30956"/>
                      </a:lnTo>
                      <a:lnTo>
                        <a:pt x="103346" y="46196"/>
                      </a:lnTo>
                      <a:cubicBezTo>
                        <a:pt x="104299" y="47149"/>
                        <a:pt x="104299" y="49054"/>
                        <a:pt x="102394" y="5095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332E9D67-FFF1-DD20-7EAD-15E1F1DF4134}"/>
                    </a:ext>
                  </a:extLst>
                </p:cNvPr>
                <p:cNvSpPr/>
                <p:nvPr/>
              </p:nvSpPr>
              <p:spPr>
                <a:xfrm>
                  <a:off x="450968" y="1672599"/>
                  <a:ext cx="112338" cy="117666"/>
                </a:xfrm>
                <a:custGeom>
                  <a:avLst/>
                  <a:gdLst>
                    <a:gd name="connsiteX0" fmla="*/ 7891 w 112338"/>
                    <a:gd name="connsiteY0" fmla="*/ 56823 h 117666"/>
                    <a:gd name="connsiteX1" fmla="*/ 51706 w 112338"/>
                    <a:gd name="connsiteY1" fmla="*/ 1578 h 117666"/>
                    <a:gd name="connsiteX2" fmla="*/ 56468 w 112338"/>
                    <a:gd name="connsiteY2" fmla="*/ 626 h 117666"/>
                    <a:gd name="connsiteX3" fmla="*/ 66946 w 112338"/>
                    <a:gd name="connsiteY3" fmla="*/ 9198 h 117666"/>
                    <a:gd name="connsiteX4" fmla="*/ 67898 w 112338"/>
                    <a:gd name="connsiteY4" fmla="*/ 13961 h 117666"/>
                    <a:gd name="connsiteX5" fmla="*/ 25036 w 112338"/>
                    <a:gd name="connsiteY5" fmla="*/ 68253 h 117666"/>
                    <a:gd name="connsiteX6" fmla="*/ 28846 w 112338"/>
                    <a:gd name="connsiteY6" fmla="*/ 92066 h 117666"/>
                    <a:gd name="connsiteX7" fmla="*/ 52658 w 112338"/>
                    <a:gd name="connsiteY7" fmla="*/ 91113 h 117666"/>
                    <a:gd name="connsiteX8" fmla="*/ 95521 w 112338"/>
                    <a:gd name="connsiteY8" fmla="*/ 36821 h 117666"/>
                    <a:gd name="connsiteX9" fmla="*/ 100283 w 112338"/>
                    <a:gd name="connsiteY9" fmla="*/ 35868 h 117666"/>
                    <a:gd name="connsiteX10" fmla="*/ 110761 w 112338"/>
                    <a:gd name="connsiteY10" fmla="*/ 44441 h 117666"/>
                    <a:gd name="connsiteX11" fmla="*/ 111713 w 112338"/>
                    <a:gd name="connsiteY11" fmla="*/ 49203 h 117666"/>
                    <a:gd name="connsiteX12" fmla="*/ 67898 w 112338"/>
                    <a:gd name="connsiteY12" fmla="*/ 104448 h 117666"/>
                    <a:gd name="connsiteX13" fmla="*/ 15511 w 112338"/>
                    <a:gd name="connsiteY13" fmla="*/ 107306 h 117666"/>
                    <a:gd name="connsiteX14" fmla="*/ 7891 w 112338"/>
                    <a:gd name="connsiteY14" fmla="*/ 56823 h 11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38" h="117666">
                      <a:moveTo>
                        <a:pt x="7891" y="56823"/>
                      </a:moveTo>
                      <a:lnTo>
                        <a:pt x="51706" y="1578"/>
                      </a:lnTo>
                      <a:cubicBezTo>
                        <a:pt x="53611" y="-327"/>
                        <a:pt x="54563" y="-327"/>
                        <a:pt x="56468" y="626"/>
                      </a:cubicBezTo>
                      <a:lnTo>
                        <a:pt x="66946" y="9198"/>
                      </a:lnTo>
                      <a:cubicBezTo>
                        <a:pt x="68850" y="11103"/>
                        <a:pt x="68850" y="12056"/>
                        <a:pt x="67898" y="13961"/>
                      </a:cubicBezTo>
                      <a:lnTo>
                        <a:pt x="25036" y="68253"/>
                      </a:lnTo>
                      <a:cubicBezTo>
                        <a:pt x="19321" y="75873"/>
                        <a:pt x="19321" y="84446"/>
                        <a:pt x="28846" y="92066"/>
                      </a:cubicBezTo>
                      <a:cubicBezTo>
                        <a:pt x="38371" y="99686"/>
                        <a:pt x="46943" y="98733"/>
                        <a:pt x="52658" y="91113"/>
                      </a:cubicBezTo>
                      <a:lnTo>
                        <a:pt x="95521" y="36821"/>
                      </a:lnTo>
                      <a:cubicBezTo>
                        <a:pt x="97425" y="34916"/>
                        <a:pt x="98378" y="34916"/>
                        <a:pt x="100283" y="35868"/>
                      </a:cubicBezTo>
                      <a:lnTo>
                        <a:pt x="110761" y="44441"/>
                      </a:lnTo>
                      <a:cubicBezTo>
                        <a:pt x="112666" y="46346"/>
                        <a:pt x="112666" y="47298"/>
                        <a:pt x="111713" y="49203"/>
                      </a:cubicBezTo>
                      <a:lnTo>
                        <a:pt x="67898" y="104448"/>
                      </a:lnTo>
                      <a:cubicBezTo>
                        <a:pt x="53611" y="122546"/>
                        <a:pt x="32656" y="120641"/>
                        <a:pt x="15511" y="107306"/>
                      </a:cubicBezTo>
                      <a:cubicBezTo>
                        <a:pt x="271" y="94923"/>
                        <a:pt x="-6397" y="74921"/>
                        <a:pt x="7891" y="5682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2" name="Freeform 81">
                  <a:extLst>
                    <a:ext uri="{FF2B5EF4-FFF2-40B4-BE49-F238E27FC236}">
                      <a16:creationId xmlns:a16="http://schemas.microsoft.com/office/drawing/2014/main" id="{C323772F-45BF-F76C-F004-581C7BEBB0C3}"/>
                    </a:ext>
                  </a:extLst>
                </p:cNvPr>
                <p:cNvSpPr/>
                <p:nvPr/>
              </p:nvSpPr>
              <p:spPr>
                <a:xfrm>
                  <a:off x="523543" y="1728384"/>
                  <a:ext cx="119234" cy="130251"/>
                </a:xfrm>
                <a:custGeom>
                  <a:avLst/>
                  <a:gdLst>
                    <a:gd name="connsiteX0" fmla="*/ 105813 w 119234"/>
                    <a:gd name="connsiteY0" fmla="*/ 31519 h 130251"/>
                    <a:gd name="connsiteX1" fmla="*/ 117243 w 119234"/>
                    <a:gd name="connsiteY1" fmla="*/ 39138 h 130251"/>
                    <a:gd name="connsiteX2" fmla="*/ 118196 w 119234"/>
                    <a:gd name="connsiteY2" fmla="*/ 43901 h 130251"/>
                    <a:gd name="connsiteX3" fmla="*/ 65808 w 119234"/>
                    <a:gd name="connsiteY3" fmla="*/ 128673 h 130251"/>
                    <a:gd name="connsiteX4" fmla="*/ 61046 w 119234"/>
                    <a:gd name="connsiteY4" fmla="*/ 129626 h 130251"/>
                    <a:gd name="connsiteX5" fmla="*/ 53426 w 119234"/>
                    <a:gd name="connsiteY5" fmla="*/ 124863 h 130251"/>
                    <a:gd name="connsiteX6" fmla="*/ 50568 w 119234"/>
                    <a:gd name="connsiteY6" fmla="*/ 120101 h 130251"/>
                    <a:gd name="connsiteX7" fmla="*/ 50568 w 119234"/>
                    <a:gd name="connsiteY7" fmla="*/ 44854 h 130251"/>
                    <a:gd name="connsiteX8" fmla="*/ 18183 w 119234"/>
                    <a:gd name="connsiteY8" fmla="*/ 98194 h 130251"/>
                    <a:gd name="connsiteX9" fmla="*/ 13421 w 119234"/>
                    <a:gd name="connsiteY9" fmla="*/ 99146 h 130251"/>
                    <a:gd name="connsiteX10" fmla="*/ 1991 w 119234"/>
                    <a:gd name="connsiteY10" fmla="*/ 91526 h 130251"/>
                    <a:gd name="connsiteX11" fmla="*/ 1038 w 119234"/>
                    <a:gd name="connsiteY11" fmla="*/ 86763 h 130251"/>
                    <a:gd name="connsiteX12" fmla="*/ 53426 w 119234"/>
                    <a:gd name="connsiteY12" fmla="*/ 1991 h 130251"/>
                    <a:gd name="connsiteX13" fmla="*/ 58188 w 119234"/>
                    <a:gd name="connsiteY13" fmla="*/ 1038 h 130251"/>
                    <a:gd name="connsiteX14" fmla="*/ 65808 w 119234"/>
                    <a:gd name="connsiteY14" fmla="*/ 5801 h 130251"/>
                    <a:gd name="connsiteX15" fmla="*/ 68666 w 119234"/>
                    <a:gd name="connsiteY15" fmla="*/ 10563 h 130251"/>
                    <a:gd name="connsiteX16" fmla="*/ 68666 w 119234"/>
                    <a:gd name="connsiteY16" fmla="*/ 85811 h 130251"/>
                    <a:gd name="connsiteX17" fmla="*/ 101051 w 119234"/>
                    <a:gd name="connsiteY17" fmla="*/ 32471 h 130251"/>
                    <a:gd name="connsiteX18" fmla="*/ 105813 w 119234"/>
                    <a:gd name="connsiteY18" fmla="*/ 31519 h 13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9234" h="130251">
                      <a:moveTo>
                        <a:pt x="105813" y="31519"/>
                      </a:moveTo>
                      <a:lnTo>
                        <a:pt x="117243" y="39138"/>
                      </a:lnTo>
                      <a:cubicBezTo>
                        <a:pt x="119148" y="40091"/>
                        <a:pt x="120101" y="41996"/>
                        <a:pt x="118196" y="43901"/>
                      </a:cubicBezTo>
                      <a:lnTo>
                        <a:pt x="65808" y="128673"/>
                      </a:lnTo>
                      <a:cubicBezTo>
                        <a:pt x="64856" y="130579"/>
                        <a:pt x="62951" y="130579"/>
                        <a:pt x="61046" y="129626"/>
                      </a:cubicBezTo>
                      <a:lnTo>
                        <a:pt x="53426" y="124863"/>
                      </a:lnTo>
                      <a:cubicBezTo>
                        <a:pt x="51521" y="123911"/>
                        <a:pt x="50568" y="122006"/>
                        <a:pt x="50568" y="120101"/>
                      </a:cubicBezTo>
                      <a:lnTo>
                        <a:pt x="50568" y="44854"/>
                      </a:lnTo>
                      <a:lnTo>
                        <a:pt x="18183" y="98194"/>
                      </a:lnTo>
                      <a:cubicBezTo>
                        <a:pt x="17231" y="100098"/>
                        <a:pt x="15326" y="101051"/>
                        <a:pt x="13421" y="99146"/>
                      </a:cubicBezTo>
                      <a:lnTo>
                        <a:pt x="1991" y="91526"/>
                      </a:lnTo>
                      <a:cubicBezTo>
                        <a:pt x="86" y="90573"/>
                        <a:pt x="-867" y="88669"/>
                        <a:pt x="1038" y="86763"/>
                      </a:cubicBezTo>
                      <a:lnTo>
                        <a:pt x="53426" y="1991"/>
                      </a:lnTo>
                      <a:cubicBezTo>
                        <a:pt x="54378" y="86"/>
                        <a:pt x="56283" y="-867"/>
                        <a:pt x="58188" y="1038"/>
                      </a:cubicBezTo>
                      <a:lnTo>
                        <a:pt x="65808" y="5801"/>
                      </a:lnTo>
                      <a:cubicBezTo>
                        <a:pt x="67713" y="6754"/>
                        <a:pt x="68666" y="8658"/>
                        <a:pt x="68666" y="10563"/>
                      </a:cubicBezTo>
                      <a:lnTo>
                        <a:pt x="68666" y="85811"/>
                      </a:lnTo>
                      <a:lnTo>
                        <a:pt x="101051" y="32471"/>
                      </a:lnTo>
                      <a:cubicBezTo>
                        <a:pt x="102003" y="30566"/>
                        <a:pt x="103908" y="30566"/>
                        <a:pt x="105813" y="3151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F4ED04E7-B893-F3E1-4859-24C1B13751E1}"/>
                    </a:ext>
                  </a:extLst>
                </p:cNvPr>
                <p:cNvSpPr/>
                <p:nvPr/>
              </p:nvSpPr>
              <p:spPr>
                <a:xfrm>
                  <a:off x="610885" y="1777374"/>
                  <a:ext cx="66469" cy="101964"/>
                </a:xfrm>
                <a:custGeom>
                  <a:avLst/>
                  <a:gdLst>
                    <a:gd name="connsiteX0" fmla="*/ 51809 w 66469"/>
                    <a:gd name="connsiteY0" fmla="*/ 626 h 101964"/>
                    <a:gd name="connsiteX1" fmla="*/ 64191 w 66469"/>
                    <a:gd name="connsiteY1" fmla="*/ 7293 h 101964"/>
                    <a:gd name="connsiteX2" fmla="*/ 66096 w 66469"/>
                    <a:gd name="connsiteY2" fmla="*/ 12056 h 101964"/>
                    <a:gd name="connsiteX3" fmla="*/ 19424 w 66469"/>
                    <a:gd name="connsiteY3" fmla="*/ 99686 h 101964"/>
                    <a:gd name="connsiteX4" fmla="*/ 14661 w 66469"/>
                    <a:gd name="connsiteY4" fmla="*/ 101591 h 101964"/>
                    <a:gd name="connsiteX5" fmla="*/ 2279 w 66469"/>
                    <a:gd name="connsiteY5" fmla="*/ 94923 h 101964"/>
                    <a:gd name="connsiteX6" fmla="*/ 374 w 66469"/>
                    <a:gd name="connsiteY6" fmla="*/ 90161 h 101964"/>
                    <a:gd name="connsiteX7" fmla="*/ 46094 w 66469"/>
                    <a:gd name="connsiteY7" fmla="*/ 1578 h 101964"/>
                    <a:gd name="connsiteX8" fmla="*/ 51809 w 66469"/>
                    <a:gd name="connsiteY8" fmla="*/ 626 h 10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469" h="101964">
                      <a:moveTo>
                        <a:pt x="51809" y="626"/>
                      </a:moveTo>
                      <a:lnTo>
                        <a:pt x="64191" y="7293"/>
                      </a:lnTo>
                      <a:cubicBezTo>
                        <a:pt x="66096" y="8246"/>
                        <a:pt x="67049" y="10151"/>
                        <a:pt x="66096" y="12056"/>
                      </a:cubicBezTo>
                      <a:lnTo>
                        <a:pt x="19424" y="99686"/>
                      </a:lnTo>
                      <a:cubicBezTo>
                        <a:pt x="18471" y="101591"/>
                        <a:pt x="16566" y="102543"/>
                        <a:pt x="14661" y="101591"/>
                      </a:cubicBezTo>
                      <a:lnTo>
                        <a:pt x="2279" y="94923"/>
                      </a:lnTo>
                      <a:cubicBezTo>
                        <a:pt x="374" y="93971"/>
                        <a:pt x="-579" y="92066"/>
                        <a:pt x="374" y="90161"/>
                      </a:cubicBezTo>
                      <a:lnTo>
                        <a:pt x="46094" y="1578"/>
                      </a:lnTo>
                      <a:cubicBezTo>
                        <a:pt x="47999" y="-327"/>
                        <a:pt x="48951" y="-327"/>
                        <a:pt x="51809" y="62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8680CC3F-0035-D17C-AB3E-79982901B373}"/>
                    </a:ext>
                  </a:extLst>
                </p:cNvPr>
                <p:cNvSpPr/>
                <p:nvPr/>
              </p:nvSpPr>
              <p:spPr>
                <a:xfrm>
                  <a:off x="669940" y="1791913"/>
                  <a:ext cx="81336" cy="114094"/>
                </a:xfrm>
                <a:custGeom>
                  <a:avLst/>
                  <a:gdLst>
                    <a:gd name="connsiteX0" fmla="*/ 81336 w 81336"/>
                    <a:gd name="connsiteY0" fmla="*/ 30854 h 114094"/>
                    <a:gd name="connsiteX1" fmla="*/ 76574 w 81336"/>
                    <a:gd name="connsiteY1" fmla="*/ 42284 h 114094"/>
                    <a:gd name="connsiteX2" fmla="*/ 71811 w 81336"/>
                    <a:gd name="connsiteY2" fmla="*/ 44189 h 114094"/>
                    <a:gd name="connsiteX3" fmla="*/ 51809 w 81336"/>
                    <a:gd name="connsiteY3" fmla="*/ 35616 h 114094"/>
                    <a:gd name="connsiteX4" fmla="*/ 19424 w 81336"/>
                    <a:gd name="connsiteY4" fmla="*/ 111816 h 114094"/>
                    <a:gd name="connsiteX5" fmla="*/ 14661 w 81336"/>
                    <a:gd name="connsiteY5" fmla="*/ 113721 h 114094"/>
                    <a:gd name="connsiteX6" fmla="*/ 2279 w 81336"/>
                    <a:gd name="connsiteY6" fmla="*/ 108006 h 114094"/>
                    <a:gd name="connsiteX7" fmla="*/ 374 w 81336"/>
                    <a:gd name="connsiteY7" fmla="*/ 103244 h 114094"/>
                    <a:gd name="connsiteX8" fmla="*/ 32759 w 81336"/>
                    <a:gd name="connsiteY8" fmla="*/ 27044 h 114094"/>
                    <a:gd name="connsiteX9" fmla="*/ 12756 w 81336"/>
                    <a:gd name="connsiteY9" fmla="*/ 18471 h 114094"/>
                    <a:gd name="connsiteX10" fmla="*/ 10851 w 81336"/>
                    <a:gd name="connsiteY10" fmla="*/ 13709 h 114094"/>
                    <a:gd name="connsiteX11" fmla="*/ 15614 w 81336"/>
                    <a:gd name="connsiteY11" fmla="*/ 2279 h 114094"/>
                    <a:gd name="connsiteX12" fmla="*/ 20376 w 81336"/>
                    <a:gd name="connsiteY12" fmla="*/ 374 h 114094"/>
                    <a:gd name="connsiteX13" fmla="*/ 60381 w 81336"/>
                    <a:gd name="connsiteY13" fmla="*/ 17519 h 114094"/>
                    <a:gd name="connsiteX14" fmla="*/ 80384 w 81336"/>
                    <a:gd name="connsiteY14" fmla="*/ 26091 h 114094"/>
                    <a:gd name="connsiteX15" fmla="*/ 81336 w 81336"/>
                    <a:gd name="connsiteY15" fmla="*/ 30854 h 11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1336" h="114094">
                      <a:moveTo>
                        <a:pt x="81336" y="30854"/>
                      </a:moveTo>
                      <a:lnTo>
                        <a:pt x="76574" y="42284"/>
                      </a:lnTo>
                      <a:cubicBezTo>
                        <a:pt x="75621" y="44189"/>
                        <a:pt x="73716" y="45141"/>
                        <a:pt x="71811" y="44189"/>
                      </a:cubicBezTo>
                      <a:lnTo>
                        <a:pt x="51809" y="35616"/>
                      </a:lnTo>
                      <a:lnTo>
                        <a:pt x="19424" y="111816"/>
                      </a:lnTo>
                      <a:cubicBezTo>
                        <a:pt x="18471" y="113721"/>
                        <a:pt x="16566" y="114674"/>
                        <a:pt x="14661" y="113721"/>
                      </a:cubicBezTo>
                      <a:lnTo>
                        <a:pt x="2279" y="108006"/>
                      </a:lnTo>
                      <a:cubicBezTo>
                        <a:pt x="374" y="107054"/>
                        <a:pt x="-579" y="105149"/>
                        <a:pt x="374" y="103244"/>
                      </a:cubicBezTo>
                      <a:lnTo>
                        <a:pt x="32759" y="27044"/>
                      </a:lnTo>
                      <a:lnTo>
                        <a:pt x="12756" y="18471"/>
                      </a:lnTo>
                      <a:cubicBezTo>
                        <a:pt x="10851" y="17519"/>
                        <a:pt x="9899" y="15614"/>
                        <a:pt x="10851" y="13709"/>
                      </a:cubicBezTo>
                      <a:lnTo>
                        <a:pt x="15614" y="2279"/>
                      </a:lnTo>
                      <a:cubicBezTo>
                        <a:pt x="16566" y="374"/>
                        <a:pt x="18471" y="-579"/>
                        <a:pt x="20376" y="374"/>
                      </a:cubicBezTo>
                      <a:lnTo>
                        <a:pt x="60381" y="17519"/>
                      </a:lnTo>
                      <a:lnTo>
                        <a:pt x="80384" y="26091"/>
                      </a:lnTo>
                      <a:cubicBezTo>
                        <a:pt x="81336" y="27044"/>
                        <a:pt x="81336" y="27996"/>
                        <a:pt x="81336" y="308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490A5E0A-36D2-3390-C31E-3EF475BB2A0F}"/>
                    </a:ext>
                  </a:extLst>
                </p:cNvPr>
                <p:cNvSpPr/>
                <p:nvPr/>
              </p:nvSpPr>
              <p:spPr>
                <a:xfrm>
                  <a:off x="726137" y="1822393"/>
                  <a:ext cx="54087" cy="106474"/>
                </a:xfrm>
                <a:custGeom>
                  <a:avLst/>
                  <a:gdLst>
                    <a:gd name="connsiteX0" fmla="*/ 38474 w 54087"/>
                    <a:gd name="connsiteY0" fmla="*/ 374 h 106474"/>
                    <a:gd name="connsiteX1" fmla="*/ 51809 w 54087"/>
                    <a:gd name="connsiteY1" fmla="*/ 5136 h 106474"/>
                    <a:gd name="connsiteX2" fmla="*/ 53714 w 54087"/>
                    <a:gd name="connsiteY2" fmla="*/ 9899 h 106474"/>
                    <a:gd name="connsiteX3" fmla="*/ 20376 w 54087"/>
                    <a:gd name="connsiteY3" fmla="*/ 104196 h 106474"/>
                    <a:gd name="connsiteX4" fmla="*/ 15614 w 54087"/>
                    <a:gd name="connsiteY4" fmla="*/ 106101 h 106474"/>
                    <a:gd name="connsiteX5" fmla="*/ 2279 w 54087"/>
                    <a:gd name="connsiteY5" fmla="*/ 101339 h 106474"/>
                    <a:gd name="connsiteX6" fmla="*/ 374 w 54087"/>
                    <a:gd name="connsiteY6" fmla="*/ 96576 h 106474"/>
                    <a:gd name="connsiteX7" fmla="*/ 33711 w 54087"/>
                    <a:gd name="connsiteY7" fmla="*/ 2279 h 106474"/>
                    <a:gd name="connsiteX8" fmla="*/ 38474 w 54087"/>
                    <a:gd name="connsiteY8" fmla="*/ 374 h 106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87" h="106474">
                      <a:moveTo>
                        <a:pt x="38474" y="374"/>
                      </a:moveTo>
                      <a:lnTo>
                        <a:pt x="51809" y="5136"/>
                      </a:lnTo>
                      <a:cubicBezTo>
                        <a:pt x="53714" y="6089"/>
                        <a:pt x="54666" y="7994"/>
                        <a:pt x="53714" y="9899"/>
                      </a:cubicBezTo>
                      <a:lnTo>
                        <a:pt x="20376" y="104196"/>
                      </a:lnTo>
                      <a:cubicBezTo>
                        <a:pt x="19424" y="106101"/>
                        <a:pt x="17519" y="107054"/>
                        <a:pt x="15614" y="106101"/>
                      </a:cubicBezTo>
                      <a:lnTo>
                        <a:pt x="2279" y="101339"/>
                      </a:lnTo>
                      <a:cubicBezTo>
                        <a:pt x="374" y="100386"/>
                        <a:pt x="-579" y="98481"/>
                        <a:pt x="374" y="96576"/>
                      </a:cubicBezTo>
                      <a:lnTo>
                        <a:pt x="33711" y="2279"/>
                      </a:lnTo>
                      <a:cubicBezTo>
                        <a:pt x="34664" y="374"/>
                        <a:pt x="35616" y="-579"/>
                        <a:pt x="38474" y="37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195C31D8-FFD7-C01F-976E-28ED2F04A92A}"/>
                    </a:ext>
                  </a:extLst>
                </p:cNvPr>
                <p:cNvSpPr/>
                <p:nvPr/>
              </p:nvSpPr>
              <p:spPr>
                <a:xfrm>
                  <a:off x="769374" y="1834197"/>
                  <a:ext cx="87629" cy="119062"/>
                </a:xfrm>
                <a:custGeom>
                  <a:avLst/>
                  <a:gdLst>
                    <a:gd name="connsiteX0" fmla="*/ 64770 w 87629"/>
                    <a:gd name="connsiteY0" fmla="*/ 103822 h 119062"/>
                    <a:gd name="connsiteX1" fmla="*/ 60960 w 87629"/>
                    <a:gd name="connsiteY1" fmla="*/ 116205 h 119062"/>
                    <a:gd name="connsiteX2" fmla="*/ 56197 w 87629"/>
                    <a:gd name="connsiteY2" fmla="*/ 119063 h 119062"/>
                    <a:gd name="connsiteX3" fmla="*/ 5715 w 87629"/>
                    <a:gd name="connsiteY3" fmla="*/ 104775 h 119062"/>
                    <a:gd name="connsiteX4" fmla="*/ 2857 w 87629"/>
                    <a:gd name="connsiteY4" fmla="*/ 103822 h 119062"/>
                    <a:gd name="connsiteX5" fmla="*/ 0 w 87629"/>
                    <a:gd name="connsiteY5" fmla="*/ 99060 h 119062"/>
                    <a:gd name="connsiteX6" fmla="*/ 26670 w 87629"/>
                    <a:gd name="connsiteY6" fmla="*/ 2857 h 119062"/>
                    <a:gd name="connsiteX7" fmla="*/ 31432 w 87629"/>
                    <a:gd name="connsiteY7" fmla="*/ 0 h 119062"/>
                    <a:gd name="connsiteX8" fmla="*/ 48577 w 87629"/>
                    <a:gd name="connsiteY8" fmla="*/ 4763 h 119062"/>
                    <a:gd name="connsiteX9" fmla="*/ 84772 w 87629"/>
                    <a:gd name="connsiteY9" fmla="*/ 15240 h 119062"/>
                    <a:gd name="connsiteX10" fmla="*/ 87630 w 87629"/>
                    <a:gd name="connsiteY10" fmla="*/ 20003 h 119062"/>
                    <a:gd name="connsiteX11" fmla="*/ 83820 w 87629"/>
                    <a:gd name="connsiteY11" fmla="*/ 32385 h 119062"/>
                    <a:gd name="connsiteX12" fmla="*/ 79057 w 87629"/>
                    <a:gd name="connsiteY12" fmla="*/ 35243 h 119062"/>
                    <a:gd name="connsiteX13" fmla="*/ 42863 w 87629"/>
                    <a:gd name="connsiteY13" fmla="*/ 24765 h 119062"/>
                    <a:gd name="connsiteX14" fmla="*/ 37147 w 87629"/>
                    <a:gd name="connsiteY14" fmla="*/ 46672 h 119062"/>
                    <a:gd name="connsiteX15" fmla="*/ 70485 w 87629"/>
                    <a:gd name="connsiteY15" fmla="*/ 55245 h 119062"/>
                    <a:gd name="connsiteX16" fmla="*/ 73342 w 87629"/>
                    <a:gd name="connsiteY16" fmla="*/ 60007 h 119062"/>
                    <a:gd name="connsiteX17" fmla="*/ 70485 w 87629"/>
                    <a:gd name="connsiteY17" fmla="*/ 72390 h 119062"/>
                    <a:gd name="connsiteX18" fmla="*/ 65722 w 87629"/>
                    <a:gd name="connsiteY18" fmla="*/ 75247 h 119062"/>
                    <a:gd name="connsiteX19" fmla="*/ 32385 w 87629"/>
                    <a:gd name="connsiteY19" fmla="*/ 66675 h 119062"/>
                    <a:gd name="connsiteX20" fmla="*/ 25717 w 87629"/>
                    <a:gd name="connsiteY20" fmla="*/ 89535 h 119062"/>
                    <a:gd name="connsiteX21" fmla="*/ 62865 w 87629"/>
                    <a:gd name="connsiteY21" fmla="*/ 100013 h 119062"/>
                    <a:gd name="connsiteX22" fmla="*/ 64770 w 87629"/>
                    <a:gd name="connsiteY22" fmla="*/ 103822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7629" h="119062">
                      <a:moveTo>
                        <a:pt x="64770" y="103822"/>
                      </a:moveTo>
                      <a:lnTo>
                        <a:pt x="60960" y="116205"/>
                      </a:lnTo>
                      <a:cubicBezTo>
                        <a:pt x="60007" y="118110"/>
                        <a:pt x="59055" y="119063"/>
                        <a:pt x="56197" y="119063"/>
                      </a:cubicBezTo>
                      <a:lnTo>
                        <a:pt x="5715" y="104775"/>
                      </a:lnTo>
                      <a:lnTo>
                        <a:pt x="2857" y="103822"/>
                      </a:lnTo>
                      <a:cubicBezTo>
                        <a:pt x="952" y="102870"/>
                        <a:pt x="0" y="101918"/>
                        <a:pt x="0" y="99060"/>
                      </a:cubicBezTo>
                      <a:lnTo>
                        <a:pt x="26670" y="2857"/>
                      </a:lnTo>
                      <a:cubicBezTo>
                        <a:pt x="27622" y="953"/>
                        <a:pt x="28575" y="0"/>
                        <a:pt x="31432" y="0"/>
                      </a:cubicBezTo>
                      <a:lnTo>
                        <a:pt x="48577" y="4763"/>
                      </a:lnTo>
                      <a:lnTo>
                        <a:pt x="84772" y="15240"/>
                      </a:lnTo>
                      <a:cubicBezTo>
                        <a:pt x="86677" y="16193"/>
                        <a:pt x="87630" y="17145"/>
                        <a:pt x="87630" y="20003"/>
                      </a:cubicBezTo>
                      <a:lnTo>
                        <a:pt x="83820" y="32385"/>
                      </a:lnTo>
                      <a:cubicBezTo>
                        <a:pt x="82867" y="34290"/>
                        <a:pt x="81915" y="35243"/>
                        <a:pt x="79057" y="35243"/>
                      </a:cubicBezTo>
                      <a:lnTo>
                        <a:pt x="42863" y="24765"/>
                      </a:lnTo>
                      <a:lnTo>
                        <a:pt x="37147" y="46672"/>
                      </a:lnTo>
                      <a:lnTo>
                        <a:pt x="70485" y="55245"/>
                      </a:lnTo>
                      <a:cubicBezTo>
                        <a:pt x="72390" y="56197"/>
                        <a:pt x="73342" y="57150"/>
                        <a:pt x="73342" y="60007"/>
                      </a:cubicBezTo>
                      <a:lnTo>
                        <a:pt x="70485" y="72390"/>
                      </a:lnTo>
                      <a:cubicBezTo>
                        <a:pt x="69532" y="74295"/>
                        <a:pt x="68580" y="75247"/>
                        <a:pt x="65722" y="75247"/>
                      </a:cubicBezTo>
                      <a:lnTo>
                        <a:pt x="32385" y="66675"/>
                      </a:lnTo>
                      <a:lnTo>
                        <a:pt x="25717" y="89535"/>
                      </a:lnTo>
                      <a:lnTo>
                        <a:pt x="62865" y="100013"/>
                      </a:lnTo>
                      <a:cubicBezTo>
                        <a:pt x="64770" y="100013"/>
                        <a:pt x="65722" y="101918"/>
                        <a:pt x="64770" y="103822"/>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E05112E0-3599-F96E-42F1-B799FBDBC36C}"/>
                    </a:ext>
                  </a:extLst>
                </p:cNvPr>
                <p:cNvSpPr/>
                <p:nvPr/>
              </p:nvSpPr>
              <p:spPr>
                <a:xfrm>
                  <a:off x="850175" y="1855525"/>
                  <a:ext cx="78427" cy="109744"/>
                </a:xfrm>
                <a:custGeom>
                  <a:avLst/>
                  <a:gdLst>
                    <a:gd name="connsiteX0" fmla="*/ 161 w 78427"/>
                    <a:gd name="connsiteY0" fmla="*/ 72970 h 109744"/>
                    <a:gd name="connsiteX1" fmla="*/ 3971 w 78427"/>
                    <a:gd name="connsiteY1" fmla="*/ 70112 h 109744"/>
                    <a:gd name="connsiteX2" fmla="*/ 17306 w 78427"/>
                    <a:gd name="connsiteY2" fmla="*/ 72017 h 109744"/>
                    <a:gd name="connsiteX3" fmla="*/ 20164 w 78427"/>
                    <a:gd name="connsiteY3" fmla="*/ 75827 h 109744"/>
                    <a:gd name="connsiteX4" fmla="*/ 35404 w 78427"/>
                    <a:gd name="connsiteY4" fmla="*/ 90115 h 109744"/>
                    <a:gd name="connsiteX5" fmla="*/ 52549 w 78427"/>
                    <a:gd name="connsiteY5" fmla="*/ 82495 h 109744"/>
                    <a:gd name="connsiteX6" fmla="*/ 36356 w 78427"/>
                    <a:gd name="connsiteY6" fmla="*/ 65350 h 109744"/>
                    <a:gd name="connsiteX7" fmla="*/ 8734 w 78427"/>
                    <a:gd name="connsiteY7" fmla="*/ 25345 h 109744"/>
                    <a:gd name="connsiteX8" fmla="*/ 47786 w 78427"/>
                    <a:gd name="connsiteY8" fmla="*/ 580 h 109744"/>
                    <a:gd name="connsiteX9" fmla="*/ 78266 w 78427"/>
                    <a:gd name="connsiteY9" fmla="*/ 36775 h 109744"/>
                    <a:gd name="connsiteX10" fmla="*/ 74456 w 78427"/>
                    <a:gd name="connsiteY10" fmla="*/ 39632 h 109744"/>
                    <a:gd name="connsiteX11" fmla="*/ 61121 w 78427"/>
                    <a:gd name="connsiteY11" fmla="*/ 36775 h 109744"/>
                    <a:gd name="connsiteX12" fmla="*/ 58264 w 78427"/>
                    <a:gd name="connsiteY12" fmla="*/ 32965 h 109744"/>
                    <a:gd name="connsiteX13" fmla="*/ 45881 w 78427"/>
                    <a:gd name="connsiteY13" fmla="*/ 19630 h 109744"/>
                    <a:gd name="connsiteX14" fmla="*/ 30641 w 78427"/>
                    <a:gd name="connsiteY14" fmla="*/ 27250 h 109744"/>
                    <a:gd name="connsiteX15" fmla="*/ 44929 w 78427"/>
                    <a:gd name="connsiteY15" fmla="*/ 45347 h 109744"/>
                    <a:gd name="connsiteX16" fmla="*/ 74456 w 78427"/>
                    <a:gd name="connsiteY16" fmla="*/ 84400 h 109744"/>
                    <a:gd name="connsiteX17" fmla="*/ 32546 w 78427"/>
                    <a:gd name="connsiteY17" fmla="*/ 109165 h 109744"/>
                    <a:gd name="connsiteX18" fmla="*/ 161 w 78427"/>
                    <a:gd name="connsiteY18" fmla="*/ 72970 h 109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8427" h="109744">
                      <a:moveTo>
                        <a:pt x="161" y="72970"/>
                      </a:moveTo>
                      <a:cubicBezTo>
                        <a:pt x="161" y="70112"/>
                        <a:pt x="2066" y="69160"/>
                        <a:pt x="3971" y="70112"/>
                      </a:cubicBezTo>
                      <a:lnTo>
                        <a:pt x="17306" y="72017"/>
                      </a:lnTo>
                      <a:cubicBezTo>
                        <a:pt x="19211" y="72017"/>
                        <a:pt x="20164" y="73922"/>
                        <a:pt x="20164" y="75827"/>
                      </a:cubicBezTo>
                      <a:cubicBezTo>
                        <a:pt x="20164" y="83447"/>
                        <a:pt x="25879" y="88210"/>
                        <a:pt x="35404" y="90115"/>
                      </a:cubicBezTo>
                      <a:cubicBezTo>
                        <a:pt x="45881" y="92020"/>
                        <a:pt x="51596" y="88210"/>
                        <a:pt x="52549" y="82495"/>
                      </a:cubicBezTo>
                      <a:cubicBezTo>
                        <a:pt x="53501" y="74875"/>
                        <a:pt x="45881" y="70112"/>
                        <a:pt x="36356" y="65350"/>
                      </a:cubicBezTo>
                      <a:cubicBezTo>
                        <a:pt x="22069" y="57730"/>
                        <a:pt x="4924" y="48205"/>
                        <a:pt x="8734" y="25345"/>
                      </a:cubicBezTo>
                      <a:cubicBezTo>
                        <a:pt x="12544" y="5342"/>
                        <a:pt x="30641" y="-2278"/>
                        <a:pt x="47786" y="580"/>
                      </a:cubicBezTo>
                      <a:cubicBezTo>
                        <a:pt x="64931" y="3437"/>
                        <a:pt x="80171" y="15820"/>
                        <a:pt x="78266" y="36775"/>
                      </a:cubicBezTo>
                      <a:cubicBezTo>
                        <a:pt x="78266" y="39632"/>
                        <a:pt x="76361" y="40585"/>
                        <a:pt x="74456" y="39632"/>
                      </a:cubicBezTo>
                      <a:lnTo>
                        <a:pt x="61121" y="36775"/>
                      </a:lnTo>
                      <a:cubicBezTo>
                        <a:pt x="59216" y="36775"/>
                        <a:pt x="58264" y="34870"/>
                        <a:pt x="58264" y="32965"/>
                      </a:cubicBezTo>
                      <a:cubicBezTo>
                        <a:pt x="58264" y="25345"/>
                        <a:pt x="53501" y="21535"/>
                        <a:pt x="45881" y="19630"/>
                      </a:cubicBezTo>
                      <a:cubicBezTo>
                        <a:pt x="37309" y="17725"/>
                        <a:pt x="31594" y="21535"/>
                        <a:pt x="30641" y="27250"/>
                      </a:cubicBezTo>
                      <a:cubicBezTo>
                        <a:pt x="29689" y="34870"/>
                        <a:pt x="36356" y="39632"/>
                        <a:pt x="44929" y="45347"/>
                      </a:cubicBezTo>
                      <a:cubicBezTo>
                        <a:pt x="59216" y="53920"/>
                        <a:pt x="78266" y="62492"/>
                        <a:pt x="74456" y="84400"/>
                      </a:cubicBezTo>
                      <a:cubicBezTo>
                        <a:pt x="70646" y="104402"/>
                        <a:pt x="52549" y="112022"/>
                        <a:pt x="32546" y="109165"/>
                      </a:cubicBezTo>
                      <a:cubicBezTo>
                        <a:pt x="13496" y="107260"/>
                        <a:pt x="-1744" y="94877"/>
                        <a:pt x="161" y="7297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3" name="Graphic 3">
                <a:extLst>
                  <a:ext uri="{FF2B5EF4-FFF2-40B4-BE49-F238E27FC236}">
                    <a16:creationId xmlns:a16="http://schemas.microsoft.com/office/drawing/2014/main" id="{687FBE0B-B4B2-4935-2413-310404351E63}"/>
                  </a:ext>
                </a:extLst>
              </p:cNvPr>
              <p:cNvGrpSpPr/>
              <p:nvPr/>
            </p:nvGrpSpPr>
            <p:grpSpPr>
              <a:xfrm>
                <a:off x="1377647" y="1429960"/>
                <a:ext cx="483550" cy="453188"/>
                <a:chOff x="1377647" y="1429960"/>
                <a:chExt cx="483550" cy="453188"/>
              </a:xfrm>
              <a:solidFill>
                <a:srgbClr val="FFFFFF"/>
              </a:solidFill>
            </p:grpSpPr>
            <p:sp>
              <p:nvSpPr>
                <p:cNvPr id="68" name="Freeform 67">
                  <a:extLst>
                    <a:ext uri="{FF2B5EF4-FFF2-40B4-BE49-F238E27FC236}">
                      <a16:creationId xmlns:a16="http://schemas.microsoft.com/office/drawing/2014/main" id="{E74E7619-8A11-2F98-18DC-5DFBEA942151}"/>
                    </a:ext>
                  </a:extLst>
                </p:cNvPr>
                <p:cNvSpPr/>
                <p:nvPr/>
              </p:nvSpPr>
              <p:spPr>
                <a:xfrm>
                  <a:off x="1377647" y="1769427"/>
                  <a:ext cx="87424" cy="113721"/>
                </a:xfrm>
                <a:custGeom>
                  <a:avLst/>
                  <a:gdLst>
                    <a:gd name="connsiteX0" fmla="*/ 66096 w 87424"/>
                    <a:gd name="connsiteY0" fmla="*/ 2857 h 113721"/>
                    <a:gd name="connsiteX1" fmla="*/ 71811 w 87424"/>
                    <a:gd name="connsiteY1" fmla="*/ 14288 h 113721"/>
                    <a:gd name="connsiteX2" fmla="*/ 69906 w 87424"/>
                    <a:gd name="connsiteY2" fmla="*/ 19050 h 113721"/>
                    <a:gd name="connsiteX3" fmla="*/ 49904 w 87424"/>
                    <a:gd name="connsiteY3" fmla="*/ 28575 h 113721"/>
                    <a:gd name="connsiteX4" fmla="*/ 87051 w 87424"/>
                    <a:gd name="connsiteY4" fmla="*/ 102870 h 113721"/>
                    <a:gd name="connsiteX5" fmla="*/ 85146 w 87424"/>
                    <a:gd name="connsiteY5" fmla="*/ 107632 h 113721"/>
                    <a:gd name="connsiteX6" fmla="*/ 72764 w 87424"/>
                    <a:gd name="connsiteY6" fmla="*/ 113347 h 113721"/>
                    <a:gd name="connsiteX7" fmla="*/ 68001 w 87424"/>
                    <a:gd name="connsiteY7" fmla="*/ 111442 h 113721"/>
                    <a:gd name="connsiteX8" fmla="*/ 30854 w 87424"/>
                    <a:gd name="connsiteY8" fmla="*/ 37147 h 113721"/>
                    <a:gd name="connsiteX9" fmla="*/ 10851 w 87424"/>
                    <a:gd name="connsiteY9" fmla="*/ 46672 h 113721"/>
                    <a:gd name="connsiteX10" fmla="*/ 6089 w 87424"/>
                    <a:gd name="connsiteY10" fmla="*/ 44767 h 113721"/>
                    <a:gd name="connsiteX11" fmla="*/ 374 w 87424"/>
                    <a:gd name="connsiteY11" fmla="*/ 33338 h 113721"/>
                    <a:gd name="connsiteX12" fmla="*/ 2279 w 87424"/>
                    <a:gd name="connsiteY12" fmla="*/ 28575 h 113721"/>
                    <a:gd name="connsiteX13" fmla="*/ 40379 w 87424"/>
                    <a:gd name="connsiteY13" fmla="*/ 9525 h 113721"/>
                    <a:gd name="connsiteX14" fmla="*/ 60381 w 87424"/>
                    <a:gd name="connsiteY14" fmla="*/ 0 h 113721"/>
                    <a:gd name="connsiteX15" fmla="*/ 66096 w 87424"/>
                    <a:gd name="connsiteY15" fmla="*/ 2857 h 113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7424" h="113721">
                      <a:moveTo>
                        <a:pt x="66096" y="2857"/>
                      </a:moveTo>
                      <a:lnTo>
                        <a:pt x="71811" y="14288"/>
                      </a:lnTo>
                      <a:cubicBezTo>
                        <a:pt x="72764" y="16192"/>
                        <a:pt x="71811" y="18097"/>
                        <a:pt x="69906" y="19050"/>
                      </a:cubicBezTo>
                      <a:lnTo>
                        <a:pt x="49904" y="28575"/>
                      </a:lnTo>
                      <a:lnTo>
                        <a:pt x="87051" y="102870"/>
                      </a:lnTo>
                      <a:cubicBezTo>
                        <a:pt x="88004" y="104775"/>
                        <a:pt x="87051" y="106680"/>
                        <a:pt x="85146" y="107632"/>
                      </a:cubicBezTo>
                      <a:lnTo>
                        <a:pt x="72764" y="113347"/>
                      </a:lnTo>
                      <a:cubicBezTo>
                        <a:pt x="70859" y="114300"/>
                        <a:pt x="68954" y="113347"/>
                        <a:pt x="68001" y="111442"/>
                      </a:cubicBezTo>
                      <a:lnTo>
                        <a:pt x="30854" y="37147"/>
                      </a:lnTo>
                      <a:lnTo>
                        <a:pt x="10851" y="46672"/>
                      </a:lnTo>
                      <a:cubicBezTo>
                        <a:pt x="8946" y="47625"/>
                        <a:pt x="7041" y="46672"/>
                        <a:pt x="6089" y="44767"/>
                      </a:cubicBezTo>
                      <a:lnTo>
                        <a:pt x="374" y="33338"/>
                      </a:lnTo>
                      <a:cubicBezTo>
                        <a:pt x="-579" y="31432"/>
                        <a:pt x="374" y="29527"/>
                        <a:pt x="2279" y="28575"/>
                      </a:cubicBezTo>
                      <a:lnTo>
                        <a:pt x="40379" y="9525"/>
                      </a:lnTo>
                      <a:lnTo>
                        <a:pt x="60381" y="0"/>
                      </a:lnTo>
                      <a:cubicBezTo>
                        <a:pt x="63239" y="0"/>
                        <a:pt x="65144" y="952"/>
                        <a:pt x="66096" y="28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9" name="Freeform 68">
                  <a:extLst>
                    <a:ext uri="{FF2B5EF4-FFF2-40B4-BE49-F238E27FC236}">
                      <a16:creationId xmlns:a16="http://schemas.microsoft.com/office/drawing/2014/main" id="{664866EF-FF6B-280F-D9A2-C5FD93B2EA8B}"/>
                    </a:ext>
                  </a:extLst>
                </p:cNvPr>
                <p:cNvSpPr/>
                <p:nvPr/>
              </p:nvSpPr>
              <p:spPr>
                <a:xfrm>
                  <a:off x="1451690" y="1725237"/>
                  <a:ext cx="118408" cy="129588"/>
                </a:xfrm>
                <a:custGeom>
                  <a:avLst/>
                  <a:gdLst>
                    <a:gd name="connsiteX0" fmla="*/ 64443 w 118408"/>
                    <a:gd name="connsiteY0" fmla="*/ 2280 h 129588"/>
                    <a:gd name="connsiteX1" fmla="*/ 117783 w 118408"/>
                    <a:gd name="connsiteY1" fmla="*/ 86100 h 129588"/>
                    <a:gd name="connsiteX2" fmla="*/ 116831 w 118408"/>
                    <a:gd name="connsiteY2" fmla="*/ 90863 h 129588"/>
                    <a:gd name="connsiteX3" fmla="*/ 105401 w 118408"/>
                    <a:gd name="connsiteY3" fmla="*/ 98483 h 129588"/>
                    <a:gd name="connsiteX4" fmla="*/ 100638 w 118408"/>
                    <a:gd name="connsiteY4" fmla="*/ 97530 h 129588"/>
                    <a:gd name="connsiteX5" fmla="*/ 78731 w 118408"/>
                    <a:gd name="connsiteY5" fmla="*/ 62288 h 129588"/>
                    <a:gd name="connsiteX6" fmla="*/ 49203 w 118408"/>
                    <a:gd name="connsiteY6" fmla="*/ 81338 h 129588"/>
                    <a:gd name="connsiteX7" fmla="*/ 71111 w 118408"/>
                    <a:gd name="connsiteY7" fmla="*/ 116580 h 129588"/>
                    <a:gd name="connsiteX8" fmla="*/ 70158 w 118408"/>
                    <a:gd name="connsiteY8" fmla="*/ 121343 h 129588"/>
                    <a:gd name="connsiteX9" fmla="*/ 58728 w 118408"/>
                    <a:gd name="connsiteY9" fmla="*/ 128963 h 129588"/>
                    <a:gd name="connsiteX10" fmla="*/ 53966 w 118408"/>
                    <a:gd name="connsiteY10" fmla="*/ 128010 h 129588"/>
                    <a:gd name="connsiteX11" fmla="*/ 626 w 118408"/>
                    <a:gd name="connsiteY11" fmla="*/ 44190 h 129588"/>
                    <a:gd name="connsiteX12" fmla="*/ 1578 w 118408"/>
                    <a:gd name="connsiteY12" fmla="*/ 39428 h 129588"/>
                    <a:gd name="connsiteX13" fmla="*/ 13008 w 118408"/>
                    <a:gd name="connsiteY13" fmla="*/ 31808 h 129588"/>
                    <a:gd name="connsiteX14" fmla="*/ 17771 w 118408"/>
                    <a:gd name="connsiteY14" fmla="*/ 32760 h 129588"/>
                    <a:gd name="connsiteX15" fmla="*/ 37773 w 118408"/>
                    <a:gd name="connsiteY15" fmla="*/ 65145 h 129588"/>
                    <a:gd name="connsiteX16" fmla="*/ 67301 w 118408"/>
                    <a:gd name="connsiteY16" fmla="*/ 46095 h 129588"/>
                    <a:gd name="connsiteX17" fmla="*/ 47298 w 118408"/>
                    <a:gd name="connsiteY17" fmla="*/ 13710 h 129588"/>
                    <a:gd name="connsiteX18" fmla="*/ 48251 w 118408"/>
                    <a:gd name="connsiteY18" fmla="*/ 8948 h 129588"/>
                    <a:gd name="connsiteX19" fmla="*/ 59681 w 118408"/>
                    <a:gd name="connsiteY19" fmla="*/ 1328 h 129588"/>
                    <a:gd name="connsiteX20" fmla="*/ 64443 w 118408"/>
                    <a:gd name="connsiteY20" fmla="*/ 2280 h 12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408" h="129588">
                      <a:moveTo>
                        <a:pt x="64443" y="2280"/>
                      </a:moveTo>
                      <a:lnTo>
                        <a:pt x="117783" y="86100"/>
                      </a:lnTo>
                      <a:cubicBezTo>
                        <a:pt x="118736" y="88005"/>
                        <a:pt x="118736" y="89910"/>
                        <a:pt x="116831" y="90863"/>
                      </a:cubicBezTo>
                      <a:lnTo>
                        <a:pt x="105401" y="98483"/>
                      </a:lnTo>
                      <a:cubicBezTo>
                        <a:pt x="103496" y="99435"/>
                        <a:pt x="101591" y="99435"/>
                        <a:pt x="100638" y="97530"/>
                      </a:cubicBezTo>
                      <a:lnTo>
                        <a:pt x="78731" y="62288"/>
                      </a:lnTo>
                      <a:lnTo>
                        <a:pt x="49203" y="81338"/>
                      </a:lnTo>
                      <a:lnTo>
                        <a:pt x="71111" y="116580"/>
                      </a:lnTo>
                      <a:cubicBezTo>
                        <a:pt x="72063" y="118485"/>
                        <a:pt x="72063" y="120390"/>
                        <a:pt x="70158" y="121343"/>
                      </a:cubicBezTo>
                      <a:lnTo>
                        <a:pt x="58728" y="128963"/>
                      </a:lnTo>
                      <a:cubicBezTo>
                        <a:pt x="56823" y="129915"/>
                        <a:pt x="54918" y="129915"/>
                        <a:pt x="53966" y="128010"/>
                      </a:cubicBezTo>
                      <a:lnTo>
                        <a:pt x="626" y="44190"/>
                      </a:lnTo>
                      <a:cubicBezTo>
                        <a:pt x="-327" y="42285"/>
                        <a:pt x="-327" y="40380"/>
                        <a:pt x="1578" y="39428"/>
                      </a:cubicBezTo>
                      <a:lnTo>
                        <a:pt x="13008" y="31808"/>
                      </a:lnTo>
                      <a:cubicBezTo>
                        <a:pt x="14913" y="30855"/>
                        <a:pt x="16818" y="30855"/>
                        <a:pt x="17771" y="32760"/>
                      </a:cubicBezTo>
                      <a:lnTo>
                        <a:pt x="37773" y="65145"/>
                      </a:lnTo>
                      <a:lnTo>
                        <a:pt x="67301" y="46095"/>
                      </a:lnTo>
                      <a:lnTo>
                        <a:pt x="47298" y="13710"/>
                      </a:lnTo>
                      <a:cubicBezTo>
                        <a:pt x="46346" y="11805"/>
                        <a:pt x="46346" y="9900"/>
                        <a:pt x="48251" y="8948"/>
                      </a:cubicBezTo>
                      <a:lnTo>
                        <a:pt x="59681" y="1328"/>
                      </a:lnTo>
                      <a:cubicBezTo>
                        <a:pt x="61586" y="-577"/>
                        <a:pt x="63491" y="-577"/>
                        <a:pt x="64443" y="228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58D4D225-28DC-F38F-9AFF-8F810F1FC5AB}"/>
                    </a:ext>
                  </a:extLst>
                </p:cNvPr>
                <p:cNvSpPr/>
                <p:nvPr/>
              </p:nvSpPr>
              <p:spPr>
                <a:xfrm>
                  <a:off x="1529383" y="1682620"/>
                  <a:ext cx="131054" cy="114514"/>
                </a:xfrm>
                <a:custGeom>
                  <a:avLst/>
                  <a:gdLst>
                    <a:gd name="connsiteX0" fmla="*/ 129626 w 131054"/>
                    <a:gd name="connsiteY0" fmla="*/ 63946 h 114514"/>
                    <a:gd name="connsiteX1" fmla="*/ 117244 w 131054"/>
                    <a:gd name="connsiteY1" fmla="*/ 74424 h 114514"/>
                    <a:gd name="connsiteX2" fmla="*/ 112481 w 131054"/>
                    <a:gd name="connsiteY2" fmla="*/ 75377 h 114514"/>
                    <a:gd name="connsiteX3" fmla="*/ 68666 w 131054"/>
                    <a:gd name="connsiteY3" fmla="*/ 65852 h 114514"/>
                    <a:gd name="connsiteX4" fmla="*/ 58188 w 131054"/>
                    <a:gd name="connsiteY4" fmla="*/ 74424 h 114514"/>
                    <a:gd name="connsiteX5" fmla="*/ 79144 w 131054"/>
                    <a:gd name="connsiteY5" fmla="*/ 100142 h 114514"/>
                    <a:gd name="connsiteX6" fmla="*/ 78191 w 131054"/>
                    <a:gd name="connsiteY6" fmla="*/ 104904 h 114514"/>
                    <a:gd name="connsiteX7" fmla="*/ 67713 w 131054"/>
                    <a:gd name="connsiteY7" fmla="*/ 113477 h 114514"/>
                    <a:gd name="connsiteX8" fmla="*/ 62951 w 131054"/>
                    <a:gd name="connsiteY8" fmla="*/ 112524 h 114514"/>
                    <a:gd name="connsiteX9" fmla="*/ 1038 w 131054"/>
                    <a:gd name="connsiteY9" fmla="*/ 35371 h 114514"/>
                    <a:gd name="connsiteX10" fmla="*/ 1991 w 131054"/>
                    <a:gd name="connsiteY10" fmla="*/ 30609 h 114514"/>
                    <a:gd name="connsiteX11" fmla="*/ 15326 w 131054"/>
                    <a:gd name="connsiteY11" fmla="*/ 20132 h 114514"/>
                    <a:gd name="connsiteX12" fmla="*/ 30566 w 131054"/>
                    <a:gd name="connsiteY12" fmla="*/ 7749 h 114514"/>
                    <a:gd name="connsiteX13" fmla="*/ 80096 w 131054"/>
                    <a:gd name="connsiteY13" fmla="*/ 13464 h 114514"/>
                    <a:gd name="connsiteX14" fmla="*/ 83906 w 131054"/>
                    <a:gd name="connsiteY14" fmla="*/ 49659 h 114514"/>
                    <a:gd name="connsiteX15" fmla="*/ 129626 w 131054"/>
                    <a:gd name="connsiteY15" fmla="*/ 59184 h 114514"/>
                    <a:gd name="connsiteX16" fmla="*/ 129626 w 131054"/>
                    <a:gd name="connsiteY16" fmla="*/ 63946 h 114514"/>
                    <a:gd name="connsiteX17" fmla="*/ 45806 w 131054"/>
                    <a:gd name="connsiteY17" fmla="*/ 59184 h 114514"/>
                    <a:gd name="connsiteX18" fmla="*/ 61046 w 131054"/>
                    <a:gd name="connsiteY18" fmla="*/ 46802 h 114514"/>
                    <a:gd name="connsiteX19" fmla="*/ 62951 w 131054"/>
                    <a:gd name="connsiteY19" fmla="*/ 25846 h 114514"/>
                    <a:gd name="connsiteX20" fmla="*/ 41996 w 131054"/>
                    <a:gd name="connsiteY20" fmla="*/ 22989 h 114514"/>
                    <a:gd name="connsiteX21" fmla="*/ 26756 w 131054"/>
                    <a:gd name="connsiteY21" fmla="*/ 35371 h 114514"/>
                    <a:gd name="connsiteX22" fmla="*/ 45806 w 131054"/>
                    <a:gd name="connsiteY22" fmla="*/ 59184 h 114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1054" h="114514">
                      <a:moveTo>
                        <a:pt x="129626" y="63946"/>
                      </a:moveTo>
                      <a:lnTo>
                        <a:pt x="117244" y="74424"/>
                      </a:lnTo>
                      <a:cubicBezTo>
                        <a:pt x="115338" y="75377"/>
                        <a:pt x="114386" y="76329"/>
                        <a:pt x="112481" y="75377"/>
                      </a:cubicBezTo>
                      <a:lnTo>
                        <a:pt x="68666" y="65852"/>
                      </a:lnTo>
                      <a:lnTo>
                        <a:pt x="58188" y="74424"/>
                      </a:lnTo>
                      <a:lnTo>
                        <a:pt x="79144" y="100142"/>
                      </a:lnTo>
                      <a:cubicBezTo>
                        <a:pt x="81048" y="102046"/>
                        <a:pt x="80096" y="103952"/>
                        <a:pt x="78191" y="104904"/>
                      </a:cubicBezTo>
                      <a:lnTo>
                        <a:pt x="67713" y="113477"/>
                      </a:lnTo>
                      <a:cubicBezTo>
                        <a:pt x="65808" y="115382"/>
                        <a:pt x="63904" y="114429"/>
                        <a:pt x="62951" y="112524"/>
                      </a:cubicBezTo>
                      <a:lnTo>
                        <a:pt x="1038" y="35371"/>
                      </a:lnTo>
                      <a:cubicBezTo>
                        <a:pt x="-867" y="33467"/>
                        <a:pt x="86" y="31561"/>
                        <a:pt x="1991" y="30609"/>
                      </a:cubicBezTo>
                      <a:lnTo>
                        <a:pt x="15326" y="20132"/>
                      </a:lnTo>
                      <a:lnTo>
                        <a:pt x="30566" y="7749"/>
                      </a:lnTo>
                      <a:cubicBezTo>
                        <a:pt x="45806" y="-4633"/>
                        <a:pt x="67713" y="-1776"/>
                        <a:pt x="80096" y="13464"/>
                      </a:cubicBezTo>
                      <a:cubicBezTo>
                        <a:pt x="88669" y="23942"/>
                        <a:pt x="89621" y="38229"/>
                        <a:pt x="83906" y="49659"/>
                      </a:cubicBezTo>
                      <a:lnTo>
                        <a:pt x="129626" y="59184"/>
                      </a:lnTo>
                      <a:cubicBezTo>
                        <a:pt x="131531" y="59184"/>
                        <a:pt x="131531" y="62042"/>
                        <a:pt x="129626" y="63946"/>
                      </a:cubicBezTo>
                      <a:close/>
                      <a:moveTo>
                        <a:pt x="45806" y="59184"/>
                      </a:moveTo>
                      <a:lnTo>
                        <a:pt x="61046" y="46802"/>
                      </a:lnTo>
                      <a:cubicBezTo>
                        <a:pt x="67713" y="42039"/>
                        <a:pt x="67713" y="32514"/>
                        <a:pt x="62951" y="25846"/>
                      </a:cubicBezTo>
                      <a:cubicBezTo>
                        <a:pt x="57236" y="19179"/>
                        <a:pt x="47711" y="17274"/>
                        <a:pt x="41996" y="22989"/>
                      </a:cubicBezTo>
                      <a:lnTo>
                        <a:pt x="26756" y="35371"/>
                      </a:lnTo>
                      <a:lnTo>
                        <a:pt x="45806" y="5918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1" name="Freeform 70">
                  <a:extLst>
                    <a:ext uri="{FF2B5EF4-FFF2-40B4-BE49-F238E27FC236}">
                      <a16:creationId xmlns:a16="http://schemas.microsoft.com/office/drawing/2014/main" id="{DA51B012-A893-1CB3-E936-591C1D9F0701}"/>
                    </a:ext>
                  </a:extLst>
                </p:cNvPr>
                <p:cNvSpPr/>
                <p:nvPr/>
              </p:nvSpPr>
              <p:spPr>
                <a:xfrm>
                  <a:off x="1599477" y="1613693"/>
                  <a:ext cx="117157" cy="118110"/>
                </a:xfrm>
                <a:custGeom>
                  <a:avLst/>
                  <a:gdLst>
                    <a:gd name="connsiteX0" fmla="*/ 107156 w 117157"/>
                    <a:gd name="connsiteY0" fmla="*/ 63341 h 118110"/>
                    <a:gd name="connsiteX1" fmla="*/ 115729 w 117157"/>
                    <a:gd name="connsiteY1" fmla="*/ 72866 h 118110"/>
                    <a:gd name="connsiteX2" fmla="*/ 115729 w 117157"/>
                    <a:gd name="connsiteY2" fmla="*/ 77629 h 118110"/>
                    <a:gd name="connsiteX3" fmla="*/ 77629 w 117157"/>
                    <a:gd name="connsiteY3" fmla="*/ 114776 h 118110"/>
                    <a:gd name="connsiteX4" fmla="*/ 75724 w 117157"/>
                    <a:gd name="connsiteY4" fmla="*/ 116681 h 118110"/>
                    <a:gd name="connsiteX5" fmla="*/ 70961 w 117157"/>
                    <a:gd name="connsiteY5" fmla="*/ 116681 h 118110"/>
                    <a:gd name="connsiteX6" fmla="*/ 1429 w 117157"/>
                    <a:gd name="connsiteY6" fmla="*/ 45244 h 118110"/>
                    <a:gd name="connsiteX7" fmla="*/ 1429 w 117157"/>
                    <a:gd name="connsiteY7" fmla="*/ 40481 h 118110"/>
                    <a:gd name="connsiteX8" fmla="*/ 13811 w 117157"/>
                    <a:gd name="connsiteY8" fmla="*/ 28099 h 118110"/>
                    <a:gd name="connsiteX9" fmla="*/ 41434 w 117157"/>
                    <a:gd name="connsiteY9" fmla="*/ 1429 h 118110"/>
                    <a:gd name="connsiteX10" fmla="*/ 46196 w 117157"/>
                    <a:gd name="connsiteY10" fmla="*/ 1429 h 118110"/>
                    <a:gd name="connsiteX11" fmla="*/ 54769 w 117157"/>
                    <a:gd name="connsiteY11" fmla="*/ 10954 h 118110"/>
                    <a:gd name="connsiteX12" fmla="*/ 54769 w 117157"/>
                    <a:gd name="connsiteY12" fmla="*/ 15716 h 118110"/>
                    <a:gd name="connsiteX13" fmla="*/ 27146 w 117157"/>
                    <a:gd name="connsiteY13" fmla="*/ 42386 h 118110"/>
                    <a:gd name="connsiteX14" fmla="*/ 43339 w 117157"/>
                    <a:gd name="connsiteY14" fmla="*/ 58579 h 118110"/>
                    <a:gd name="connsiteX15" fmla="*/ 68104 w 117157"/>
                    <a:gd name="connsiteY15" fmla="*/ 34766 h 118110"/>
                    <a:gd name="connsiteX16" fmla="*/ 72866 w 117157"/>
                    <a:gd name="connsiteY16" fmla="*/ 34766 h 118110"/>
                    <a:gd name="connsiteX17" fmla="*/ 81439 w 117157"/>
                    <a:gd name="connsiteY17" fmla="*/ 43339 h 118110"/>
                    <a:gd name="connsiteX18" fmla="*/ 81439 w 117157"/>
                    <a:gd name="connsiteY18" fmla="*/ 48101 h 118110"/>
                    <a:gd name="connsiteX19" fmla="*/ 56674 w 117157"/>
                    <a:gd name="connsiteY19" fmla="*/ 71914 h 118110"/>
                    <a:gd name="connsiteX20" fmla="*/ 72866 w 117157"/>
                    <a:gd name="connsiteY20" fmla="*/ 89059 h 118110"/>
                    <a:gd name="connsiteX21" fmla="*/ 100489 w 117157"/>
                    <a:gd name="connsiteY21" fmla="*/ 62389 h 118110"/>
                    <a:gd name="connsiteX22" fmla="*/ 107156 w 117157"/>
                    <a:gd name="connsiteY22" fmla="*/ 63341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7157" h="118110">
                      <a:moveTo>
                        <a:pt x="107156" y="63341"/>
                      </a:moveTo>
                      <a:lnTo>
                        <a:pt x="115729" y="72866"/>
                      </a:lnTo>
                      <a:cubicBezTo>
                        <a:pt x="117634" y="74771"/>
                        <a:pt x="117634" y="76676"/>
                        <a:pt x="115729" y="77629"/>
                      </a:cubicBezTo>
                      <a:lnTo>
                        <a:pt x="77629" y="114776"/>
                      </a:lnTo>
                      <a:lnTo>
                        <a:pt x="75724" y="116681"/>
                      </a:lnTo>
                      <a:cubicBezTo>
                        <a:pt x="73819" y="118586"/>
                        <a:pt x="71914" y="118586"/>
                        <a:pt x="70961" y="116681"/>
                      </a:cubicBezTo>
                      <a:lnTo>
                        <a:pt x="1429" y="45244"/>
                      </a:lnTo>
                      <a:cubicBezTo>
                        <a:pt x="-476" y="43339"/>
                        <a:pt x="-476" y="41434"/>
                        <a:pt x="1429" y="40481"/>
                      </a:cubicBezTo>
                      <a:lnTo>
                        <a:pt x="13811" y="28099"/>
                      </a:lnTo>
                      <a:lnTo>
                        <a:pt x="41434" y="1429"/>
                      </a:lnTo>
                      <a:cubicBezTo>
                        <a:pt x="43339" y="-476"/>
                        <a:pt x="45244" y="-476"/>
                        <a:pt x="46196" y="1429"/>
                      </a:cubicBezTo>
                      <a:lnTo>
                        <a:pt x="54769" y="10954"/>
                      </a:lnTo>
                      <a:cubicBezTo>
                        <a:pt x="56674" y="12859"/>
                        <a:pt x="56674" y="14764"/>
                        <a:pt x="54769" y="15716"/>
                      </a:cubicBezTo>
                      <a:lnTo>
                        <a:pt x="27146" y="42386"/>
                      </a:lnTo>
                      <a:lnTo>
                        <a:pt x="43339" y="58579"/>
                      </a:lnTo>
                      <a:lnTo>
                        <a:pt x="68104" y="34766"/>
                      </a:lnTo>
                      <a:cubicBezTo>
                        <a:pt x="70009" y="32861"/>
                        <a:pt x="71914" y="32861"/>
                        <a:pt x="72866" y="34766"/>
                      </a:cubicBezTo>
                      <a:lnTo>
                        <a:pt x="81439" y="43339"/>
                      </a:lnTo>
                      <a:cubicBezTo>
                        <a:pt x="83344" y="45244"/>
                        <a:pt x="83344" y="47149"/>
                        <a:pt x="81439" y="48101"/>
                      </a:cubicBezTo>
                      <a:lnTo>
                        <a:pt x="56674" y="71914"/>
                      </a:lnTo>
                      <a:lnTo>
                        <a:pt x="72866" y="89059"/>
                      </a:lnTo>
                      <a:lnTo>
                        <a:pt x="100489" y="62389"/>
                      </a:lnTo>
                      <a:cubicBezTo>
                        <a:pt x="103346" y="61436"/>
                        <a:pt x="105251" y="61436"/>
                        <a:pt x="107156" y="6334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2" name="Freeform 71">
                  <a:extLst>
                    <a:ext uri="{FF2B5EF4-FFF2-40B4-BE49-F238E27FC236}">
                      <a16:creationId xmlns:a16="http://schemas.microsoft.com/office/drawing/2014/main" id="{271B26D2-3732-B1E4-0F36-778A39CF4496}"/>
                    </a:ext>
                  </a:extLst>
                </p:cNvPr>
                <p:cNvSpPr/>
                <p:nvPr/>
              </p:nvSpPr>
              <p:spPr>
                <a:xfrm>
                  <a:off x="1670677" y="1564014"/>
                  <a:ext cx="117395" cy="112544"/>
                </a:xfrm>
                <a:custGeom>
                  <a:avLst/>
                  <a:gdLst>
                    <a:gd name="connsiteX0" fmla="*/ 115967 w 117395"/>
                    <a:gd name="connsiteY0" fmla="*/ 43488 h 112544"/>
                    <a:gd name="connsiteX1" fmla="*/ 106442 w 117395"/>
                    <a:gd name="connsiteY1" fmla="*/ 54918 h 112544"/>
                    <a:gd name="connsiteX2" fmla="*/ 101679 w 117395"/>
                    <a:gd name="connsiteY2" fmla="*/ 55871 h 112544"/>
                    <a:gd name="connsiteX3" fmla="*/ 86439 w 117395"/>
                    <a:gd name="connsiteY3" fmla="*/ 49203 h 112544"/>
                    <a:gd name="connsiteX4" fmla="*/ 60722 w 117395"/>
                    <a:gd name="connsiteY4" fmla="*/ 80636 h 112544"/>
                    <a:gd name="connsiteX5" fmla="*/ 70247 w 117395"/>
                    <a:gd name="connsiteY5" fmla="*/ 94923 h 112544"/>
                    <a:gd name="connsiteX6" fmla="*/ 70247 w 117395"/>
                    <a:gd name="connsiteY6" fmla="*/ 99686 h 112544"/>
                    <a:gd name="connsiteX7" fmla="*/ 60722 w 117395"/>
                    <a:gd name="connsiteY7" fmla="*/ 111115 h 112544"/>
                    <a:gd name="connsiteX8" fmla="*/ 55959 w 117395"/>
                    <a:gd name="connsiteY8" fmla="*/ 111115 h 112544"/>
                    <a:gd name="connsiteX9" fmla="*/ 714 w 117395"/>
                    <a:gd name="connsiteY9" fmla="*/ 21581 h 112544"/>
                    <a:gd name="connsiteX10" fmla="*/ 714 w 117395"/>
                    <a:gd name="connsiteY10" fmla="*/ 16818 h 112544"/>
                    <a:gd name="connsiteX11" fmla="*/ 13097 w 117395"/>
                    <a:gd name="connsiteY11" fmla="*/ 1578 h 112544"/>
                    <a:gd name="connsiteX12" fmla="*/ 17859 w 117395"/>
                    <a:gd name="connsiteY12" fmla="*/ 626 h 112544"/>
                    <a:gd name="connsiteX13" fmla="*/ 115967 w 117395"/>
                    <a:gd name="connsiteY13" fmla="*/ 37773 h 112544"/>
                    <a:gd name="connsiteX14" fmla="*/ 115967 w 117395"/>
                    <a:gd name="connsiteY14" fmla="*/ 43488 h 112544"/>
                    <a:gd name="connsiteX15" fmla="*/ 66437 w 117395"/>
                    <a:gd name="connsiteY15" fmla="*/ 42536 h 112544"/>
                    <a:gd name="connsiteX16" fmla="*/ 23574 w 117395"/>
                    <a:gd name="connsiteY16" fmla="*/ 25390 h 112544"/>
                    <a:gd name="connsiteX17" fmla="*/ 48339 w 117395"/>
                    <a:gd name="connsiteY17" fmla="*/ 64443 h 112544"/>
                    <a:gd name="connsiteX18" fmla="*/ 66437 w 117395"/>
                    <a:gd name="connsiteY18" fmla="*/ 42536 h 11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7395" h="112544">
                      <a:moveTo>
                        <a:pt x="115967" y="43488"/>
                      </a:moveTo>
                      <a:lnTo>
                        <a:pt x="106442" y="54918"/>
                      </a:lnTo>
                      <a:cubicBezTo>
                        <a:pt x="105489" y="56823"/>
                        <a:pt x="103584" y="56823"/>
                        <a:pt x="101679" y="55871"/>
                      </a:cubicBezTo>
                      <a:lnTo>
                        <a:pt x="86439" y="49203"/>
                      </a:lnTo>
                      <a:lnTo>
                        <a:pt x="60722" y="80636"/>
                      </a:lnTo>
                      <a:lnTo>
                        <a:pt x="70247" y="94923"/>
                      </a:lnTo>
                      <a:cubicBezTo>
                        <a:pt x="71199" y="96828"/>
                        <a:pt x="71199" y="98733"/>
                        <a:pt x="70247" y="99686"/>
                      </a:cubicBezTo>
                      <a:lnTo>
                        <a:pt x="60722" y="111115"/>
                      </a:lnTo>
                      <a:cubicBezTo>
                        <a:pt x="58817" y="113021"/>
                        <a:pt x="56912" y="113021"/>
                        <a:pt x="55959" y="111115"/>
                      </a:cubicBezTo>
                      <a:lnTo>
                        <a:pt x="714" y="21581"/>
                      </a:lnTo>
                      <a:cubicBezTo>
                        <a:pt x="-238" y="19676"/>
                        <a:pt x="-238" y="17771"/>
                        <a:pt x="714" y="16818"/>
                      </a:cubicBezTo>
                      <a:lnTo>
                        <a:pt x="13097" y="1578"/>
                      </a:lnTo>
                      <a:cubicBezTo>
                        <a:pt x="14049" y="-327"/>
                        <a:pt x="15954" y="-327"/>
                        <a:pt x="17859" y="626"/>
                      </a:cubicBezTo>
                      <a:lnTo>
                        <a:pt x="115967" y="37773"/>
                      </a:lnTo>
                      <a:cubicBezTo>
                        <a:pt x="117872" y="39678"/>
                        <a:pt x="117872" y="41583"/>
                        <a:pt x="115967" y="43488"/>
                      </a:cubicBezTo>
                      <a:close/>
                      <a:moveTo>
                        <a:pt x="66437" y="42536"/>
                      </a:moveTo>
                      <a:lnTo>
                        <a:pt x="23574" y="25390"/>
                      </a:lnTo>
                      <a:lnTo>
                        <a:pt x="48339" y="64443"/>
                      </a:lnTo>
                      <a:lnTo>
                        <a:pt x="66437" y="42536"/>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3" name="Freeform 72">
                  <a:extLst>
                    <a:ext uri="{FF2B5EF4-FFF2-40B4-BE49-F238E27FC236}">
                      <a16:creationId xmlns:a16="http://schemas.microsoft.com/office/drawing/2014/main" id="{8E74D7C4-DDD9-3FC1-3B66-51E0F243FF76}"/>
                    </a:ext>
                  </a:extLst>
                </p:cNvPr>
                <p:cNvSpPr/>
                <p:nvPr/>
              </p:nvSpPr>
              <p:spPr>
                <a:xfrm>
                  <a:off x="1704103" y="1484544"/>
                  <a:ext cx="110788" cy="95961"/>
                </a:xfrm>
                <a:custGeom>
                  <a:avLst/>
                  <a:gdLst>
                    <a:gd name="connsiteX0" fmla="*/ 41583 w 110788"/>
                    <a:gd name="connsiteY0" fmla="*/ 1038 h 95961"/>
                    <a:gd name="connsiteX1" fmla="*/ 52061 w 110788"/>
                    <a:gd name="connsiteY1" fmla="*/ 8658 h 95961"/>
                    <a:gd name="connsiteX2" fmla="*/ 53013 w 110788"/>
                    <a:gd name="connsiteY2" fmla="*/ 13421 h 95961"/>
                    <a:gd name="connsiteX3" fmla="*/ 40631 w 110788"/>
                    <a:gd name="connsiteY3" fmla="*/ 31518 h 95961"/>
                    <a:gd name="connsiteX4" fmla="*/ 109211 w 110788"/>
                    <a:gd name="connsiteY4" fmla="*/ 78191 h 95961"/>
                    <a:gd name="connsiteX5" fmla="*/ 110163 w 110788"/>
                    <a:gd name="connsiteY5" fmla="*/ 82953 h 95961"/>
                    <a:gd name="connsiteX6" fmla="*/ 102543 w 110788"/>
                    <a:gd name="connsiteY6" fmla="*/ 94384 h 95961"/>
                    <a:gd name="connsiteX7" fmla="*/ 97781 w 110788"/>
                    <a:gd name="connsiteY7" fmla="*/ 95336 h 95961"/>
                    <a:gd name="connsiteX8" fmla="*/ 29200 w 110788"/>
                    <a:gd name="connsiteY8" fmla="*/ 48663 h 95961"/>
                    <a:gd name="connsiteX9" fmla="*/ 16818 w 110788"/>
                    <a:gd name="connsiteY9" fmla="*/ 66761 h 95961"/>
                    <a:gd name="connsiteX10" fmla="*/ 12056 w 110788"/>
                    <a:gd name="connsiteY10" fmla="*/ 67713 h 95961"/>
                    <a:gd name="connsiteX11" fmla="*/ 1578 w 110788"/>
                    <a:gd name="connsiteY11" fmla="*/ 60093 h 95961"/>
                    <a:gd name="connsiteX12" fmla="*/ 625 w 110788"/>
                    <a:gd name="connsiteY12" fmla="*/ 55331 h 95961"/>
                    <a:gd name="connsiteX13" fmla="*/ 25391 w 110788"/>
                    <a:gd name="connsiteY13" fmla="*/ 20088 h 95961"/>
                    <a:gd name="connsiteX14" fmla="*/ 37773 w 110788"/>
                    <a:gd name="connsiteY14" fmla="*/ 1991 h 95961"/>
                    <a:gd name="connsiteX15" fmla="*/ 41583 w 110788"/>
                    <a:gd name="connsiteY15" fmla="*/ 1038 h 9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788" h="95961">
                      <a:moveTo>
                        <a:pt x="41583" y="1038"/>
                      </a:moveTo>
                      <a:lnTo>
                        <a:pt x="52061" y="8658"/>
                      </a:lnTo>
                      <a:cubicBezTo>
                        <a:pt x="53966" y="9611"/>
                        <a:pt x="53966" y="11516"/>
                        <a:pt x="53013" y="13421"/>
                      </a:cubicBezTo>
                      <a:lnTo>
                        <a:pt x="40631" y="31518"/>
                      </a:lnTo>
                      <a:lnTo>
                        <a:pt x="109211" y="78191"/>
                      </a:lnTo>
                      <a:cubicBezTo>
                        <a:pt x="111116" y="79143"/>
                        <a:pt x="111116" y="81048"/>
                        <a:pt x="110163" y="82953"/>
                      </a:cubicBezTo>
                      <a:lnTo>
                        <a:pt x="102543" y="94384"/>
                      </a:lnTo>
                      <a:cubicBezTo>
                        <a:pt x="101591" y="96288"/>
                        <a:pt x="99686" y="96288"/>
                        <a:pt x="97781" y="95336"/>
                      </a:cubicBezTo>
                      <a:lnTo>
                        <a:pt x="29200" y="48663"/>
                      </a:lnTo>
                      <a:lnTo>
                        <a:pt x="16818" y="66761"/>
                      </a:lnTo>
                      <a:cubicBezTo>
                        <a:pt x="15866" y="68666"/>
                        <a:pt x="13961" y="68666"/>
                        <a:pt x="12056" y="67713"/>
                      </a:cubicBezTo>
                      <a:lnTo>
                        <a:pt x="1578" y="60093"/>
                      </a:lnTo>
                      <a:cubicBezTo>
                        <a:pt x="-327" y="59141"/>
                        <a:pt x="-327" y="57236"/>
                        <a:pt x="625" y="55331"/>
                      </a:cubicBezTo>
                      <a:lnTo>
                        <a:pt x="25391" y="20088"/>
                      </a:lnTo>
                      <a:lnTo>
                        <a:pt x="37773" y="1991"/>
                      </a:lnTo>
                      <a:cubicBezTo>
                        <a:pt x="37773" y="86"/>
                        <a:pt x="39678" y="-867"/>
                        <a:pt x="41583" y="103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4" name="Freeform 73">
                  <a:extLst>
                    <a:ext uri="{FF2B5EF4-FFF2-40B4-BE49-F238E27FC236}">
                      <a16:creationId xmlns:a16="http://schemas.microsoft.com/office/drawing/2014/main" id="{6F3D5C49-0CC8-8715-139E-F7767A64D78B}"/>
                    </a:ext>
                  </a:extLst>
                </p:cNvPr>
                <p:cNvSpPr/>
                <p:nvPr/>
              </p:nvSpPr>
              <p:spPr>
                <a:xfrm>
                  <a:off x="1751884" y="1429960"/>
                  <a:ext cx="109313" cy="94471"/>
                </a:xfrm>
                <a:custGeom>
                  <a:avLst/>
                  <a:gdLst>
                    <a:gd name="connsiteX0" fmla="*/ 58572 w 109313"/>
                    <a:gd name="connsiteY0" fmla="*/ 90864 h 94471"/>
                    <a:gd name="connsiteX1" fmla="*/ 56667 w 109313"/>
                    <a:gd name="connsiteY1" fmla="*/ 86102 h 94471"/>
                    <a:gd name="connsiteX2" fmla="*/ 63334 w 109313"/>
                    <a:gd name="connsiteY2" fmla="*/ 73719 h 94471"/>
                    <a:gd name="connsiteX3" fmla="*/ 68097 w 109313"/>
                    <a:gd name="connsiteY3" fmla="*/ 71814 h 94471"/>
                    <a:gd name="connsiteX4" fmla="*/ 86194 w 109313"/>
                    <a:gd name="connsiteY4" fmla="*/ 61337 h 94471"/>
                    <a:gd name="connsiteX5" fmla="*/ 84289 w 109313"/>
                    <a:gd name="connsiteY5" fmla="*/ 42287 h 94471"/>
                    <a:gd name="connsiteX6" fmla="*/ 62382 w 109313"/>
                    <a:gd name="connsiteY6" fmla="*/ 51812 h 94471"/>
                    <a:gd name="connsiteX7" fmla="*/ 15709 w 109313"/>
                    <a:gd name="connsiteY7" fmla="*/ 65146 h 94471"/>
                    <a:gd name="connsiteX8" fmla="*/ 5232 w 109313"/>
                    <a:gd name="connsiteY8" fmla="*/ 19427 h 94471"/>
                    <a:gd name="connsiteX9" fmla="*/ 49047 w 109313"/>
                    <a:gd name="connsiteY9" fmla="*/ 3234 h 94471"/>
                    <a:gd name="connsiteX10" fmla="*/ 50952 w 109313"/>
                    <a:gd name="connsiteY10" fmla="*/ 7996 h 94471"/>
                    <a:gd name="connsiteX11" fmla="*/ 44284 w 109313"/>
                    <a:gd name="connsiteY11" fmla="*/ 20379 h 94471"/>
                    <a:gd name="connsiteX12" fmla="*/ 39522 w 109313"/>
                    <a:gd name="connsiteY12" fmla="*/ 22284 h 94471"/>
                    <a:gd name="connsiteX13" fmla="*/ 23329 w 109313"/>
                    <a:gd name="connsiteY13" fmla="*/ 29904 h 94471"/>
                    <a:gd name="connsiteX14" fmla="*/ 26187 w 109313"/>
                    <a:gd name="connsiteY14" fmla="*/ 47049 h 94471"/>
                    <a:gd name="connsiteX15" fmla="*/ 47142 w 109313"/>
                    <a:gd name="connsiteY15" fmla="*/ 39429 h 94471"/>
                    <a:gd name="connsiteX16" fmla="*/ 93814 w 109313"/>
                    <a:gd name="connsiteY16" fmla="*/ 25142 h 94471"/>
                    <a:gd name="connsiteX17" fmla="*/ 103339 w 109313"/>
                    <a:gd name="connsiteY17" fmla="*/ 72767 h 94471"/>
                    <a:gd name="connsiteX18" fmla="*/ 58572 w 109313"/>
                    <a:gd name="connsiteY18" fmla="*/ 90864 h 94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313" h="94471">
                      <a:moveTo>
                        <a:pt x="58572" y="90864"/>
                      </a:moveTo>
                      <a:cubicBezTo>
                        <a:pt x="56667" y="89912"/>
                        <a:pt x="55714" y="88006"/>
                        <a:pt x="56667" y="86102"/>
                      </a:cubicBezTo>
                      <a:lnTo>
                        <a:pt x="63334" y="73719"/>
                      </a:lnTo>
                      <a:cubicBezTo>
                        <a:pt x="64287" y="71814"/>
                        <a:pt x="66192" y="71814"/>
                        <a:pt x="68097" y="71814"/>
                      </a:cubicBezTo>
                      <a:cubicBezTo>
                        <a:pt x="74764" y="74671"/>
                        <a:pt x="81432" y="70862"/>
                        <a:pt x="86194" y="61337"/>
                      </a:cubicBezTo>
                      <a:cubicBezTo>
                        <a:pt x="90957" y="51812"/>
                        <a:pt x="90004" y="45144"/>
                        <a:pt x="84289" y="42287"/>
                      </a:cubicBezTo>
                      <a:cubicBezTo>
                        <a:pt x="77622" y="38477"/>
                        <a:pt x="70954" y="44192"/>
                        <a:pt x="62382" y="51812"/>
                      </a:cubicBezTo>
                      <a:cubicBezTo>
                        <a:pt x="49999" y="62289"/>
                        <a:pt x="35712" y="75624"/>
                        <a:pt x="15709" y="65146"/>
                      </a:cubicBezTo>
                      <a:cubicBezTo>
                        <a:pt x="-2388" y="55621"/>
                        <a:pt x="-3341" y="35619"/>
                        <a:pt x="5232" y="19427"/>
                      </a:cubicBezTo>
                      <a:cubicBezTo>
                        <a:pt x="13804" y="4187"/>
                        <a:pt x="29997" y="-5338"/>
                        <a:pt x="49047" y="3234"/>
                      </a:cubicBezTo>
                      <a:cubicBezTo>
                        <a:pt x="50952" y="4187"/>
                        <a:pt x="51904" y="6092"/>
                        <a:pt x="50952" y="7996"/>
                      </a:cubicBezTo>
                      <a:lnTo>
                        <a:pt x="44284" y="20379"/>
                      </a:lnTo>
                      <a:cubicBezTo>
                        <a:pt x="43332" y="22284"/>
                        <a:pt x="41427" y="22284"/>
                        <a:pt x="39522" y="22284"/>
                      </a:cubicBezTo>
                      <a:cubicBezTo>
                        <a:pt x="32854" y="20379"/>
                        <a:pt x="27139" y="23237"/>
                        <a:pt x="23329" y="29904"/>
                      </a:cubicBezTo>
                      <a:cubicBezTo>
                        <a:pt x="19519" y="37524"/>
                        <a:pt x="20472" y="44192"/>
                        <a:pt x="26187" y="47049"/>
                      </a:cubicBezTo>
                      <a:cubicBezTo>
                        <a:pt x="32854" y="50859"/>
                        <a:pt x="39522" y="46096"/>
                        <a:pt x="47142" y="39429"/>
                      </a:cubicBezTo>
                      <a:cubicBezTo>
                        <a:pt x="59524" y="28952"/>
                        <a:pt x="73812" y="13712"/>
                        <a:pt x="93814" y="25142"/>
                      </a:cubicBezTo>
                      <a:cubicBezTo>
                        <a:pt x="111912" y="34667"/>
                        <a:pt x="112864" y="54669"/>
                        <a:pt x="103339" y="72767"/>
                      </a:cubicBezTo>
                      <a:cubicBezTo>
                        <a:pt x="94767" y="89912"/>
                        <a:pt x="77622" y="100389"/>
                        <a:pt x="58572" y="9086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4" name="Graphic 3">
                <a:extLst>
                  <a:ext uri="{FF2B5EF4-FFF2-40B4-BE49-F238E27FC236}">
                    <a16:creationId xmlns:a16="http://schemas.microsoft.com/office/drawing/2014/main" id="{59D0E761-1F6C-15E7-D781-A9D9861C60F4}"/>
                  </a:ext>
                </a:extLst>
              </p:cNvPr>
              <p:cNvGrpSpPr/>
              <p:nvPr/>
            </p:nvGrpSpPr>
            <p:grpSpPr>
              <a:xfrm>
                <a:off x="410281" y="856932"/>
                <a:ext cx="1253490" cy="374333"/>
                <a:chOff x="410281" y="856932"/>
                <a:chExt cx="1253490" cy="374333"/>
              </a:xfrm>
              <a:solidFill>
                <a:srgbClr val="000000"/>
              </a:solidFill>
            </p:grpSpPr>
            <p:sp>
              <p:nvSpPr>
                <p:cNvPr id="64" name="Freeform 63">
                  <a:extLst>
                    <a:ext uri="{FF2B5EF4-FFF2-40B4-BE49-F238E27FC236}">
                      <a16:creationId xmlns:a16="http://schemas.microsoft.com/office/drawing/2014/main" id="{0DBD9A40-3596-3BF8-299D-C6D7434DD2D8}"/>
                    </a:ext>
                  </a:extLst>
                </p:cNvPr>
                <p:cNvSpPr/>
                <p:nvPr/>
              </p:nvSpPr>
              <p:spPr>
                <a:xfrm>
                  <a:off x="410281" y="856932"/>
                  <a:ext cx="224790" cy="374332"/>
                </a:xfrm>
                <a:custGeom>
                  <a:avLst/>
                  <a:gdLst>
                    <a:gd name="connsiteX0" fmla="*/ 219075 w 224790"/>
                    <a:gd name="connsiteY0" fmla="*/ 58103 h 374332"/>
                    <a:gd name="connsiteX1" fmla="*/ 168593 w 224790"/>
                    <a:gd name="connsiteY1" fmla="*/ 101918 h 374332"/>
                    <a:gd name="connsiteX2" fmla="*/ 115253 w 224790"/>
                    <a:gd name="connsiteY2" fmla="*/ 64770 h 374332"/>
                    <a:gd name="connsiteX3" fmla="*/ 93345 w 224790"/>
                    <a:gd name="connsiteY3" fmla="*/ 71438 h 374332"/>
                    <a:gd name="connsiteX4" fmla="*/ 84773 w 224790"/>
                    <a:gd name="connsiteY4" fmla="*/ 87630 h 374332"/>
                    <a:gd name="connsiteX5" fmla="*/ 90488 w 224790"/>
                    <a:gd name="connsiteY5" fmla="*/ 104775 h 374332"/>
                    <a:gd name="connsiteX6" fmla="*/ 140018 w 224790"/>
                    <a:gd name="connsiteY6" fmla="*/ 150495 h 374332"/>
                    <a:gd name="connsiteX7" fmla="*/ 186690 w 224790"/>
                    <a:gd name="connsiteY7" fmla="*/ 191453 h 374332"/>
                    <a:gd name="connsiteX8" fmla="*/ 216218 w 224790"/>
                    <a:gd name="connsiteY8" fmla="*/ 231458 h 374332"/>
                    <a:gd name="connsiteX9" fmla="*/ 224790 w 224790"/>
                    <a:gd name="connsiteY9" fmla="*/ 273368 h 374332"/>
                    <a:gd name="connsiteX10" fmla="*/ 194310 w 224790"/>
                    <a:gd name="connsiteY10" fmla="*/ 345758 h 374332"/>
                    <a:gd name="connsiteX11" fmla="*/ 115253 w 224790"/>
                    <a:gd name="connsiteY11" fmla="*/ 374333 h 374332"/>
                    <a:gd name="connsiteX12" fmla="*/ 48578 w 224790"/>
                    <a:gd name="connsiteY12" fmla="*/ 355283 h 374332"/>
                    <a:gd name="connsiteX13" fmla="*/ 0 w 224790"/>
                    <a:gd name="connsiteY13" fmla="*/ 297180 h 374332"/>
                    <a:gd name="connsiteX14" fmla="*/ 57150 w 224790"/>
                    <a:gd name="connsiteY14" fmla="*/ 262890 h 374332"/>
                    <a:gd name="connsiteX15" fmla="*/ 116205 w 224790"/>
                    <a:gd name="connsiteY15" fmla="*/ 310515 h 374332"/>
                    <a:gd name="connsiteX16" fmla="*/ 145733 w 224790"/>
                    <a:gd name="connsiteY16" fmla="*/ 300038 h 374332"/>
                    <a:gd name="connsiteX17" fmla="*/ 157163 w 224790"/>
                    <a:gd name="connsiteY17" fmla="*/ 276225 h 374332"/>
                    <a:gd name="connsiteX18" fmla="*/ 148590 w 224790"/>
                    <a:gd name="connsiteY18" fmla="*/ 252413 h 374332"/>
                    <a:gd name="connsiteX19" fmla="*/ 109538 w 224790"/>
                    <a:gd name="connsiteY19" fmla="*/ 215265 h 374332"/>
                    <a:gd name="connsiteX20" fmla="*/ 34290 w 224790"/>
                    <a:gd name="connsiteY20" fmla="*/ 141922 h 374332"/>
                    <a:gd name="connsiteX21" fmla="*/ 17145 w 224790"/>
                    <a:gd name="connsiteY21" fmla="*/ 90488 h 374332"/>
                    <a:gd name="connsiteX22" fmla="*/ 45720 w 224790"/>
                    <a:gd name="connsiteY22" fmla="*/ 26670 h 374332"/>
                    <a:gd name="connsiteX23" fmla="*/ 115253 w 224790"/>
                    <a:gd name="connsiteY23" fmla="*/ 0 h 374332"/>
                    <a:gd name="connsiteX24" fmla="*/ 165735 w 224790"/>
                    <a:gd name="connsiteY24" fmla="*/ 12383 h 374332"/>
                    <a:gd name="connsiteX25" fmla="*/ 219075 w 224790"/>
                    <a:gd name="connsiteY25" fmla="*/ 58103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4790" h="374332">
                      <a:moveTo>
                        <a:pt x="219075" y="58103"/>
                      </a:moveTo>
                      <a:lnTo>
                        <a:pt x="168593" y="101918"/>
                      </a:lnTo>
                      <a:cubicBezTo>
                        <a:pt x="151448" y="77153"/>
                        <a:pt x="133350" y="64770"/>
                        <a:pt x="115253" y="64770"/>
                      </a:cubicBezTo>
                      <a:cubicBezTo>
                        <a:pt x="106680" y="64770"/>
                        <a:pt x="99060" y="66675"/>
                        <a:pt x="93345" y="71438"/>
                      </a:cubicBezTo>
                      <a:cubicBezTo>
                        <a:pt x="87630" y="76200"/>
                        <a:pt x="84773" y="81915"/>
                        <a:pt x="84773" y="87630"/>
                      </a:cubicBezTo>
                      <a:cubicBezTo>
                        <a:pt x="84773" y="93345"/>
                        <a:pt x="86678" y="99060"/>
                        <a:pt x="90488" y="104775"/>
                      </a:cubicBezTo>
                      <a:cubicBezTo>
                        <a:pt x="96203" y="111443"/>
                        <a:pt x="112395" y="126683"/>
                        <a:pt x="140018" y="150495"/>
                      </a:cubicBezTo>
                      <a:cubicBezTo>
                        <a:pt x="165735" y="172403"/>
                        <a:pt x="181928" y="185738"/>
                        <a:pt x="186690" y="191453"/>
                      </a:cubicBezTo>
                      <a:cubicBezTo>
                        <a:pt x="200025" y="205740"/>
                        <a:pt x="210503" y="218122"/>
                        <a:pt x="216218" y="231458"/>
                      </a:cubicBezTo>
                      <a:cubicBezTo>
                        <a:pt x="221933" y="243840"/>
                        <a:pt x="224790" y="258128"/>
                        <a:pt x="224790" y="273368"/>
                      </a:cubicBezTo>
                      <a:cubicBezTo>
                        <a:pt x="224790" y="302895"/>
                        <a:pt x="214313" y="326708"/>
                        <a:pt x="194310" y="345758"/>
                      </a:cubicBezTo>
                      <a:cubicBezTo>
                        <a:pt x="174308" y="364808"/>
                        <a:pt x="147638" y="374333"/>
                        <a:pt x="115253" y="374333"/>
                      </a:cubicBezTo>
                      <a:cubicBezTo>
                        <a:pt x="89535" y="374333"/>
                        <a:pt x="67628" y="367665"/>
                        <a:pt x="48578" y="355283"/>
                      </a:cubicBezTo>
                      <a:cubicBezTo>
                        <a:pt x="29528" y="342900"/>
                        <a:pt x="13335" y="322897"/>
                        <a:pt x="0" y="297180"/>
                      </a:cubicBezTo>
                      <a:lnTo>
                        <a:pt x="57150" y="262890"/>
                      </a:lnTo>
                      <a:cubicBezTo>
                        <a:pt x="74295" y="294322"/>
                        <a:pt x="94298" y="310515"/>
                        <a:pt x="116205" y="310515"/>
                      </a:cubicBezTo>
                      <a:cubicBezTo>
                        <a:pt x="127635" y="310515"/>
                        <a:pt x="137160" y="306705"/>
                        <a:pt x="145733" y="300038"/>
                      </a:cubicBezTo>
                      <a:cubicBezTo>
                        <a:pt x="154305" y="293370"/>
                        <a:pt x="157163" y="285750"/>
                        <a:pt x="157163" y="276225"/>
                      </a:cubicBezTo>
                      <a:cubicBezTo>
                        <a:pt x="157163" y="268605"/>
                        <a:pt x="154305" y="260033"/>
                        <a:pt x="148590" y="252413"/>
                      </a:cubicBezTo>
                      <a:cubicBezTo>
                        <a:pt x="142875" y="244793"/>
                        <a:pt x="129540" y="232410"/>
                        <a:pt x="109538" y="215265"/>
                      </a:cubicBezTo>
                      <a:cubicBezTo>
                        <a:pt x="70485" y="183833"/>
                        <a:pt x="45720" y="159068"/>
                        <a:pt x="34290" y="141922"/>
                      </a:cubicBezTo>
                      <a:cubicBezTo>
                        <a:pt x="22860" y="124778"/>
                        <a:pt x="17145" y="107633"/>
                        <a:pt x="17145" y="90488"/>
                      </a:cubicBezTo>
                      <a:cubicBezTo>
                        <a:pt x="17145" y="65722"/>
                        <a:pt x="26670" y="44768"/>
                        <a:pt x="45720" y="26670"/>
                      </a:cubicBezTo>
                      <a:cubicBezTo>
                        <a:pt x="64770" y="8572"/>
                        <a:pt x="87630" y="0"/>
                        <a:pt x="115253" y="0"/>
                      </a:cubicBezTo>
                      <a:cubicBezTo>
                        <a:pt x="133350" y="0"/>
                        <a:pt x="149543" y="3810"/>
                        <a:pt x="165735" y="12383"/>
                      </a:cubicBezTo>
                      <a:cubicBezTo>
                        <a:pt x="181928" y="20955"/>
                        <a:pt x="200025" y="36195"/>
                        <a:pt x="219075" y="5810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E27A27A7-775D-A909-4A87-87E29B0E01C5}"/>
                    </a:ext>
                  </a:extLst>
                </p:cNvPr>
                <p:cNvSpPr/>
                <p:nvPr/>
              </p:nvSpPr>
              <p:spPr>
                <a:xfrm>
                  <a:off x="653168" y="867410"/>
                  <a:ext cx="420052" cy="355282"/>
                </a:xfrm>
                <a:custGeom>
                  <a:avLst/>
                  <a:gdLst>
                    <a:gd name="connsiteX0" fmla="*/ 0 w 420052"/>
                    <a:gd name="connsiteY0" fmla="*/ 0 h 355282"/>
                    <a:gd name="connsiteX1" fmla="*/ 66675 w 420052"/>
                    <a:gd name="connsiteY1" fmla="*/ 0 h 355282"/>
                    <a:gd name="connsiteX2" fmla="*/ 118110 w 420052"/>
                    <a:gd name="connsiteY2" fmla="*/ 226695 h 355282"/>
                    <a:gd name="connsiteX3" fmla="*/ 181928 w 420052"/>
                    <a:gd name="connsiteY3" fmla="*/ 0 h 355282"/>
                    <a:gd name="connsiteX4" fmla="*/ 238125 w 420052"/>
                    <a:gd name="connsiteY4" fmla="*/ 0 h 355282"/>
                    <a:gd name="connsiteX5" fmla="*/ 302895 w 420052"/>
                    <a:gd name="connsiteY5" fmla="*/ 226695 h 355282"/>
                    <a:gd name="connsiteX6" fmla="*/ 353378 w 420052"/>
                    <a:gd name="connsiteY6" fmla="*/ 0 h 355282"/>
                    <a:gd name="connsiteX7" fmla="*/ 420053 w 420052"/>
                    <a:gd name="connsiteY7" fmla="*/ 0 h 355282"/>
                    <a:gd name="connsiteX8" fmla="*/ 340043 w 420052"/>
                    <a:gd name="connsiteY8" fmla="*/ 355282 h 355282"/>
                    <a:gd name="connsiteX9" fmla="*/ 275273 w 420052"/>
                    <a:gd name="connsiteY9" fmla="*/ 355282 h 355282"/>
                    <a:gd name="connsiteX10" fmla="*/ 209550 w 420052"/>
                    <a:gd name="connsiteY10" fmla="*/ 125730 h 355282"/>
                    <a:gd name="connsiteX11" fmla="*/ 144780 w 420052"/>
                    <a:gd name="connsiteY11" fmla="*/ 355282 h 355282"/>
                    <a:gd name="connsiteX12" fmla="*/ 80010 w 420052"/>
                    <a:gd name="connsiteY12" fmla="*/ 355282 h 355282"/>
                    <a:gd name="connsiteX13" fmla="*/ 0 w 420052"/>
                    <a:gd name="connsiteY13"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0052" h="355282">
                      <a:moveTo>
                        <a:pt x="0" y="0"/>
                      </a:moveTo>
                      <a:lnTo>
                        <a:pt x="66675" y="0"/>
                      </a:lnTo>
                      <a:lnTo>
                        <a:pt x="118110" y="226695"/>
                      </a:lnTo>
                      <a:lnTo>
                        <a:pt x="181928" y="0"/>
                      </a:lnTo>
                      <a:lnTo>
                        <a:pt x="238125" y="0"/>
                      </a:lnTo>
                      <a:lnTo>
                        <a:pt x="302895" y="226695"/>
                      </a:lnTo>
                      <a:lnTo>
                        <a:pt x="353378" y="0"/>
                      </a:lnTo>
                      <a:lnTo>
                        <a:pt x="420053" y="0"/>
                      </a:lnTo>
                      <a:lnTo>
                        <a:pt x="340043" y="355282"/>
                      </a:lnTo>
                      <a:lnTo>
                        <a:pt x="275273" y="355282"/>
                      </a:lnTo>
                      <a:lnTo>
                        <a:pt x="209550" y="125730"/>
                      </a:lnTo>
                      <a:lnTo>
                        <a:pt x="144780" y="355282"/>
                      </a:lnTo>
                      <a:lnTo>
                        <a:pt x="80010" y="355282"/>
                      </a:lnTo>
                      <a:lnTo>
                        <a:pt x="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2325F7C7-CC65-AEA9-E660-DDB39692DF67}"/>
                    </a:ext>
                  </a:extLst>
                </p:cNvPr>
                <p:cNvSpPr/>
                <p:nvPr/>
              </p:nvSpPr>
              <p:spPr>
                <a:xfrm>
                  <a:off x="1087509" y="857885"/>
                  <a:ext cx="370522" cy="373380"/>
                </a:xfrm>
                <a:custGeom>
                  <a:avLst/>
                  <a:gdLst>
                    <a:gd name="connsiteX0" fmla="*/ 186690 w 370522"/>
                    <a:gd name="connsiteY0" fmla="*/ 0 h 373380"/>
                    <a:gd name="connsiteX1" fmla="*/ 316230 w 370522"/>
                    <a:gd name="connsiteY1" fmla="*/ 54293 h 373380"/>
                    <a:gd name="connsiteX2" fmla="*/ 370522 w 370522"/>
                    <a:gd name="connsiteY2" fmla="*/ 187643 h 373380"/>
                    <a:gd name="connsiteX3" fmla="*/ 317183 w 370522"/>
                    <a:gd name="connsiteY3" fmla="*/ 319088 h 373380"/>
                    <a:gd name="connsiteX4" fmla="*/ 186690 w 370522"/>
                    <a:gd name="connsiteY4" fmla="*/ 373380 h 373380"/>
                    <a:gd name="connsiteX5" fmla="*/ 53340 w 370522"/>
                    <a:gd name="connsiteY5" fmla="*/ 318135 h 373380"/>
                    <a:gd name="connsiteX6" fmla="*/ 0 w 370522"/>
                    <a:gd name="connsiteY6" fmla="*/ 186690 h 373380"/>
                    <a:gd name="connsiteX7" fmla="*/ 24765 w 370522"/>
                    <a:gd name="connsiteY7" fmla="*/ 92393 h 373380"/>
                    <a:gd name="connsiteX8" fmla="*/ 92392 w 370522"/>
                    <a:gd name="connsiteY8" fmla="*/ 24765 h 373380"/>
                    <a:gd name="connsiteX9" fmla="*/ 186690 w 370522"/>
                    <a:gd name="connsiteY9" fmla="*/ 0 h 373380"/>
                    <a:gd name="connsiteX10" fmla="*/ 185738 w 370522"/>
                    <a:gd name="connsiteY10" fmla="*/ 66675 h 373380"/>
                    <a:gd name="connsiteX11" fmla="*/ 102870 w 370522"/>
                    <a:gd name="connsiteY11" fmla="*/ 100965 h 373380"/>
                    <a:gd name="connsiteX12" fmla="*/ 69533 w 370522"/>
                    <a:gd name="connsiteY12" fmla="*/ 188595 h 373380"/>
                    <a:gd name="connsiteX13" fmla="*/ 111442 w 370522"/>
                    <a:gd name="connsiteY13" fmla="*/ 281940 h 373380"/>
                    <a:gd name="connsiteX14" fmla="*/ 186690 w 370522"/>
                    <a:gd name="connsiteY14" fmla="*/ 308610 h 373380"/>
                    <a:gd name="connsiteX15" fmla="*/ 268605 w 370522"/>
                    <a:gd name="connsiteY15" fmla="*/ 273368 h 373380"/>
                    <a:gd name="connsiteX16" fmla="*/ 302895 w 370522"/>
                    <a:gd name="connsiteY16" fmla="*/ 187643 h 373380"/>
                    <a:gd name="connsiteX17" fmla="*/ 268605 w 370522"/>
                    <a:gd name="connsiteY17" fmla="*/ 101918 h 373380"/>
                    <a:gd name="connsiteX18" fmla="*/ 185738 w 370522"/>
                    <a:gd name="connsiteY18" fmla="*/ 66675 h 37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0522" h="373380">
                      <a:moveTo>
                        <a:pt x="186690" y="0"/>
                      </a:moveTo>
                      <a:cubicBezTo>
                        <a:pt x="237172" y="0"/>
                        <a:pt x="280035" y="18097"/>
                        <a:pt x="316230" y="54293"/>
                      </a:cubicBezTo>
                      <a:cubicBezTo>
                        <a:pt x="352425" y="90488"/>
                        <a:pt x="370522" y="135255"/>
                        <a:pt x="370522" y="187643"/>
                      </a:cubicBezTo>
                      <a:cubicBezTo>
                        <a:pt x="370522" y="240030"/>
                        <a:pt x="352425" y="283845"/>
                        <a:pt x="317183" y="319088"/>
                      </a:cubicBezTo>
                      <a:cubicBezTo>
                        <a:pt x="281940" y="354330"/>
                        <a:pt x="238125" y="373380"/>
                        <a:pt x="186690" y="373380"/>
                      </a:cubicBezTo>
                      <a:cubicBezTo>
                        <a:pt x="133350" y="373380"/>
                        <a:pt x="88583" y="355282"/>
                        <a:pt x="53340" y="318135"/>
                      </a:cubicBezTo>
                      <a:cubicBezTo>
                        <a:pt x="18097" y="280988"/>
                        <a:pt x="0" y="237172"/>
                        <a:pt x="0" y="186690"/>
                      </a:cubicBezTo>
                      <a:cubicBezTo>
                        <a:pt x="0" y="152400"/>
                        <a:pt x="8572" y="120968"/>
                        <a:pt x="24765" y="92393"/>
                      </a:cubicBezTo>
                      <a:cubicBezTo>
                        <a:pt x="40958" y="63818"/>
                        <a:pt x="63817" y="40957"/>
                        <a:pt x="92392" y="24765"/>
                      </a:cubicBezTo>
                      <a:cubicBezTo>
                        <a:pt x="121920" y="8572"/>
                        <a:pt x="153353" y="0"/>
                        <a:pt x="186690" y="0"/>
                      </a:cubicBezTo>
                      <a:close/>
                      <a:moveTo>
                        <a:pt x="185738" y="66675"/>
                      </a:moveTo>
                      <a:cubicBezTo>
                        <a:pt x="152400" y="66675"/>
                        <a:pt x="124778" y="78105"/>
                        <a:pt x="102870" y="100965"/>
                      </a:cubicBezTo>
                      <a:cubicBezTo>
                        <a:pt x="80963" y="123825"/>
                        <a:pt x="69533" y="153353"/>
                        <a:pt x="69533" y="188595"/>
                      </a:cubicBezTo>
                      <a:cubicBezTo>
                        <a:pt x="69533" y="227647"/>
                        <a:pt x="83820" y="259080"/>
                        <a:pt x="111442" y="281940"/>
                      </a:cubicBezTo>
                      <a:cubicBezTo>
                        <a:pt x="133350" y="300038"/>
                        <a:pt x="158115" y="308610"/>
                        <a:pt x="186690" y="308610"/>
                      </a:cubicBezTo>
                      <a:cubicBezTo>
                        <a:pt x="219075" y="308610"/>
                        <a:pt x="245745" y="297180"/>
                        <a:pt x="268605" y="273368"/>
                      </a:cubicBezTo>
                      <a:cubicBezTo>
                        <a:pt x="291465" y="250507"/>
                        <a:pt x="302895" y="221932"/>
                        <a:pt x="302895" y="187643"/>
                      </a:cubicBezTo>
                      <a:cubicBezTo>
                        <a:pt x="302895" y="153353"/>
                        <a:pt x="291465" y="124778"/>
                        <a:pt x="268605" y="101918"/>
                      </a:cubicBezTo>
                      <a:cubicBezTo>
                        <a:pt x="245745" y="79057"/>
                        <a:pt x="218122" y="66675"/>
                        <a:pt x="185738" y="66675"/>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4D368E7D-CA68-7354-09FE-2D81C9A27B89}"/>
                    </a:ext>
                  </a:extLst>
                </p:cNvPr>
                <p:cNvSpPr/>
                <p:nvPr/>
              </p:nvSpPr>
              <p:spPr>
                <a:xfrm>
                  <a:off x="1467556" y="867410"/>
                  <a:ext cx="196215" cy="355282"/>
                </a:xfrm>
                <a:custGeom>
                  <a:avLst/>
                  <a:gdLst>
                    <a:gd name="connsiteX0" fmla="*/ 0 w 196215"/>
                    <a:gd name="connsiteY0" fmla="*/ 0 h 355282"/>
                    <a:gd name="connsiteX1" fmla="*/ 196215 w 196215"/>
                    <a:gd name="connsiteY1" fmla="*/ 0 h 355282"/>
                    <a:gd name="connsiteX2" fmla="*/ 196215 w 196215"/>
                    <a:gd name="connsiteY2" fmla="*/ 66675 h 355282"/>
                    <a:gd name="connsiteX3" fmla="*/ 131445 w 196215"/>
                    <a:gd name="connsiteY3" fmla="*/ 66675 h 355282"/>
                    <a:gd name="connsiteX4" fmla="*/ 131445 w 196215"/>
                    <a:gd name="connsiteY4" fmla="*/ 355282 h 355282"/>
                    <a:gd name="connsiteX5" fmla="*/ 62865 w 196215"/>
                    <a:gd name="connsiteY5" fmla="*/ 355282 h 355282"/>
                    <a:gd name="connsiteX6" fmla="*/ 62865 w 196215"/>
                    <a:gd name="connsiteY6" fmla="*/ 66675 h 355282"/>
                    <a:gd name="connsiteX7" fmla="*/ 0 w 196215"/>
                    <a:gd name="connsiteY7" fmla="*/ 66675 h 355282"/>
                    <a:gd name="connsiteX8" fmla="*/ 0 w 196215"/>
                    <a:gd name="connsiteY8"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215" h="355282">
                      <a:moveTo>
                        <a:pt x="0" y="0"/>
                      </a:moveTo>
                      <a:lnTo>
                        <a:pt x="196215" y="0"/>
                      </a:lnTo>
                      <a:lnTo>
                        <a:pt x="196215" y="66675"/>
                      </a:lnTo>
                      <a:lnTo>
                        <a:pt x="131445" y="66675"/>
                      </a:lnTo>
                      <a:lnTo>
                        <a:pt x="131445" y="355282"/>
                      </a:lnTo>
                      <a:lnTo>
                        <a:pt x="62865" y="355282"/>
                      </a:lnTo>
                      <a:lnTo>
                        <a:pt x="62865" y="66675"/>
                      </a:lnTo>
                      <a:lnTo>
                        <a:pt x="0" y="66675"/>
                      </a:lnTo>
                      <a:lnTo>
                        <a:pt x="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5" name="Graphic 3">
                <a:extLst>
                  <a:ext uri="{FF2B5EF4-FFF2-40B4-BE49-F238E27FC236}">
                    <a16:creationId xmlns:a16="http://schemas.microsoft.com/office/drawing/2014/main" id="{B8DCA30F-4AE5-8769-F11F-F8CD837F60B5}"/>
                  </a:ext>
                </a:extLst>
              </p:cNvPr>
              <p:cNvGrpSpPr/>
              <p:nvPr/>
            </p:nvGrpSpPr>
            <p:grpSpPr>
              <a:xfrm>
                <a:off x="652216" y="1295082"/>
                <a:ext cx="756285" cy="238124"/>
                <a:chOff x="652216" y="1295082"/>
                <a:chExt cx="756285" cy="238124"/>
              </a:xfrm>
              <a:solidFill>
                <a:srgbClr val="000000"/>
              </a:solidFill>
            </p:grpSpPr>
            <p:sp>
              <p:nvSpPr>
                <p:cNvPr id="56" name="Freeform 55">
                  <a:extLst>
                    <a:ext uri="{FF2B5EF4-FFF2-40B4-BE49-F238E27FC236}">
                      <a16:creationId xmlns:a16="http://schemas.microsoft.com/office/drawing/2014/main" id="{E21FA426-F04A-EDB4-66FB-C80C15C4D21F}"/>
                    </a:ext>
                  </a:extLst>
                </p:cNvPr>
                <p:cNvSpPr/>
                <p:nvPr/>
              </p:nvSpPr>
              <p:spPr>
                <a:xfrm>
                  <a:off x="652216" y="1348422"/>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8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7" y="137160"/>
                        <a:pt x="104775" y="133350"/>
                      </a:cubicBezTo>
                      <a:cubicBezTo>
                        <a:pt x="105727" y="132397"/>
                        <a:pt x="105727" y="132397"/>
                        <a:pt x="106680" y="132397"/>
                      </a:cubicBezTo>
                      <a:cubicBezTo>
                        <a:pt x="107633" y="132397"/>
                        <a:pt x="107633" y="133350"/>
                        <a:pt x="107633"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8"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008" y="51435"/>
                      </a:moveTo>
                      <a:lnTo>
                        <a:pt x="60008" y="51435"/>
                      </a:lnTo>
                      <a:cubicBezTo>
                        <a:pt x="37147" y="63818"/>
                        <a:pt x="30480" y="73343"/>
                        <a:pt x="30480" y="100965"/>
                      </a:cubicBezTo>
                      <a:cubicBezTo>
                        <a:pt x="30480" y="131445"/>
                        <a:pt x="35242" y="138113"/>
                        <a:pt x="43815" y="138113"/>
                      </a:cubicBezTo>
                      <a:cubicBezTo>
                        <a:pt x="52388" y="138113"/>
                        <a:pt x="60008" y="129540"/>
                        <a:pt x="60008" y="121920"/>
                      </a:cubicBezTo>
                      <a:lnTo>
                        <a:pt x="60008" y="5143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1948006A-5918-1EB9-1364-628CFB621594}"/>
                    </a:ext>
                  </a:extLst>
                </p:cNvPr>
                <p:cNvSpPr/>
                <p:nvPr/>
              </p:nvSpPr>
              <p:spPr>
                <a:xfrm>
                  <a:off x="760801" y="1347469"/>
                  <a:ext cx="121920" cy="150495"/>
                </a:xfrm>
                <a:custGeom>
                  <a:avLst/>
                  <a:gdLst>
                    <a:gd name="connsiteX0" fmla="*/ 44767 w 121920"/>
                    <a:gd name="connsiteY0" fmla="*/ 9525 h 150495"/>
                    <a:gd name="connsiteX1" fmla="*/ 44767 w 121920"/>
                    <a:gd name="connsiteY1" fmla="*/ 9525 h 150495"/>
                    <a:gd name="connsiteX2" fmla="*/ 73342 w 121920"/>
                    <a:gd name="connsiteY2" fmla="*/ 0 h 150495"/>
                    <a:gd name="connsiteX3" fmla="*/ 106680 w 121920"/>
                    <a:gd name="connsiteY3" fmla="*/ 27622 h 150495"/>
                    <a:gd name="connsiteX4" fmla="*/ 106680 w 121920"/>
                    <a:gd name="connsiteY4" fmla="*/ 135255 h 150495"/>
                    <a:gd name="connsiteX5" fmla="*/ 107633 w 121920"/>
                    <a:gd name="connsiteY5" fmla="*/ 138113 h 150495"/>
                    <a:gd name="connsiteX6" fmla="*/ 120015 w 121920"/>
                    <a:gd name="connsiteY6" fmla="*/ 147638 h 150495"/>
                    <a:gd name="connsiteX7" fmla="*/ 121920 w 121920"/>
                    <a:gd name="connsiteY7" fmla="*/ 149543 h 150495"/>
                    <a:gd name="connsiteX8" fmla="*/ 119063 w 121920"/>
                    <a:gd name="connsiteY8" fmla="*/ 150495 h 150495"/>
                    <a:gd name="connsiteX9" fmla="*/ 65723 w 121920"/>
                    <a:gd name="connsiteY9" fmla="*/ 150495 h 150495"/>
                    <a:gd name="connsiteX10" fmla="*/ 62865 w 121920"/>
                    <a:gd name="connsiteY10" fmla="*/ 149543 h 150495"/>
                    <a:gd name="connsiteX11" fmla="*/ 64770 w 121920"/>
                    <a:gd name="connsiteY11" fmla="*/ 147638 h 150495"/>
                    <a:gd name="connsiteX12" fmla="*/ 77153 w 121920"/>
                    <a:gd name="connsiteY12" fmla="*/ 138113 h 150495"/>
                    <a:gd name="connsiteX13" fmla="*/ 78105 w 121920"/>
                    <a:gd name="connsiteY13" fmla="*/ 135255 h 150495"/>
                    <a:gd name="connsiteX14" fmla="*/ 78105 w 121920"/>
                    <a:gd name="connsiteY14" fmla="*/ 26670 h 150495"/>
                    <a:gd name="connsiteX15" fmla="*/ 64770 w 121920"/>
                    <a:gd name="connsiteY15" fmla="*/ 11430 h 150495"/>
                    <a:gd name="connsiteX16" fmla="*/ 44767 w 121920"/>
                    <a:gd name="connsiteY16" fmla="*/ 35243 h 150495"/>
                    <a:gd name="connsiteX17" fmla="*/ 44767 w 121920"/>
                    <a:gd name="connsiteY17" fmla="*/ 135255 h 150495"/>
                    <a:gd name="connsiteX18" fmla="*/ 44767 w 121920"/>
                    <a:gd name="connsiteY18" fmla="*/ 138113 h 150495"/>
                    <a:gd name="connsiteX19" fmla="*/ 57150 w 121920"/>
                    <a:gd name="connsiteY19" fmla="*/ 147638 h 150495"/>
                    <a:gd name="connsiteX20" fmla="*/ 59055 w 121920"/>
                    <a:gd name="connsiteY20" fmla="*/ 149543 h 150495"/>
                    <a:gd name="connsiteX21" fmla="*/ 56198 w 121920"/>
                    <a:gd name="connsiteY21" fmla="*/ 150495 h 150495"/>
                    <a:gd name="connsiteX22" fmla="*/ 2858 w 121920"/>
                    <a:gd name="connsiteY22" fmla="*/ 150495 h 150495"/>
                    <a:gd name="connsiteX23" fmla="*/ 0 w 121920"/>
                    <a:gd name="connsiteY23" fmla="*/ 149543 h 150495"/>
                    <a:gd name="connsiteX24" fmla="*/ 1905 w 121920"/>
                    <a:gd name="connsiteY24" fmla="*/ 147638 h 150495"/>
                    <a:gd name="connsiteX25" fmla="*/ 14288 w 121920"/>
                    <a:gd name="connsiteY25" fmla="*/ 138113 h 150495"/>
                    <a:gd name="connsiteX26" fmla="*/ 15240 w 121920"/>
                    <a:gd name="connsiteY26" fmla="*/ 135255 h 150495"/>
                    <a:gd name="connsiteX27" fmla="*/ 15240 w 121920"/>
                    <a:gd name="connsiteY27" fmla="*/ 12383 h 150495"/>
                    <a:gd name="connsiteX28" fmla="*/ 14288 w 121920"/>
                    <a:gd name="connsiteY28" fmla="*/ 10478 h 150495"/>
                    <a:gd name="connsiteX29" fmla="*/ 1905 w 121920"/>
                    <a:gd name="connsiteY29" fmla="*/ 2858 h 150495"/>
                    <a:gd name="connsiteX30" fmla="*/ 0 w 121920"/>
                    <a:gd name="connsiteY30" fmla="*/ 953 h 150495"/>
                    <a:gd name="connsiteX31" fmla="*/ 2858 w 121920"/>
                    <a:gd name="connsiteY31" fmla="*/ 0 h 150495"/>
                    <a:gd name="connsiteX32" fmla="*/ 41910 w 121920"/>
                    <a:gd name="connsiteY32" fmla="*/ 0 h 150495"/>
                    <a:gd name="connsiteX33" fmla="*/ 43815 w 121920"/>
                    <a:gd name="connsiteY33" fmla="*/ 1905 h 150495"/>
                    <a:gd name="connsiteX34" fmla="*/ 43815 w 121920"/>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1920" h="150495">
                      <a:moveTo>
                        <a:pt x="44767" y="9525"/>
                      </a:moveTo>
                      <a:lnTo>
                        <a:pt x="44767" y="9525"/>
                      </a:lnTo>
                      <a:cubicBezTo>
                        <a:pt x="52388" y="4763"/>
                        <a:pt x="60008" y="0"/>
                        <a:pt x="73342" y="0"/>
                      </a:cubicBezTo>
                      <a:cubicBezTo>
                        <a:pt x="93345" y="0"/>
                        <a:pt x="106680" y="9525"/>
                        <a:pt x="106680" y="27622"/>
                      </a:cubicBezTo>
                      <a:lnTo>
                        <a:pt x="106680" y="135255"/>
                      </a:lnTo>
                      <a:cubicBezTo>
                        <a:pt x="106680" y="136208"/>
                        <a:pt x="106680" y="137160"/>
                        <a:pt x="107633" y="138113"/>
                      </a:cubicBezTo>
                      <a:lnTo>
                        <a:pt x="120015" y="147638"/>
                      </a:lnTo>
                      <a:cubicBezTo>
                        <a:pt x="120967" y="148590"/>
                        <a:pt x="121920" y="148590"/>
                        <a:pt x="121920" y="149543"/>
                      </a:cubicBezTo>
                      <a:cubicBezTo>
                        <a:pt x="121920" y="150495"/>
                        <a:pt x="120967" y="150495"/>
                        <a:pt x="119063" y="150495"/>
                      </a:cubicBezTo>
                      <a:lnTo>
                        <a:pt x="65723" y="150495"/>
                      </a:lnTo>
                      <a:cubicBezTo>
                        <a:pt x="63817" y="150495"/>
                        <a:pt x="62865" y="150495"/>
                        <a:pt x="62865" y="149543"/>
                      </a:cubicBezTo>
                      <a:cubicBezTo>
                        <a:pt x="62865" y="148590"/>
                        <a:pt x="63817" y="148590"/>
                        <a:pt x="64770" y="147638"/>
                      </a:cubicBezTo>
                      <a:lnTo>
                        <a:pt x="77153" y="138113"/>
                      </a:lnTo>
                      <a:cubicBezTo>
                        <a:pt x="78105" y="137160"/>
                        <a:pt x="78105" y="137160"/>
                        <a:pt x="78105" y="135255"/>
                      </a:cubicBezTo>
                      <a:lnTo>
                        <a:pt x="78105" y="26670"/>
                      </a:lnTo>
                      <a:cubicBezTo>
                        <a:pt x="78105" y="16193"/>
                        <a:pt x="73342" y="11430"/>
                        <a:pt x="64770" y="11430"/>
                      </a:cubicBezTo>
                      <a:cubicBezTo>
                        <a:pt x="55245" y="11430"/>
                        <a:pt x="44767" y="20003"/>
                        <a:pt x="44767" y="35243"/>
                      </a:cubicBezTo>
                      <a:lnTo>
                        <a:pt x="44767" y="135255"/>
                      </a:lnTo>
                      <a:cubicBezTo>
                        <a:pt x="44767" y="136208"/>
                        <a:pt x="44767" y="137160"/>
                        <a:pt x="44767"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0535170A-B487-9D7A-9BBE-5CFA0B1C719C}"/>
                    </a:ext>
                  </a:extLst>
                </p:cNvPr>
                <p:cNvSpPr/>
                <p:nvPr/>
              </p:nvSpPr>
              <p:spPr>
                <a:xfrm>
                  <a:off x="893199" y="1348422"/>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7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960 w 107632"/>
                    <a:gd name="connsiteY18" fmla="*/ 51435 h 149542"/>
                    <a:gd name="connsiteX19" fmla="*/ 60960 w 107632"/>
                    <a:gd name="connsiteY19" fmla="*/ 51435 h 149542"/>
                    <a:gd name="connsiteX20" fmla="*/ 31432 w 107632"/>
                    <a:gd name="connsiteY20" fmla="*/ 100965 h 149542"/>
                    <a:gd name="connsiteX21" fmla="*/ 44767 w 107632"/>
                    <a:gd name="connsiteY21" fmla="*/ 138113 h 149542"/>
                    <a:gd name="connsiteX22" fmla="*/ 60960 w 107632"/>
                    <a:gd name="connsiteY22" fmla="*/ 121920 h 149542"/>
                    <a:gd name="connsiteX23" fmla="*/ 60960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7"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960" y="51435"/>
                      </a:moveTo>
                      <a:lnTo>
                        <a:pt x="60960" y="51435"/>
                      </a:lnTo>
                      <a:cubicBezTo>
                        <a:pt x="38100" y="63818"/>
                        <a:pt x="31432" y="73343"/>
                        <a:pt x="31432" y="100965"/>
                      </a:cubicBezTo>
                      <a:cubicBezTo>
                        <a:pt x="31432" y="131445"/>
                        <a:pt x="36195" y="138113"/>
                        <a:pt x="44767" y="138113"/>
                      </a:cubicBezTo>
                      <a:cubicBezTo>
                        <a:pt x="53340" y="138113"/>
                        <a:pt x="60960" y="129540"/>
                        <a:pt x="60960" y="121920"/>
                      </a:cubicBezTo>
                      <a:lnTo>
                        <a:pt x="60960" y="5143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9ADB9F19-B9FB-4D0B-3485-D7D5A9D5648A}"/>
                    </a:ext>
                  </a:extLst>
                </p:cNvPr>
                <p:cNvSpPr/>
                <p:nvPr/>
              </p:nvSpPr>
              <p:spPr>
                <a:xfrm>
                  <a:off x="1003688" y="1295082"/>
                  <a:ext cx="59054" cy="202882"/>
                </a:xfrm>
                <a:custGeom>
                  <a:avLst/>
                  <a:gdLst>
                    <a:gd name="connsiteX0" fmla="*/ 43815 w 59054"/>
                    <a:gd name="connsiteY0" fmla="*/ 187643 h 202882"/>
                    <a:gd name="connsiteX1" fmla="*/ 44767 w 59054"/>
                    <a:gd name="connsiteY1" fmla="*/ 190500 h 202882"/>
                    <a:gd name="connsiteX2" fmla="*/ 57150 w 59054"/>
                    <a:gd name="connsiteY2" fmla="*/ 200025 h 202882"/>
                    <a:gd name="connsiteX3" fmla="*/ 59055 w 59054"/>
                    <a:gd name="connsiteY3" fmla="*/ 201930 h 202882"/>
                    <a:gd name="connsiteX4" fmla="*/ 56198 w 59054"/>
                    <a:gd name="connsiteY4" fmla="*/ 202883 h 202882"/>
                    <a:gd name="connsiteX5" fmla="*/ 2858 w 59054"/>
                    <a:gd name="connsiteY5" fmla="*/ 202883 h 202882"/>
                    <a:gd name="connsiteX6" fmla="*/ 0 w 59054"/>
                    <a:gd name="connsiteY6" fmla="*/ 201930 h 202882"/>
                    <a:gd name="connsiteX7" fmla="*/ 1905 w 59054"/>
                    <a:gd name="connsiteY7" fmla="*/ 200025 h 202882"/>
                    <a:gd name="connsiteX8" fmla="*/ 14288 w 59054"/>
                    <a:gd name="connsiteY8" fmla="*/ 190500 h 202882"/>
                    <a:gd name="connsiteX9" fmla="*/ 15240 w 59054"/>
                    <a:gd name="connsiteY9" fmla="*/ 187643 h 202882"/>
                    <a:gd name="connsiteX10" fmla="*/ 15240 w 59054"/>
                    <a:gd name="connsiteY10" fmla="*/ 12383 h 202882"/>
                    <a:gd name="connsiteX11" fmla="*/ 14288 w 59054"/>
                    <a:gd name="connsiteY11" fmla="*/ 10478 h 202882"/>
                    <a:gd name="connsiteX12" fmla="*/ 1905 w 59054"/>
                    <a:gd name="connsiteY12" fmla="*/ 2858 h 202882"/>
                    <a:gd name="connsiteX13" fmla="*/ 0 w 59054"/>
                    <a:gd name="connsiteY13" fmla="*/ 953 h 202882"/>
                    <a:gd name="connsiteX14" fmla="*/ 2858 w 59054"/>
                    <a:gd name="connsiteY14" fmla="*/ 0 h 202882"/>
                    <a:gd name="connsiteX15" fmla="*/ 41910 w 59054"/>
                    <a:gd name="connsiteY15" fmla="*/ 0 h 202882"/>
                    <a:gd name="connsiteX16" fmla="*/ 43815 w 59054"/>
                    <a:gd name="connsiteY16" fmla="*/ 1905 h 202882"/>
                    <a:gd name="connsiteX17" fmla="*/ 43815 w 59054"/>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4" h="202882">
                      <a:moveTo>
                        <a:pt x="43815" y="187643"/>
                      </a:moveTo>
                      <a:cubicBezTo>
                        <a:pt x="43815" y="188595"/>
                        <a:pt x="43815" y="189547"/>
                        <a:pt x="44767" y="190500"/>
                      </a:cubicBezTo>
                      <a:lnTo>
                        <a:pt x="57150" y="200025"/>
                      </a:lnTo>
                      <a:cubicBezTo>
                        <a:pt x="58103" y="200978"/>
                        <a:pt x="59055" y="200978"/>
                        <a:pt x="59055" y="201930"/>
                      </a:cubicBezTo>
                      <a:cubicBezTo>
                        <a:pt x="59055" y="202883"/>
                        <a:pt x="58103" y="202883"/>
                        <a:pt x="56198" y="202883"/>
                      </a:cubicBezTo>
                      <a:lnTo>
                        <a:pt x="2858" y="202883"/>
                      </a:lnTo>
                      <a:cubicBezTo>
                        <a:pt x="1905" y="202883"/>
                        <a:pt x="0" y="202883"/>
                        <a:pt x="0" y="201930"/>
                      </a:cubicBezTo>
                      <a:cubicBezTo>
                        <a:pt x="0" y="200978"/>
                        <a:pt x="953"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3" y="1905"/>
                        <a:pt x="0" y="1905"/>
                        <a:pt x="0" y="953"/>
                      </a:cubicBezTo>
                      <a:cubicBezTo>
                        <a:pt x="0" y="0"/>
                        <a:pt x="953" y="0"/>
                        <a:pt x="2858" y="0"/>
                      </a:cubicBezTo>
                      <a:lnTo>
                        <a:pt x="41910" y="0"/>
                      </a:lnTo>
                      <a:cubicBezTo>
                        <a:pt x="42863" y="0"/>
                        <a:pt x="43815" y="953"/>
                        <a:pt x="43815" y="1905"/>
                      </a:cubicBezTo>
                      <a:lnTo>
                        <a:pt x="43815" y="18764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0C8B8E16-E095-A476-6A74-545245E88C7C}"/>
                    </a:ext>
                  </a:extLst>
                </p:cNvPr>
                <p:cNvSpPr/>
                <p:nvPr/>
              </p:nvSpPr>
              <p:spPr>
                <a:xfrm>
                  <a:off x="1068459" y="1347469"/>
                  <a:ext cx="100012" cy="185737"/>
                </a:xfrm>
                <a:custGeom>
                  <a:avLst/>
                  <a:gdLst>
                    <a:gd name="connsiteX0" fmla="*/ 44767 w 100012"/>
                    <a:gd name="connsiteY0" fmla="*/ 0 h 185737"/>
                    <a:gd name="connsiteX1" fmla="*/ 47625 w 100012"/>
                    <a:gd name="connsiteY1" fmla="*/ 953 h 185737"/>
                    <a:gd name="connsiteX2" fmla="*/ 46672 w 100012"/>
                    <a:gd name="connsiteY2" fmla="*/ 2858 h 185737"/>
                    <a:gd name="connsiteX3" fmla="*/ 39053 w 100012"/>
                    <a:gd name="connsiteY3" fmla="*/ 9525 h 185737"/>
                    <a:gd name="connsiteX4" fmla="*/ 37147 w 100012"/>
                    <a:gd name="connsiteY4" fmla="*/ 14288 h 185737"/>
                    <a:gd name="connsiteX5" fmla="*/ 51435 w 100012"/>
                    <a:gd name="connsiteY5" fmla="*/ 92393 h 185737"/>
                    <a:gd name="connsiteX6" fmla="*/ 52388 w 100012"/>
                    <a:gd name="connsiteY6" fmla="*/ 92393 h 185737"/>
                    <a:gd name="connsiteX7" fmla="*/ 63817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2 w 100012"/>
                    <a:gd name="connsiteY11" fmla="*/ 0 h 185737"/>
                    <a:gd name="connsiteX12" fmla="*/ 97155 w 100012"/>
                    <a:gd name="connsiteY12" fmla="*/ 0 h 185737"/>
                    <a:gd name="connsiteX13" fmla="*/ 100013 w 100012"/>
                    <a:gd name="connsiteY13" fmla="*/ 953 h 185737"/>
                    <a:gd name="connsiteX14" fmla="*/ 98108 w 100012"/>
                    <a:gd name="connsiteY14" fmla="*/ 2858 h 185737"/>
                    <a:gd name="connsiteX15" fmla="*/ 87630 w 100012"/>
                    <a:gd name="connsiteY15" fmla="*/ 9525 h 185737"/>
                    <a:gd name="connsiteX16" fmla="*/ 84772 w 100012"/>
                    <a:gd name="connsiteY16" fmla="*/ 14288 h 185737"/>
                    <a:gd name="connsiteX17" fmla="*/ 58103 w 100012"/>
                    <a:gd name="connsiteY17" fmla="*/ 160972 h 185737"/>
                    <a:gd name="connsiteX18" fmla="*/ 31433 w 100012"/>
                    <a:gd name="connsiteY18" fmla="*/ 185738 h 185737"/>
                    <a:gd name="connsiteX19" fmla="*/ 2858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7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8 w 100012"/>
                    <a:gd name="connsiteY29" fmla="*/ 0 h 185737"/>
                    <a:gd name="connsiteX30" fmla="*/ 44767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7" y="0"/>
                      </a:moveTo>
                      <a:cubicBezTo>
                        <a:pt x="45720" y="0"/>
                        <a:pt x="47625" y="0"/>
                        <a:pt x="47625" y="953"/>
                      </a:cubicBezTo>
                      <a:cubicBezTo>
                        <a:pt x="47625" y="1905"/>
                        <a:pt x="47625" y="1905"/>
                        <a:pt x="46672" y="2858"/>
                      </a:cubicBezTo>
                      <a:lnTo>
                        <a:pt x="39053" y="9525"/>
                      </a:lnTo>
                      <a:cubicBezTo>
                        <a:pt x="38100" y="10478"/>
                        <a:pt x="37147" y="12383"/>
                        <a:pt x="37147" y="14288"/>
                      </a:cubicBezTo>
                      <a:lnTo>
                        <a:pt x="51435" y="92393"/>
                      </a:lnTo>
                      <a:lnTo>
                        <a:pt x="52388" y="92393"/>
                      </a:lnTo>
                      <a:lnTo>
                        <a:pt x="63817" y="14288"/>
                      </a:lnTo>
                      <a:cubicBezTo>
                        <a:pt x="63817" y="12383"/>
                        <a:pt x="63817" y="10478"/>
                        <a:pt x="61913" y="9525"/>
                      </a:cubicBezTo>
                      <a:lnTo>
                        <a:pt x="53340" y="2858"/>
                      </a:lnTo>
                      <a:cubicBezTo>
                        <a:pt x="52388" y="1905"/>
                        <a:pt x="51435" y="953"/>
                        <a:pt x="51435" y="953"/>
                      </a:cubicBezTo>
                      <a:cubicBezTo>
                        <a:pt x="51435" y="0"/>
                        <a:pt x="52388" y="0"/>
                        <a:pt x="54292" y="0"/>
                      </a:cubicBezTo>
                      <a:lnTo>
                        <a:pt x="97155" y="0"/>
                      </a:lnTo>
                      <a:cubicBezTo>
                        <a:pt x="98108" y="0"/>
                        <a:pt x="100013" y="0"/>
                        <a:pt x="100013" y="953"/>
                      </a:cubicBezTo>
                      <a:cubicBezTo>
                        <a:pt x="100013" y="1905"/>
                        <a:pt x="100013" y="2858"/>
                        <a:pt x="98108" y="2858"/>
                      </a:cubicBezTo>
                      <a:lnTo>
                        <a:pt x="87630" y="9525"/>
                      </a:lnTo>
                      <a:cubicBezTo>
                        <a:pt x="85725" y="10478"/>
                        <a:pt x="84772" y="12383"/>
                        <a:pt x="84772" y="14288"/>
                      </a:cubicBezTo>
                      <a:lnTo>
                        <a:pt x="58103" y="160972"/>
                      </a:lnTo>
                      <a:cubicBezTo>
                        <a:pt x="55245" y="178118"/>
                        <a:pt x="43815" y="185738"/>
                        <a:pt x="31433" y="185738"/>
                      </a:cubicBezTo>
                      <a:cubicBezTo>
                        <a:pt x="11430" y="185738"/>
                        <a:pt x="2858" y="168593"/>
                        <a:pt x="2858" y="160020"/>
                      </a:cubicBezTo>
                      <a:cubicBezTo>
                        <a:pt x="2858" y="159068"/>
                        <a:pt x="2858" y="158115"/>
                        <a:pt x="4763" y="158115"/>
                      </a:cubicBezTo>
                      <a:cubicBezTo>
                        <a:pt x="6667" y="158115"/>
                        <a:pt x="7620" y="159068"/>
                        <a:pt x="7620" y="160020"/>
                      </a:cubicBezTo>
                      <a:cubicBezTo>
                        <a:pt x="13335" y="167640"/>
                        <a:pt x="18097" y="174308"/>
                        <a:pt x="26670" y="174308"/>
                      </a:cubicBezTo>
                      <a:cubicBezTo>
                        <a:pt x="36195" y="174308"/>
                        <a:pt x="40005" y="168593"/>
                        <a:pt x="40005" y="159068"/>
                      </a:cubicBezTo>
                      <a:cubicBezTo>
                        <a:pt x="40005" y="153353"/>
                        <a:pt x="39053" y="143828"/>
                        <a:pt x="37147" y="135255"/>
                      </a:cubicBezTo>
                      <a:lnTo>
                        <a:pt x="13335" y="14288"/>
                      </a:lnTo>
                      <a:cubicBezTo>
                        <a:pt x="13335" y="13335"/>
                        <a:pt x="11430" y="11430"/>
                        <a:pt x="10478" y="10478"/>
                      </a:cubicBezTo>
                      <a:lnTo>
                        <a:pt x="1905" y="2858"/>
                      </a:lnTo>
                      <a:cubicBezTo>
                        <a:pt x="953" y="1905"/>
                        <a:pt x="0" y="953"/>
                        <a:pt x="0" y="953"/>
                      </a:cubicBezTo>
                      <a:cubicBezTo>
                        <a:pt x="0" y="0"/>
                        <a:pt x="953" y="0"/>
                        <a:pt x="2858" y="0"/>
                      </a:cubicBezTo>
                      <a:lnTo>
                        <a:pt x="44767" y="0"/>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 name="Freeform 60">
                  <a:extLst>
                    <a:ext uri="{FF2B5EF4-FFF2-40B4-BE49-F238E27FC236}">
                      <a16:creationId xmlns:a16="http://schemas.microsoft.com/office/drawing/2014/main" id="{86F3346A-A153-F50A-ACD0-A086542BBB8C}"/>
                    </a:ext>
                  </a:extLst>
                </p:cNvPr>
                <p:cNvSpPr/>
                <p:nvPr/>
              </p:nvSpPr>
              <p:spPr>
                <a:xfrm>
                  <a:off x="1177043" y="1346517"/>
                  <a:ext cx="73342" cy="149542"/>
                </a:xfrm>
                <a:custGeom>
                  <a:avLst/>
                  <a:gdLst>
                    <a:gd name="connsiteX0" fmla="*/ 69533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3" y="56198"/>
                        <a:pt x="64770" y="55245"/>
                        <a:pt x="63818" y="53340"/>
                      </a:cubicBezTo>
                      <a:cubicBezTo>
                        <a:pt x="60960" y="44768"/>
                        <a:pt x="59055" y="37148"/>
                        <a:pt x="51435" y="24765"/>
                      </a:cubicBezTo>
                      <a:cubicBezTo>
                        <a:pt x="46673" y="16193"/>
                        <a:pt x="40958" y="11430"/>
                        <a:pt x="33338" y="11430"/>
                      </a:cubicBezTo>
                      <a:cubicBezTo>
                        <a:pt x="24765" y="11430"/>
                        <a:pt x="22860" y="18098"/>
                        <a:pt x="22860" y="25718"/>
                      </a:cubicBezTo>
                      <a:cubicBezTo>
                        <a:pt x="22860" y="37148"/>
                        <a:pt x="31433"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3" y="0"/>
                        <a:pt x="70485" y="953"/>
                        <a:pt x="70485" y="2858"/>
                      </a:cubicBezTo>
                      <a:lnTo>
                        <a:pt x="70485" y="5429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 name="Freeform 61">
                  <a:extLst>
                    <a:ext uri="{FF2B5EF4-FFF2-40B4-BE49-F238E27FC236}">
                      <a16:creationId xmlns:a16="http://schemas.microsoft.com/office/drawing/2014/main" id="{9D045D17-CBF6-089B-9A15-94EB897E7EE7}"/>
                    </a:ext>
                  </a:extLst>
                </p:cNvPr>
                <p:cNvSpPr/>
                <p:nvPr/>
              </p:nvSpPr>
              <p:spPr>
                <a:xfrm>
                  <a:off x="1263721" y="1295082"/>
                  <a:ext cx="59054" cy="204787"/>
                </a:xfrm>
                <a:custGeom>
                  <a:avLst/>
                  <a:gdLst>
                    <a:gd name="connsiteX0" fmla="*/ 15240 w 59054"/>
                    <a:gd name="connsiteY0" fmla="*/ 65722 h 204787"/>
                    <a:gd name="connsiteX1" fmla="*/ 14288 w 59054"/>
                    <a:gd name="connsiteY1" fmla="*/ 63818 h 204787"/>
                    <a:gd name="connsiteX2" fmla="*/ 1905 w 59054"/>
                    <a:gd name="connsiteY2" fmla="*/ 56197 h 204787"/>
                    <a:gd name="connsiteX3" fmla="*/ 0 w 59054"/>
                    <a:gd name="connsiteY3" fmla="*/ 54293 h 204787"/>
                    <a:gd name="connsiteX4" fmla="*/ 2858 w 59054"/>
                    <a:gd name="connsiteY4" fmla="*/ 53340 h 204787"/>
                    <a:gd name="connsiteX5" fmla="*/ 41910 w 59054"/>
                    <a:gd name="connsiteY5" fmla="*/ 53340 h 204787"/>
                    <a:gd name="connsiteX6" fmla="*/ 43815 w 59054"/>
                    <a:gd name="connsiteY6" fmla="*/ 55245 h 204787"/>
                    <a:gd name="connsiteX7" fmla="*/ 43815 w 59054"/>
                    <a:gd name="connsiteY7" fmla="*/ 189547 h 204787"/>
                    <a:gd name="connsiteX8" fmla="*/ 44767 w 59054"/>
                    <a:gd name="connsiteY8" fmla="*/ 192405 h 204787"/>
                    <a:gd name="connsiteX9" fmla="*/ 57150 w 59054"/>
                    <a:gd name="connsiteY9" fmla="*/ 201930 h 204787"/>
                    <a:gd name="connsiteX10" fmla="*/ 59055 w 59054"/>
                    <a:gd name="connsiteY10" fmla="*/ 203835 h 204787"/>
                    <a:gd name="connsiteX11" fmla="*/ 56197 w 59054"/>
                    <a:gd name="connsiteY11" fmla="*/ 204788 h 204787"/>
                    <a:gd name="connsiteX12" fmla="*/ 2858 w 59054"/>
                    <a:gd name="connsiteY12" fmla="*/ 204788 h 204787"/>
                    <a:gd name="connsiteX13" fmla="*/ 0 w 59054"/>
                    <a:gd name="connsiteY13" fmla="*/ 203835 h 204787"/>
                    <a:gd name="connsiteX14" fmla="*/ 1905 w 59054"/>
                    <a:gd name="connsiteY14" fmla="*/ 201930 h 204787"/>
                    <a:gd name="connsiteX15" fmla="*/ 14288 w 59054"/>
                    <a:gd name="connsiteY15" fmla="*/ 192405 h 204787"/>
                    <a:gd name="connsiteX16" fmla="*/ 15240 w 59054"/>
                    <a:gd name="connsiteY16" fmla="*/ 189547 h 204787"/>
                    <a:gd name="connsiteX17" fmla="*/ 15240 w 59054"/>
                    <a:gd name="connsiteY17" fmla="*/ 65722 h 204787"/>
                    <a:gd name="connsiteX18" fmla="*/ 42863 w 59054"/>
                    <a:gd name="connsiteY18" fmla="*/ 14288 h 204787"/>
                    <a:gd name="connsiteX19" fmla="*/ 28575 w 59054"/>
                    <a:gd name="connsiteY19" fmla="*/ 28575 h 204787"/>
                    <a:gd name="connsiteX20" fmla="*/ 13335 w 59054"/>
                    <a:gd name="connsiteY20" fmla="*/ 14288 h 204787"/>
                    <a:gd name="connsiteX21" fmla="*/ 28575 w 59054"/>
                    <a:gd name="connsiteY21" fmla="*/ 0 h 204787"/>
                    <a:gd name="connsiteX22" fmla="*/ 42863 w 59054"/>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204787">
                      <a:moveTo>
                        <a:pt x="15240" y="65722"/>
                      </a:moveTo>
                      <a:cubicBezTo>
                        <a:pt x="15240" y="64770"/>
                        <a:pt x="15240" y="63818"/>
                        <a:pt x="14288" y="63818"/>
                      </a:cubicBezTo>
                      <a:lnTo>
                        <a:pt x="1905" y="56197"/>
                      </a:lnTo>
                      <a:cubicBezTo>
                        <a:pt x="953" y="55245"/>
                        <a:pt x="0" y="54293"/>
                        <a:pt x="0" y="54293"/>
                      </a:cubicBezTo>
                      <a:cubicBezTo>
                        <a:pt x="0" y="53340"/>
                        <a:pt x="953" y="53340"/>
                        <a:pt x="2858" y="53340"/>
                      </a:cubicBezTo>
                      <a:lnTo>
                        <a:pt x="41910" y="53340"/>
                      </a:lnTo>
                      <a:cubicBezTo>
                        <a:pt x="42863" y="53340"/>
                        <a:pt x="43815" y="54293"/>
                        <a:pt x="43815" y="55245"/>
                      </a:cubicBezTo>
                      <a:lnTo>
                        <a:pt x="43815" y="189547"/>
                      </a:lnTo>
                      <a:cubicBezTo>
                        <a:pt x="43815" y="190500"/>
                        <a:pt x="43815" y="191453"/>
                        <a:pt x="44767" y="192405"/>
                      </a:cubicBezTo>
                      <a:lnTo>
                        <a:pt x="57150" y="201930"/>
                      </a:lnTo>
                      <a:cubicBezTo>
                        <a:pt x="58103" y="202883"/>
                        <a:pt x="59055" y="202883"/>
                        <a:pt x="59055" y="203835"/>
                      </a:cubicBezTo>
                      <a:cubicBezTo>
                        <a:pt x="59055" y="204788"/>
                        <a:pt x="58103" y="204788"/>
                        <a:pt x="56197" y="204788"/>
                      </a:cubicBezTo>
                      <a:lnTo>
                        <a:pt x="2858" y="204788"/>
                      </a:lnTo>
                      <a:cubicBezTo>
                        <a:pt x="1905" y="204788"/>
                        <a:pt x="0" y="204788"/>
                        <a:pt x="0" y="203835"/>
                      </a:cubicBezTo>
                      <a:cubicBezTo>
                        <a:pt x="0" y="202883"/>
                        <a:pt x="953" y="202883"/>
                        <a:pt x="1905" y="201930"/>
                      </a:cubicBezTo>
                      <a:lnTo>
                        <a:pt x="14288" y="192405"/>
                      </a:lnTo>
                      <a:cubicBezTo>
                        <a:pt x="15240" y="191453"/>
                        <a:pt x="15240" y="191453"/>
                        <a:pt x="15240" y="189547"/>
                      </a:cubicBezTo>
                      <a:lnTo>
                        <a:pt x="15240" y="65722"/>
                      </a:lnTo>
                      <a:close/>
                      <a:moveTo>
                        <a:pt x="42863" y="14288"/>
                      </a:moveTo>
                      <a:cubicBezTo>
                        <a:pt x="42863" y="20955"/>
                        <a:pt x="36195" y="28575"/>
                        <a:pt x="28575" y="28575"/>
                      </a:cubicBezTo>
                      <a:cubicBezTo>
                        <a:pt x="20003" y="28575"/>
                        <a:pt x="13335" y="20955"/>
                        <a:pt x="13335" y="14288"/>
                      </a:cubicBezTo>
                      <a:cubicBezTo>
                        <a:pt x="13335" y="6668"/>
                        <a:pt x="20003" y="0"/>
                        <a:pt x="28575" y="0"/>
                      </a:cubicBezTo>
                      <a:cubicBezTo>
                        <a:pt x="37147" y="0"/>
                        <a:pt x="42863" y="6668"/>
                        <a:pt x="42863" y="14288"/>
                      </a:cubicBez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2FFDA2A4-1517-E997-9705-4BE13A22D121}"/>
                    </a:ext>
                  </a:extLst>
                </p:cNvPr>
                <p:cNvSpPr/>
                <p:nvPr/>
              </p:nvSpPr>
              <p:spPr>
                <a:xfrm>
                  <a:off x="1335159" y="1346517"/>
                  <a:ext cx="73342" cy="149542"/>
                </a:xfrm>
                <a:custGeom>
                  <a:avLst/>
                  <a:gdLst>
                    <a:gd name="connsiteX0" fmla="*/ 69533 w 73342"/>
                    <a:gd name="connsiteY0" fmla="*/ 54293 h 149542"/>
                    <a:gd name="connsiteX1" fmla="*/ 66675 w 73342"/>
                    <a:gd name="connsiteY1" fmla="*/ 56198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2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2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3 h 149542"/>
                    <a:gd name="connsiteX22" fmla="*/ 65722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2" y="56198"/>
                        <a:pt x="64770" y="55245"/>
                        <a:pt x="63817" y="53340"/>
                      </a:cubicBezTo>
                      <a:cubicBezTo>
                        <a:pt x="60960" y="44768"/>
                        <a:pt x="59055" y="37148"/>
                        <a:pt x="51435" y="24765"/>
                      </a:cubicBezTo>
                      <a:cubicBezTo>
                        <a:pt x="46672" y="16193"/>
                        <a:pt x="40958" y="11430"/>
                        <a:pt x="33338" y="11430"/>
                      </a:cubicBezTo>
                      <a:cubicBezTo>
                        <a:pt x="24765" y="11430"/>
                        <a:pt x="22860" y="18098"/>
                        <a:pt x="22860" y="25718"/>
                      </a:cubicBezTo>
                      <a:cubicBezTo>
                        <a:pt x="22860" y="37148"/>
                        <a:pt x="31433" y="52388"/>
                        <a:pt x="47625" y="69533"/>
                      </a:cubicBezTo>
                      <a:cubicBezTo>
                        <a:pt x="62865" y="85725"/>
                        <a:pt x="73342" y="104775"/>
                        <a:pt x="73342" y="122873"/>
                      </a:cubicBezTo>
                      <a:cubicBezTo>
                        <a:pt x="73342" y="140018"/>
                        <a:pt x="55245" y="149543"/>
                        <a:pt x="39053" y="149543"/>
                      </a:cubicBezTo>
                      <a:cubicBezTo>
                        <a:pt x="27622"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2" y="138113"/>
                      </a:cubicBezTo>
                      <a:cubicBezTo>
                        <a:pt x="43815" y="138113"/>
                        <a:pt x="48578" y="133350"/>
                        <a:pt x="48578" y="126683"/>
                      </a:cubicBezTo>
                      <a:cubicBezTo>
                        <a:pt x="48578" y="109538"/>
                        <a:pt x="35242" y="92393"/>
                        <a:pt x="22860" y="78105"/>
                      </a:cubicBezTo>
                      <a:cubicBezTo>
                        <a:pt x="8572" y="61913"/>
                        <a:pt x="0" y="44768"/>
                        <a:pt x="0" y="28575"/>
                      </a:cubicBezTo>
                      <a:cubicBezTo>
                        <a:pt x="0" y="11430"/>
                        <a:pt x="16192" y="0"/>
                        <a:pt x="30480" y="0"/>
                      </a:cubicBezTo>
                      <a:cubicBezTo>
                        <a:pt x="40005" y="0"/>
                        <a:pt x="47625" y="2858"/>
                        <a:pt x="54292" y="8573"/>
                      </a:cubicBezTo>
                      <a:lnTo>
                        <a:pt x="65722" y="1905"/>
                      </a:lnTo>
                      <a:cubicBezTo>
                        <a:pt x="66675" y="953"/>
                        <a:pt x="67628" y="0"/>
                        <a:pt x="68580" y="0"/>
                      </a:cubicBezTo>
                      <a:cubicBezTo>
                        <a:pt x="69533" y="0"/>
                        <a:pt x="70485" y="953"/>
                        <a:pt x="70485" y="2858"/>
                      </a:cubicBezTo>
                      <a:lnTo>
                        <a:pt x="70485" y="5429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11" name="Graphic 162">
              <a:extLst>
                <a:ext uri="{FF2B5EF4-FFF2-40B4-BE49-F238E27FC236}">
                  <a16:creationId xmlns:a16="http://schemas.microsoft.com/office/drawing/2014/main" id="{156B7C96-AE3F-DE84-D066-F2FEC16FF38D}"/>
                </a:ext>
              </a:extLst>
            </p:cNvPr>
            <p:cNvGrpSpPr>
              <a:grpSpLocks noChangeAspect="1"/>
            </p:cNvGrpSpPr>
            <p:nvPr/>
          </p:nvGrpSpPr>
          <p:grpSpPr>
            <a:xfrm>
              <a:off x="628406" y="482165"/>
              <a:ext cx="1303594" cy="457185"/>
              <a:chOff x="628406" y="482172"/>
              <a:chExt cx="2702243" cy="947737"/>
            </a:xfrm>
            <a:solidFill>
              <a:srgbClr val="C55A10"/>
            </a:solidFill>
          </p:grpSpPr>
          <p:sp>
            <p:nvSpPr>
              <p:cNvPr id="12" name="Freeform 11">
                <a:extLst>
                  <a:ext uri="{FF2B5EF4-FFF2-40B4-BE49-F238E27FC236}">
                    <a16:creationId xmlns:a16="http://schemas.microsoft.com/office/drawing/2014/main" id="{57738AA2-E496-DFA5-D302-8A22323544CA}"/>
                  </a:ext>
                </a:extLst>
              </p:cNvPr>
              <p:cNvSpPr/>
              <p:nvPr/>
            </p:nvSpPr>
            <p:spPr>
              <a:xfrm>
                <a:off x="1032266"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2D93ED70-AA6B-6618-E604-50D746D7B739}"/>
                  </a:ext>
                </a:extLst>
              </p:cNvPr>
              <p:cNvSpPr/>
              <p:nvPr/>
            </p:nvSpPr>
            <p:spPr>
              <a:xfrm>
                <a:off x="1435174"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D6F2182A-F2E8-4042-143E-C88C42E7A2CA}"/>
                  </a:ext>
                </a:extLst>
              </p:cNvPr>
              <p:cNvSpPr/>
              <p:nvPr/>
            </p:nvSpPr>
            <p:spPr>
              <a:xfrm>
                <a:off x="628406"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Freeform 14">
                <a:extLst>
                  <a:ext uri="{FF2B5EF4-FFF2-40B4-BE49-F238E27FC236}">
                    <a16:creationId xmlns:a16="http://schemas.microsoft.com/office/drawing/2014/main" id="{7EEEAD06-DA72-5D6D-0412-DAE8DC194655}"/>
                  </a:ext>
                </a:extLst>
              </p:cNvPr>
              <p:cNvSpPr/>
              <p:nvPr/>
            </p:nvSpPr>
            <p:spPr>
              <a:xfrm>
                <a:off x="2241941"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78160F9C-FBCC-F68A-F233-99350CABE5AB}"/>
                  </a:ext>
                </a:extLst>
              </p:cNvPr>
              <p:cNvSpPr/>
              <p:nvPr/>
            </p:nvSpPr>
            <p:spPr>
              <a:xfrm>
                <a:off x="2645801"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Freeform 16">
                <a:extLst>
                  <a:ext uri="{FF2B5EF4-FFF2-40B4-BE49-F238E27FC236}">
                    <a16:creationId xmlns:a16="http://schemas.microsoft.com/office/drawing/2014/main" id="{E31E1CE9-9DA6-42D8-CAAD-0B1A69D004E2}"/>
                  </a:ext>
                </a:extLst>
              </p:cNvPr>
              <p:cNvSpPr/>
              <p:nvPr/>
            </p:nvSpPr>
            <p:spPr>
              <a:xfrm>
                <a:off x="3048709"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Freeform 17">
                <a:extLst>
                  <a:ext uri="{FF2B5EF4-FFF2-40B4-BE49-F238E27FC236}">
                    <a16:creationId xmlns:a16="http://schemas.microsoft.com/office/drawing/2014/main" id="{471F14D0-5B38-6082-7DF2-A78031DE1E4C}"/>
                  </a:ext>
                </a:extLst>
              </p:cNvPr>
              <p:cNvSpPr/>
              <p:nvPr/>
            </p:nvSpPr>
            <p:spPr>
              <a:xfrm>
                <a:off x="1965716" y="482172"/>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9" name="Freeform 18">
                <a:extLst>
                  <a:ext uri="{FF2B5EF4-FFF2-40B4-BE49-F238E27FC236}">
                    <a16:creationId xmlns:a16="http://schemas.microsoft.com/office/drawing/2014/main" id="{114005ED-10B7-FA85-684A-77EB444F31F6}"/>
                  </a:ext>
                </a:extLst>
              </p:cNvPr>
              <p:cNvSpPr/>
              <p:nvPr/>
            </p:nvSpPr>
            <p:spPr>
              <a:xfrm>
                <a:off x="1965716" y="886033"/>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Freeform 19">
                <a:extLst>
                  <a:ext uri="{FF2B5EF4-FFF2-40B4-BE49-F238E27FC236}">
                    <a16:creationId xmlns:a16="http://schemas.microsoft.com/office/drawing/2014/main" id="{34A92600-1788-2AD4-9BC4-8C10B0C045AA}"/>
                  </a:ext>
                </a:extLst>
              </p:cNvPr>
              <p:cNvSpPr/>
              <p:nvPr/>
            </p:nvSpPr>
            <p:spPr>
              <a:xfrm>
                <a:off x="1957143" y="1288940"/>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 name="Freeform 20">
                <a:extLst>
                  <a:ext uri="{FF2B5EF4-FFF2-40B4-BE49-F238E27FC236}">
                    <a16:creationId xmlns:a16="http://schemas.microsoft.com/office/drawing/2014/main" id="{E2F33185-95A9-A048-A1BD-64AF1C2ADEF8}"/>
                  </a:ext>
                </a:extLst>
              </p:cNvPr>
              <p:cNvSpPr/>
              <p:nvPr/>
            </p:nvSpPr>
            <p:spPr>
              <a:xfrm>
                <a:off x="1306110" y="755540"/>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21">
                <a:extLst>
                  <a:ext uri="{FF2B5EF4-FFF2-40B4-BE49-F238E27FC236}">
                    <a16:creationId xmlns:a16="http://schemas.microsoft.com/office/drawing/2014/main" id="{4888A580-F496-C511-4FE8-1087BC9EC869}"/>
                  </a:ext>
                </a:extLst>
              </p:cNvPr>
              <p:cNvSpPr/>
              <p:nvPr/>
            </p:nvSpPr>
            <p:spPr>
              <a:xfrm>
                <a:off x="1590907" y="1041290"/>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3" name="Graphic 162">
                <a:extLst>
                  <a:ext uri="{FF2B5EF4-FFF2-40B4-BE49-F238E27FC236}">
                    <a16:creationId xmlns:a16="http://schemas.microsoft.com/office/drawing/2014/main" id="{C335FD5E-C1E1-8B2B-6CD4-27A52DC5DADE}"/>
                  </a:ext>
                </a:extLst>
              </p:cNvPr>
              <p:cNvGrpSpPr/>
              <p:nvPr/>
            </p:nvGrpSpPr>
            <p:grpSpPr>
              <a:xfrm>
                <a:off x="1874276" y="1324183"/>
                <a:ext cx="32384" cy="32384"/>
                <a:chOff x="1874276" y="1324183"/>
                <a:chExt cx="32384" cy="32384"/>
              </a:xfrm>
              <a:grpFill/>
            </p:grpSpPr>
            <p:sp>
              <p:nvSpPr>
                <p:cNvPr id="46" name="Freeform 45">
                  <a:extLst>
                    <a:ext uri="{FF2B5EF4-FFF2-40B4-BE49-F238E27FC236}">
                      <a16:creationId xmlns:a16="http://schemas.microsoft.com/office/drawing/2014/main" id="{C2D01D4A-B275-75D3-2D5D-DF5CC38F05F2}"/>
                    </a:ext>
                  </a:extLst>
                </p:cNvPr>
                <p:cNvSpPr/>
                <p:nvPr/>
              </p:nvSpPr>
              <p:spPr>
                <a:xfrm>
                  <a:off x="1875705" y="1325611"/>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7" name="Freeform 46">
                  <a:extLst>
                    <a:ext uri="{FF2B5EF4-FFF2-40B4-BE49-F238E27FC236}">
                      <a16:creationId xmlns:a16="http://schemas.microsoft.com/office/drawing/2014/main" id="{2964E987-BDD0-4320-66AB-3E1BD4EF8A82}"/>
                    </a:ext>
                  </a:extLst>
                </p:cNvPr>
                <p:cNvSpPr/>
                <p:nvPr/>
              </p:nvSpPr>
              <p:spPr>
                <a:xfrm>
                  <a:off x="1903803" y="1324183"/>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8" name="Freeform 47">
                  <a:extLst>
                    <a:ext uri="{FF2B5EF4-FFF2-40B4-BE49-F238E27FC236}">
                      <a16:creationId xmlns:a16="http://schemas.microsoft.com/office/drawing/2014/main" id="{AEDC5977-1447-B194-CCD0-52C080ED7651}"/>
                    </a:ext>
                  </a:extLst>
                </p:cNvPr>
                <p:cNvSpPr/>
                <p:nvPr/>
              </p:nvSpPr>
              <p:spPr>
                <a:xfrm>
                  <a:off x="1874276" y="1354662"/>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4" name="Freeform 23">
                <a:extLst>
                  <a:ext uri="{FF2B5EF4-FFF2-40B4-BE49-F238E27FC236}">
                    <a16:creationId xmlns:a16="http://schemas.microsoft.com/office/drawing/2014/main" id="{E366E12C-A471-9F2C-6091-C46DEA3269A2}"/>
                  </a:ext>
                </a:extLst>
              </p:cNvPr>
              <p:cNvSpPr/>
              <p:nvPr/>
            </p:nvSpPr>
            <p:spPr>
              <a:xfrm>
                <a:off x="2447681" y="75554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F8117C51-82FE-C664-1423-4072D3F16FD9}"/>
                  </a:ext>
                </a:extLst>
              </p:cNvPr>
              <p:cNvSpPr/>
              <p:nvPr/>
            </p:nvSpPr>
            <p:spPr>
              <a:xfrm>
                <a:off x="2161931" y="104129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26" name="Graphic 162">
                <a:extLst>
                  <a:ext uri="{FF2B5EF4-FFF2-40B4-BE49-F238E27FC236}">
                    <a16:creationId xmlns:a16="http://schemas.microsoft.com/office/drawing/2014/main" id="{C5F3D2E9-6AB7-78FB-96BA-8C507162F0AD}"/>
                  </a:ext>
                </a:extLst>
              </p:cNvPr>
              <p:cNvGrpSpPr/>
              <p:nvPr/>
            </p:nvGrpSpPr>
            <p:grpSpPr>
              <a:xfrm>
                <a:off x="2053346" y="1324183"/>
                <a:ext cx="30480" cy="26669"/>
                <a:chOff x="2053346" y="1324183"/>
                <a:chExt cx="30480" cy="26669"/>
              </a:xfrm>
              <a:grpFill/>
            </p:grpSpPr>
            <p:sp>
              <p:nvSpPr>
                <p:cNvPr id="44" name="Freeform 43">
                  <a:extLst>
                    <a:ext uri="{FF2B5EF4-FFF2-40B4-BE49-F238E27FC236}">
                      <a16:creationId xmlns:a16="http://schemas.microsoft.com/office/drawing/2014/main" id="{273C9265-094F-6518-8619-6BC974868BF7}"/>
                    </a:ext>
                  </a:extLst>
                </p:cNvPr>
                <p:cNvSpPr/>
                <p:nvPr/>
              </p:nvSpPr>
              <p:spPr>
                <a:xfrm>
                  <a:off x="2060014" y="1327516"/>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Freeform 44">
                  <a:extLst>
                    <a:ext uri="{FF2B5EF4-FFF2-40B4-BE49-F238E27FC236}">
                      <a16:creationId xmlns:a16="http://schemas.microsoft.com/office/drawing/2014/main" id="{845C3881-8B34-93DE-A8C0-F2596E9C208D}"/>
                    </a:ext>
                  </a:extLst>
                </p:cNvPr>
                <p:cNvSpPr/>
                <p:nvPr/>
              </p:nvSpPr>
              <p:spPr>
                <a:xfrm>
                  <a:off x="2053346" y="1324183"/>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7" name="Freeform 26">
                <a:extLst>
                  <a:ext uri="{FF2B5EF4-FFF2-40B4-BE49-F238E27FC236}">
                    <a16:creationId xmlns:a16="http://schemas.microsoft.com/office/drawing/2014/main" id="{14C45492-792D-6474-08E9-4160CBF53228}"/>
                  </a:ext>
                </a:extLst>
              </p:cNvPr>
              <p:cNvSpPr/>
              <p:nvPr/>
            </p:nvSpPr>
            <p:spPr>
              <a:xfrm>
                <a:off x="2070491" y="1379666"/>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 name="Freeform 27">
                <a:extLst>
                  <a:ext uri="{FF2B5EF4-FFF2-40B4-BE49-F238E27FC236}">
                    <a16:creationId xmlns:a16="http://schemas.microsoft.com/office/drawing/2014/main" id="{45612728-3E65-260F-E828-FBC21A4DCC23}"/>
                  </a:ext>
                </a:extLst>
              </p:cNvPr>
              <p:cNvSpPr/>
              <p:nvPr/>
            </p:nvSpPr>
            <p:spPr>
              <a:xfrm>
                <a:off x="2173613" y="1253697"/>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 name="Freeform 28">
                <a:extLst>
                  <a:ext uri="{FF2B5EF4-FFF2-40B4-BE49-F238E27FC236}">
                    <a16:creationId xmlns:a16="http://schemas.microsoft.com/office/drawing/2014/main" id="{66DEC5E7-6A17-FC36-A3BA-7DEE1900AF0E}"/>
                  </a:ext>
                </a:extLst>
              </p:cNvPr>
              <p:cNvSpPr/>
              <p:nvPr/>
            </p:nvSpPr>
            <p:spPr>
              <a:xfrm>
                <a:off x="2475556" y="1128920"/>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9">
                <a:extLst>
                  <a:ext uri="{FF2B5EF4-FFF2-40B4-BE49-F238E27FC236}">
                    <a16:creationId xmlns:a16="http://schemas.microsoft.com/office/drawing/2014/main" id="{A31AC0EB-77FC-8702-F4DB-1721F4C24F0F}"/>
                  </a:ext>
                </a:extLst>
              </p:cNvPr>
              <p:cNvSpPr/>
              <p:nvPr/>
            </p:nvSpPr>
            <p:spPr>
              <a:xfrm>
                <a:off x="1679252" y="720550"/>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1" name="Freeform 30">
                <a:extLst>
                  <a:ext uri="{FF2B5EF4-FFF2-40B4-BE49-F238E27FC236}">
                    <a16:creationId xmlns:a16="http://schemas.microsoft.com/office/drawing/2014/main" id="{39AFF370-BE64-2BB5-E643-C2295DD01CE1}"/>
                  </a:ext>
                </a:extLst>
              </p:cNvPr>
              <p:cNvSpPr/>
              <p:nvPr/>
            </p:nvSpPr>
            <p:spPr>
              <a:xfrm>
                <a:off x="1804982" y="1022478"/>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2" name="Freeform 31">
                <a:extLst>
                  <a:ext uri="{FF2B5EF4-FFF2-40B4-BE49-F238E27FC236}">
                    <a16:creationId xmlns:a16="http://schemas.microsoft.com/office/drawing/2014/main" id="{48BB2540-7883-402C-6CD2-3A5693448A25}"/>
                  </a:ext>
                </a:extLst>
              </p:cNvPr>
              <p:cNvSpPr/>
              <p:nvPr/>
            </p:nvSpPr>
            <p:spPr>
              <a:xfrm>
                <a:off x="1922853" y="1323468"/>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4" name="Freeform 33">
                <a:extLst>
                  <a:ext uri="{FF2B5EF4-FFF2-40B4-BE49-F238E27FC236}">
                    <a16:creationId xmlns:a16="http://schemas.microsoft.com/office/drawing/2014/main" id="{F00D9481-D943-075D-B706-3090460534ED}"/>
                  </a:ext>
                </a:extLst>
              </p:cNvPr>
              <p:cNvSpPr/>
              <p:nvPr/>
            </p:nvSpPr>
            <p:spPr>
              <a:xfrm>
                <a:off x="1269288" y="1128920"/>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5" name="Freeform 34">
                <a:extLst>
                  <a:ext uri="{FF2B5EF4-FFF2-40B4-BE49-F238E27FC236}">
                    <a16:creationId xmlns:a16="http://schemas.microsoft.com/office/drawing/2014/main" id="{8982E5D3-FDA5-7B92-4169-593B816119AE}"/>
                  </a:ext>
                </a:extLst>
              </p:cNvPr>
              <p:cNvSpPr/>
              <p:nvPr/>
            </p:nvSpPr>
            <p:spPr>
              <a:xfrm>
                <a:off x="1571619" y="1253697"/>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6" name="Freeform 35">
                <a:extLst>
                  <a:ext uri="{FF2B5EF4-FFF2-40B4-BE49-F238E27FC236}">
                    <a16:creationId xmlns:a16="http://schemas.microsoft.com/office/drawing/2014/main" id="{13B0B550-741E-F12A-F29E-994D28ADDBAF}"/>
                  </a:ext>
                </a:extLst>
              </p:cNvPr>
              <p:cNvSpPr/>
              <p:nvPr/>
            </p:nvSpPr>
            <p:spPr>
              <a:xfrm>
                <a:off x="1873562" y="1372760"/>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Freeform 36">
                <a:extLst>
                  <a:ext uri="{FF2B5EF4-FFF2-40B4-BE49-F238E27FC236}">
                    <a16:creationId xmlns:a16="http://schemas.microsoft.com/office/drawing/2014/main" id="{9551BC33-2568-908E-E8B7-87A513C01B7F}"/>
                  </a:ext>
                </a:extLst>
              </p:cNvPr>
              <p:cNvSpPr/>
              <p:nvPr/>
            </p:nvSpPr>
            <p:spPr>
              <a:xfrm>
                <a:off x="2178362" y="720297"/>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8" name="Freeform 37">
                <a:extLst>
                  <a:ext uri="{FF2B5EF4-FFF2-40B4-BE49-F238E27FC236}">
                    <a16:creationId xmlns:a16="http://schemas.microsoft.com/office/drawing/2014/main" id="{84AE5820-678E-50C9-7817-C19065099A71}"/>
                  </a:ext>
                </a:extLst>
              </p:cNvPr>
              <p:cNvSpPr/>
              <p:nvPr/>
            </p:nvSpPr>
            <p:spPr>
              <a:xfrm>
                <a:off x="2053195" y="1022240"/>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9" name="Freeform 38">
                <a:extLst>
                  <a:ext uri="{FF2B5EF4-FFF2-40B4-BE49-F238E27FC236}">
                    <a16:creationId xmlns:a16="http://schemas.microsoft.com/office/drawing/2014/main" id="{B8DE90DF-4470-D904-68AD-6D789E36A085}"/>
                  </a:ext>
                </a:extLst>
              </p:cNvPr>
              <p:cNvSpPr/>
              <p:nvPr/>
            </p:nvSpPr>
            <p:spPr>
              <a:xfrm>
                <a:off x="2007626" y="1323468"/>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0" name="Freeform 39">
                <a:extLst>
                  <a:ext uri="{FF2B5EF4-FFF2-40B4-BE49-F238E27FC236}">
                    <a16:creationId xmlns:a16="http://schemas.microsoft.com/office/drawing/2014/main" id="{EFB28557-3B6B-034D-BBBD-2BDBF30353E5}"/>
                  </a:ext>
                </a:extLst>
              </p:cNvPr>
              <p:cNvSpPr/>
              <p:nvPr/>
            </p:nvSpPr>
            <p:spPr>
              <a:xfrm>
                <a:off x="1178951" y="1079390"/>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1" name="Freeform 40">
                <a:extLst>
                  <a:ext uri="{FF2B5EF4-FFF2-40B4-BE49-F238E27FC236}">
                    <a16:creationId xmlns:a16="http://schemas.microsoft.com/office/drawing/2014/main" id="{048716E7-131A-FC47-098D-1D9FA44ACC1C}"/>
                  </a:ext>
                </a:extLst>
              </p:cNvPr>
              <p:cNvSpPr/>
              <p:nvPr/>
            </p:nvSpPr>
            <p:spPr>
              <a:xfrm>
                <a:off x="1642818" y="623143"/>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9DD32AF7-6DDD-6E01-BC7E-597C6E156CBF}"/>
                  </a:ext>
                </a:extLst>
              </p:cNvPr>
              <p:cNvSpPr/>
              <p:nvPr/>
            </p:nvSpPr>
            <p:spPr>
              <a:xfrm>
                <a:off x="2292424" y="627905"/>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3" name="Freeform 42">
                <a:extLst>
                  <a:ext uri="{FF2B5EF4-FFF2-40B4-BE49-F238E27FC236}">
                    <a16:creationId xmlns:a16="http://schemas.microsoft.com/office/drawing/2014/main" id="{A81CCFD0-BBC6-A5BF-C891-791A6EAD8D75}"/>
                  </a:ext>
                </a:extLst>
              </p:cNvPr>
              <p:cNvSpPr/>
              <p:nvPr/>
            </p:nvSpPr>
            <p:spPr>
              <a:xfrm>
                <a:off x="2750576" y="1088915"/>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97222" y="622507"/>
            <a:ext cx="5943600" cy="3017520"/>
          </a:xfrm>
          <a:prstGeom prst="rect">
            <a:avLst/>
          </a:prstGeom>
          <a:solidFill>
            <a:srgbClr val="FBF2EB"/>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156960" y="621860"/>
            <a:ext cx="5943600" cy="3017520"/>
          </a:xfrm>
          <a:prstGeom prst="rect">
            <a:avLst/>
          </a:prstGeom>
          <a:solidFill>
            <a:srgbClr val="EDE4DB"/>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97222" y="3737924"/>
            <a:ext cx="5943600" cy="3017520"/>
          </a:xfrm>
          <a:prstGeom prst="rect">
            <a:avLst/>
          </a:prstGeom>
          <a:solidFill>
            <a:srgbClr val="FFF2F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156960" y="3737925"/>
            <a:ext cx="5943600" cy="3017520"/>
          </a:xfrm>
          <a:prstGeom prst="rect">
            <a:avLst/>
          </a:prstGeom>
          <a:solidFill>
            <a:srgbClr val="E6DFDB"/>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ysClr val="windowText" lastClr="000000"/>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ysClr val="windowText" lastClr="000000"/>
                </a:solidFill>
                <a:latin typeface="Century Gothic" panose="020B0502020202020204" pitchFamily="34" charset="0"/>
                <a:ea typeface="Arial" charset="0"/>
                <a:cs typeface="Arial" charset="0"/>
              </a:rPr>
              <a:t>Three</a:t>
            </a:r>
            <a:endParaRPr lang="en-US" sz="1600" dirty="0">
              <a:solidFill>
                <a:sysClr val="windowText" lastClr="000000"/>
              </a:solidFill>
            </a:endParaRPr>
          </a:p>
        </p:txBody>
      </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rgbClr val="F8907A"/>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Opportunity One</a:t>
            </a:r>
          </a:p>
          <a:p>
            <a:pPr marL="285750" indent="-285750">
              <a:spcAft>
                <a:spcPts val="1200"/>
              </a:spcAft>
              <a:buClr>
                <a:srgbClr val="F8907A"/>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rgbClr val="F8907A"/>
              </a:buClr>
              <a:buSzPct val="110000"/>
              <a:buFont typeface=".PingFang SC Regular"/>
              <a:buChar char="＋"/>
            </a:pPr>
            <a:r>
              <a:rPr lang="en-US" sz="1600" dirty="0">
                <a:solidFill>
                  <a:sysClr val="windowText" lastClr="000000"/>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ysClr val="windowText" lastClr="000000"/>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ysClr val="windowText" lastClr="000000"/>
                </a:solidFill>
                <a:latin typeface="Century Gothic" panose="020B0502020202020204" pitchFamily="34" charset="0"/>
                <a:ea typeface="Arial" charset="0"/>
                <a:cs typeface="Arial" charset="0"/>
              </a:rPr>
              <a:t>Two</a:t>
            </a: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2490571"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SWOT ANALYSIS</a:t>
            </a:r>
          </a:p>
        </p:txBody>
      </p:sp>
      <p:pic>
        <p:nvPicPr>
          <p:cNvPr id="8" name="Graphic 174" descr="Bar graph with upward trend with solid fill">
            <a:extLst>
              <a:ext uri="{FF2B5EF4-FFF2-40B4-BE49-F238E27FC236}">
                <a16:creationId xmlns:a16="http://schemas.microsoft.com/office/drawing/2014/main" id="{D26914E6-9CC6-7E2A-0F3F-D0737CE8C8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189" y="658589"/>
            <a:ext cx="704215" cy="704215"/>
          </a:xfrm>
          <a:prstGeom prst="rect">
            <a:avLst/>
          </a:prstGeom>
        </p:spPr>
      </p:pic>
      <p:grpSp>
        <p:nvGrpSpPr>
          <p:cNvPr id="9" name="Group 8">
            <a:extLst>
              <a:ext uri="{FF2B5EF4-FFF2-40B4-BE49-F238E27FC236}">
                <a16:creationId xmlns:a16="http://schemas.microsoft.com/office/drawing/2014/main" id="{F222021D-6823-415D-DF92-58E12F74BBCD}"/>
              </a:ext>
            </a:extLst>
          </p:cNvPr>
          <p:cNvGrpSpPr/>
          <p:nvPr/>
        </p:nvGrpSpPr>
        <p:grpSpPr>
          <a:xfrm>
            <a:off x="11441333" y="746536"/>
            <a:ext cx="528320" cy="528320"/>
            <a:chOff x="8901430" y="97155"/>
            <a:chExt cx="663736" cy="666750"/>
          </a:xfrm>
          <a:solidFill>
            <a:srgbClr val="C55A10"/>
          </a:solidFill>
        </p:grpSpPr>
        <p:sp>
          <p:nvSpPr>
            <p:cNvPr id="16" name="Freeform 15">
              <a:extLst>
                <a:ext uri="{FF2B5EF4-FFF2-40B4-BE49-F238E27FC236}">
                  <a16:creationId xmlns:a16="http://schemas.microsoft.com/office/drawing/2014/main" id="{65D5027D-DDA5-2B70-4796-9F195B44A7FC}"/>
                </a:ext>
              </a:extLst>
            </p:cNvPr>
            <p:cNvSpPr/>
            <p:nvPr/>
          </p:nvSpPr>
          <p:spPr>
            <a:xfrm flipH="1">
              <a:off x="8901430" y="97155"/>
              <a:ext cx="657225" cy="666750"/>
            </a:xfrm>
            <a:custGeom>
              <a:avLst/>
              <a:gdLst>
                <a:gd name="connsiteX0" fmla="*/ 600075 w 657225"/>
                <a:gd name="connsiteY0" fmla="*/ 609600 h 666750"/>
                <a:gd name="connsiteX1" fmla="*/ 0 w 657225"/>
                <a:gd name="connsiteY1" fmla="*/ 609600 h 666750"/>
                <a:gd name="connsiteX2" fmla="*/ 0 w 657225"/>
                <a:gd name="connsiteY2" fmla="*/ 666750 h 666750"/>
                <a:gd name="connsiteX3" fmla="*/ 657225 w 657225"/>
                <a:gd name="connsiteY3" fmla="*/ 666750 h 666750"/>
                <a:gd name="connsiteX4" fmla="*/ 657225 w 657225"/>
                <a:gd name="connsiteY4" fmla="*/ 0 h 666750"/>
                <a:gd name="connsiteX5" fmla="*/ 600075 w 657225"/>
                <a:gd name="connsiteY5" fmla="*/ 0 h 666750"/>
                <a:gd name="connsiteX6" fmla="*/ 600075 w 657225"/>
                <a:gd name="connsiteY6" fmla="*/ 609600 h 666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7225" h="666750">
                  <a:moveTo>
                    <a:pt x="600075" y="609600"/>
                  </a:moveTo>
                  <a:lnTo>
                    <a:pt x="0" y="609600"/>
                  </a:lnTo>
                  <a:lnTo>
                    <a:pt x="0" y="666750"/>
                  </a:lnTo>
                  <a:lnTo>
                    <a:pt x="657225" y="666750"/>
                  </a:lnTo>
                  <a:lnTo>
                    <a:pt x="657225" y="0"/>
                  </a:lnTo>
                  <a:lnTo>
                    <a:pt x="600075" y="0"/>
                  </a:lnTo>
                  <a:lnTo>
                    <a:pt x="600075" y="60960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2A0A7863-D550-D391-D45B-9134271A28AC}"/>
                </a:ext>
              </a:extLst>
            </p:cNvPr>
            <p:cNvSpPr/>
            <p:nvPr/>
          </p:nvSpPr>
          <p:spPr>
            <a:xfrm flipH="1">
              <a:off x="9017177" y="97155"/>
              <a:ext cx="142875" cy="552450"/>
            </a:xfrm>
            <a:custGeom>
              <a:avLst/>
              <a:gdLst>
                <a:gd name="connsiteX0" fmla="*/ 0 w 142875"/>
                <a:gd name="connsiteY0" fmla="*/ 0 h 552450"/>
                <a:gd name="connsiteX1" fmla="*/ 142875 w 142875"/>
                <a:gd name="connsiteY1" fmla="*/ 0 h 552450"/>
                <a:gd name="connsiteX2" fmla="*/ 142875 w 142875"/>
                <a:gd name="connsiteY2" fmla="*/ 552450 h 552450"/>
                <a:gd name="connsiteX3" fmla="*/ 0 w 142875"/>
                <a:gd name="connsiteY3" fmla="*/ 552450 h 552450"/>
              </a:gdLst>
              <a:ahLst/>
              <a:cxnLst>
                <a:cxn ang="0">
                  <a:pos x="connsiteX0" y="connsiteY0"/>
                </a:cxn>
                <a:cxn ang="0">
                  <a:pos x="connsiteX1" y="connsiteY1"/>
                </a:cxn>
                <a:cxn ang="0">
                  <a:pos x="connsiteX2" y="connsiteY2"/>
                </a:cxn>
                <a:cxn ang="0">
                  <a:pos x="connsiteX3" y="connsiteY3"/>
                </a:cxn>
              </a:cxnLst>
              <a:rect l="l" t="t" r="r" b="b"/>
              <a:pathLst>
                <a:path w="142875" h="552450">
                  <a:moveTo>
                    <a:pt x="0" y="0"/>
                  </a:moveTo>
                  <a:lnTo>
                    <a:pt x="142875" y="0"/>
                  </a:lnTo>
                  <a:lnTo>
                    <a:pt x="142875" y="552450"/>
                  </a:lnTo>
                  <a:lnTo>
                    <a:pt x="0" y="55245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E06C5B34-7828-BCAB-8958-C4B13A4306EF}"/>
                </a:ext>
              </a:extLst>
            </p:cNvPr>
            <p:cNvSpPr/>
            <p:nvPr/>
          </p:nvSpPr>
          <p:spPr>
            <a:xfrm flipH="1">
              <a:off x="9225521" y="293925"/>
              <a:ext cx="142875" cy="361950"/>
            </a:xfrm>
            <a:custGeom>
              <a:avLst/>
              <a:gdLst>
                <a:gd name="connsiteX0" fmla="*/ 0 w 142875"/>
                <a:gd name="connsiteY0" fmla="*/ 0 h 361950"/>
                <a:gd name="connsiteX1" fmla="*/ 142875 w 142875"/>
                <a:gd name="connsiteY1" fmla="*/ 0 h 361950"/>
                <a:gd name="connsiteX2" fmla="*/ 142875 w 142875"/>
                <a:gd name="connsiteY2" fmla="*/ 361950 h 361950"/>
                <a:gd name="connsiteX3" fmla="*/ 0 w 142875"/>
                <a:gd name="connsiteY3" fmla="*/ 361950 h 361950"/>
              </a:gdLst>
              <a:ahLst/>
              <a:cxnLst>
                <a:cxn ang="0">
                  <a:pos x="connsiteX0" y="connsiteY0"/>
                </a:cxn>
                <a:cxn ang="0">
                  <a:pos x="connsiteX1" y="connsiteY1"/>
                </a:cxn>
                <a:cxn ang="0">
                  <a:pos x="connsiteX2" y="connsiteY2"/>
                </a:cxn>
                <a:cxn ang="0">
                  <a:pos x="connsiteX3" y="connsiteY3"/>
                </a:cxn>
              </a:cxnLst>
              <a:rect l="l" t="t" r="r" b="b"/>
              <a:pathLst>
                <a:path w="142875" h="361950">
                  <a:moveTo>
                    <a:pt x="0" y="0"/>
                  </a:moveTo>
                  <a:lnTo>
                    <a:pt x="142875" y="0"/>
                  </a:lnTo>
                  <a:lnTo>
                    <a:pt x="142875" y="361950"/>
                  </a:lnTo>
                  <a:lnTo>
                    <a:pt x="0" y="36195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CAC924CF-09D7-201E-A26A-AA65599CCE4C}"/>
                </a:ext>
              </a:extLst>
            </p:cNvPr>
            <p:cNvSpPr/>
            <p:nvPr/>
          </p:nvSpPr>
          <p:spPr>
            <a:xfrm flipH="1">
              <a:off x="9422291" y="455970"/>
              <a:ext cx="142875" cy="190500"/>
            </a:xfrm>
            <a:custGeom>
              <a:avLst/>
              <a:gdLst>
                <a:gd name="connsiteX0" fmla="*/ 0 w 142875"/>
                <a:gd name="connsiteY0" fmla="*/ 0 h 190500"/>
                <a:gd name="connsiteX1" fmla="*/ 142875 w 142875"/>
                <a:gd name="connsiteY1" fmla="*/ 0 h 190500"/>
                <a:gd name="connsiteX2" fmla="*/ 142875 w 142875"/>
                <a:gd name="connsiteY2" fmla="*/ 190500 h 190500"/>
                <a:gd name="connsiteX3" fmla="*/ 0 w 142875"/>
                <a:gd name="connsiteY3" fmla="*/ 190500 h 190500"/>
              </a:gdLst>
              <a:ahLst/>
              <a:cxnLst>
                <a:cxn ang="0">
                  <a:pos x="connsiteX0" y="connsiteY0"/>
                </a:cxn>
                <a:cxn ang="0">
                  <a:pos x="connsiteX1" y="connsiteY1"/>
                </a:cxn>
                <a:cxn ang="0">
                  <a:pos x="connsiteX2" y="connsiteY2"/>
                </a:cxn>
                <a:cxn ang="0">
                  <a:pos x="connsiteX3" y="connsiteY3"/>
                </a:cxn>
              </a:cxnLst>
              <a:rect l="l" t="t" r="r" b="b"/>
              <a:pathLst>
                <a:path w="142875" h="190500">
                  <a:moveTo>
                    <a:pt x="0" y="0"/>
                  </a:moveTo>
                  <a:lnTo>
                    <a:pt x="142875" y="0"/>
                  </a:lnTo>
                  <a:lnTo>
                    <a:pt x="142875" y="190500"/>
                  </a:lnTo>
                  <a:lnTo>
                    <a:pt x="0" y="19050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CF5AEF89-FEAF-0342-F657-7B71CA307060}"/>
                </a:ext>
              </a:extLst>
            </p:cNvPr>
            <p:cNvSpPr/>
            <p:nvPr/>
          </p:nvSpPr>
          <p:spPr>
            <a:xfrm flipH="1">
              <a:off x="9248670" y="97155"/>
              <a:ext cx="308705" cy="308705"/>
            </a:xfrm>
            <a:custGeom>
              <a:avLst/>
              <a:gdLst>
                <a:gd name="connsiteX0" fmla="*/ 0 w 308705"/>
                <a:gd name="connsiteY0" fmla="*/ 177832 h 308705"/>
                <a:gd name="connsiteX1" fmla="*/ 0 w 308705"/>
                <a:gd name="connsiteY1" fmla="*/ 308705 h 308705"/>
                <a:gd name="connsiteX2" fmla="*/ 130874 w 308705"/>
                <a:gd name="connsiteY2" fmla="*/ 308705 h 308705"/>
                <a:gd name="connsiteX3" fmla="*/ 78867 w 308705"/>
                <a:gd name="connsiteY3" fmla="*/ 256699 h 308705"/>
                <a:gd name="connsiteX4" fmla="*/ 308705 w 308705"/>
                <a:gd name="connsiteY4" fmla="*/ 26860 h 308705"/>
                <a:gd name="connsiteX5" fmla="*/ 281845 w 308705"/>
                <a:gd name="connsiteY5" fmla="*/ 0 h 308705"/>
                <a:gd name="connsiteX6" fmla="*/ 52006 w 308705"/>
                <a:gd name="connsiteY6" fmla="*/ 229838 h 308705"/>
                <a:gd name="connsiteX7" fmla="*/ 0 w 308705"/>
                <a:gd name="connsiteY7" fmla="*/ 177832 h 308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8705" h="308705">
                  <a:moveTo>
                    <a:pt x="0" y="177832"/>
                  </a:moveTo>
                  <a:lnTo>
                    <a:pt x="0" y="308705"/>
                  </a:lnTo>
                  <a:lnTo>
                    <a:pt x="130874" y="308705"/>
                  </a:lnTo>
                  <a:lnTo>
                    <a:pt x="78867" y="256699"/>
                  </a:lnTo>
                  <a:lnTo>
                    <a:pt x="308705" y="26860"/>
                  </a:lnTo>
                  <a:lnTo>
                    <a:pt x="281845" y="0"/>
                  </a:lnTo>
                  <a:lnTo>
                    <a:pt x="52006" y="229838"/>
                  </a:lnTo>
                  <a:lnTo>
                    <a:pt x="0" y="177832"/>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0" name="Graphic 175" descr="Firecracker with solid fill">
            <a:extLst>
              <a:ext uri="{FF2B5EF4-FFF2-40B4-BE49-F238E27FC236}">
                <a16:creationId xmlns:a16="http://schemas.microsoft.com/office/drawing/2014/main" id="{055B5BE1-D8B1-19AF-A22A-C09AB2FB8D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flipH="1">
            <a:off x="140590" y="6058472"/>
            <a:ext cx="704215" cy="704215"/>
          </a:xfrm>
          <a:prstGeom prst="rect">
            <a:avLst/>
          </a:prstGeom>
        </p:spPr>
      </p:pic>
      <p:pic>
        <p:nvPicPr>
          <p:cNvPr id="15" name="Graphic 176" descr="Warning with solid fill">
            <a:extLst>
              <a:ext uri="{FF2B5EF4-FFF2-40B4-BE49-F238E27FC236}">
                <a16:creationId xmlns:a16="http://schemas.microsoft.com/office/drawing/2014/main" id="{776E8340-3E20-A59D-2830-D3A0C95136D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47195" y="6051229"/>
            <a:ext cx="704215" cy="704215"/>
          </a:xfrm>
          <a:prstGeom prst="rect">
            <a:avLst/>
          </a:prstGeom>
        </p:spPr>
      </p:pic>
      <p:grpSp>
        <p:nvGrpSpPr>
          <p:cNvPr id="29" name="Group 28">
            <a:extLst>
              <a:ext uri="{FF2B5EF4-FFF2-40B4-BE49-F238E27FC236}">
                <a16:creationId xmlns:a16="http://schemas.microsoft.com/office/drawing/2014/main" id="{149826E5-2B85-F5BA-4BEC-687523DDD62F}"/>
              </a:ext>
            </a:extLst>
          </p:cNvPr>
          <p:cNvGrpSpPr/>
          <p:nvPr/>
        </p:nvGrpSpPr>
        <p:grpSpPr>
          <a:xfrm>
            <a:off x="4761780" y="2328660"/>
            <a:ext cx="2688317" cy="2688317"/>
            <a:chOff x="0" y="0"/>
            <a:chExt cx="2560320" cy="2560320"/>
          </a:xfrm>
        </p:grpSpPr>
        <p:sp>
          <p:nvSpPr>
            <p:cNvPr id="30" name="Oval 29">
              <a:extLst>
                <a:ext uri="{FF2B5EF4-FFF2-40B4-BE49-F238E27FC236}">
                  <a16:creationId xmlns:a16="http://schemas.microsoft.com/office/drawing/2014/main" id="{E67BBD83-CB5C-143C-8F74-5BE67AA3A86A}"/>
                </a:ext>
              </a:extLst>
            </p:cNvPr>
            <p:cNvSpPr>
              <a:spLocks noChangeAspect="1"/>
            </p:cNvSpPr>
            <p:nvPr/>
          </p:nvSpPr>
          <p:spPr>
            <a:xfrm>
              <a:off x="0" y="0"/>
              <a:ext cx="2560320" cy="256032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31" name="Group 30">
              <a:extLst>
                <a:ext uri="{FF2B5EF4-FFF2-40B4-BE49-F238E27FC236}">
                  <a16:creationId xmlns:a16="http://schemas.microsoft.com/office/drawing/2014/main" id="{A7E9D8E2-A3C4-DB5D-9C20-1DDEE62FA8FB}"/>
                </a:ext>
              </a:extLst>
            </p:cNvPr>
            <p:cNvGrpSpPr>
              <a:grpSpLocks noChangeAspect="1"/>
            </p:cNvGrpSpPr>
            <p:nvPr/>
          </p:nvGrpSpPr>
          <p:grpSpPr>
            <a:xfrm>
              <a:off x="42616" y="48260"/>
              <a:ext cx="2468880" cy="2468879"/>
              <a:chOff x="42616" y="48260"/>
              <a:chExt cx="2001202" cy="2001201"/>
            </a:xfrm>
            <a:effectLst/>
          </p:grpSpPr>
          <p:grpSp>
            <p:nvGrpSpPr>
              <p:cNvPr id="69" name="Graphic 3">
                <a:extLst>
                  <a:ext uri="{FF2B5EF4-FFF2-40B4-BE49-F238E27FC236}">
                    <a16:creationId xmlns:a16="http://schemas.microsoft.com/office/drawing/2014/main" id="{6F65615E-486F-66AE-49A6-E4DBDA3B8BC5}"/>
                  </a:ext>
                </a:extLst>
              </p:cNvPr>
              <p:cNvGrpSpPr/>
              <p:nvPr/>
            </p:nvGrpSpPr>
            <p:grpSpPr>
              <a:xfrm>
                <a:off x="42616" y="48260"/>
                <a:ext cx="2001202" cy="2001201"/>
                <a:chOff x="42616" y="48260"/>
                <a:chExt cx="2001202" cy="2001201"/>
              </a:xfrm>
              <a:solidFill>
                <a:srgbClr val="000000"/>
              </a:solidFill>
            </p:grpSpPr>
            <p:sp>
              <p:nvSpPr>
                <p:cNvPr id="143" name="Freeform 142">
                  <a:extLst>
                    <a:ext uri="{FF2B5EF4-FFF2-40B4-BE49-F238E27FC236}">
                      <a16:creationId xmlns:a16="http://schemas.microsoft.com/office/drawing/2014/main" id="{27A73C8D-2FDA-AD5B-182F-A1F3B02105C1}"/>
                    </a:ext>
                  </a:extLst>
                </p:cNvPr>
                <p:cNvSpPr/>
                <p:nvPr/>
              </p:nvSpPr>
              <p:spPr>
                <a:xfrm>
                  <a:off x="42616" y="48260"/>
                  <a:ext cx="984884" cy="984884"/>
                </a:xfrm>
                <a:custGeom>
                  <a:avLst/>
                  <a:gdLst>
                    <a:gd name="connsiteX0" fmla="*/ 261938 w 984884"/>
                    <a:gd name="connsiteY0" fmla="*/ 984885 h 984884"/>
                    <a:gd name="connsiteX1" fmla="*/ 984885 w 984884"/>
                    <a:gd name="connsiteY1" fmla="*/ 261938 h 984884"/>
                    <a:gd name="connsiteX2" fmla="*/ 984885 w 984884"/>
                    <a:gd name="connsiteY2" fmla="*/ 0 h 984884"/>
                    <a:gd name="connsiteX3" fmla="*/ 0 w 984884"/>
                    <a:gd name="connsiteY3" fmla="*/ 984885 h 984884"/>
                    <a:gd name="connsiteX4" fmla="*/ 261938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984885"/>
                      </a:moveTo>
                      <a:cubicBezTo>
                        <a:pt x="270510" y="589597"/>
                        <a:pt x="589597" y="269558"/>
                        <a:pt x="984885" y="261938"/>
                      </a:cubicBezTo>
                      <a:lnTo>
                        <a:pt x="984885" y="0"/>
                      </a:lnTo>
                      <a:cubicBezTo>
                        <a:pt x="444817" y="8572"/>
                        <a:pt x="8572" y="444817"/>
                        <a:pt x="0" y="984885"/>
                      </a:cubicBezTo>
                      <a:lnTo>
                        <a:pt x="261938" y="984885"/>
                      </a:lnTo>
                      <a:close/>
                    </a:path>
                  </a:pathLst>
                </a:custGeom>
                <a:solidFill>
                  <a:schemeClr val="accent2"/>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4" name="Freeform 143">
                  <a:extLst>
                    <a:ext uri="{FF2B5EF4-FFF2-40B4-BE49-F238E27FC236}">
                      <a16:creationId xmlns:a16="http://schemas.microsoft.com/office/drawing/2014/main" id="{9EAB9467-77CF-9B88-DFB1-3AA57C32503A}"/>
                    </a:ext>
                  </a:extLst>
                </p:cNvPr>
                <p:cNvSpPr/>
                <p:nvPr/>
              </p:nvSpPr>
              <p:spPr>
                <a:xfrm>
                  <a:off x="42616" y="1064577"/>
                  <a:ext cx="984884" cy="984884"/>
                </a:xfrm>
                <a:custGeom>
                  <a:avLst/>
                  <a:gdLst>
                    <a:gd name="connsiteX0" fmla="*/ 261938 w 984884"/>
                    <a:gd name="connsiteY0" fmla="*/ 0 h 984884"/>
                    <a:gd name="connsiteX1" fmla="*/ 0 w 984884"/>
                    <a:gd name="connsiteY1" fmla="*/ 0 h 984884"/>
                    <a:gd name="connsiteX2" fmla="*/ 984885 w 984884"/>
                    <a:gd name="connsiteY2" fmla="*/ 984885 h 984884"/>
                    <a:gd name="connsiteX3" fmla="*/ 984885 w 984884"/>
                    <a:gd name="connsiteY3" fmla="*/ 722947 h 984884"/>
                    <a:gd name="connsiteX4" fmla="*/ 261938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261938" y="0"/>
                      </a:moveTo>
                      <a:lnTo>
                        <a:pt x="0" y="0"/>
                      </a:lnTo>
                      <a:cubicBezTo>
                        <a:pt x="8572" y="540067"/>
                        <a:pt x="444817" y="976313"/>
                        <a:pt x="984885" y="984885"/>
                      </a:cubicBezTo>
                      <a:lnTo>
                        <a:pt x="984885" y="722947"/>
                      </a:lnTo>
                      <a:cubicBezTo>
                        <a:pt x="589597" y="714375"/>
                        <a:pt x="270510" y="395288"/>
                        <a:pt x="261938" y="0"/>
                      </a:cubicBezTo>
                      <a:close/>
                    </a:path>
                  </a:pathLst>
                </a:custGeom>
                <a:solidFill>
                  <a:srgbClr val="FF957E"/>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5" name="Freeform 144">
                  <a:extLst>
                    <a:ext uri="{FF2B5EF4-FFF2-40B4-BE49-F238E27FC236}">
                      <a16:creationId xmlns:a16="http://schemas.microsoft.com/office/drawing/2014/main" id="{E6A708A2-7E99-2763-8955-A02FF046B298}"/>
                    </a:ext>
                  </a:extLst>
                </p:cNvPr>
                <p:cNvSpPr/>
                <p:nvPr/>
              </p:nvSpPr>
              <p:spPr>
                <a:xfrm>
                  <a:off x="1058934" y="48260"/>
                  <a:ext cx="984884" cy="984884"/>
                </a:xfrm>
                <a:custGeom>
                  <a:avLst/>
                  <a:gdLst>
                    <a:gd name="connsiteX0" fmla="*/ 722947 w 984884"/>
                    <a:gd name="connsiteY0" fmla="*/ 984885 h 984884"/>
                    <a:gd name="connsiteX1" fmla="*/ 984885 w 984884"/>
                    <a:gd name="connsiteY1" fmla="*/ 984885 h 984884"/>
                    <a:gd name="connsiteX2" fmla="*/ 0 w 984884"/>
                    <a:gd name="connsiteY2" fmla="*/ 0 h 984884"/>
                    <a:gd name="connsiteX3" fmla="*/ 0 w 984884"/>
                    <a:gd name="connsiteY3" fmla="*/ 261938 h 984884"/>
                    <a:gd name="connsiteX4" fmla="*/ 722947 w 984884"/>
                    <a:gd name="connsiteY4" fmla="*/ 984885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84885"/>
                      </a:moveTo>
                      <a:lnTo>
                        <a:pt x="984885" y="984885"/>
                      </a:lnTo>
                      <a:cubicBezTo>
                        <a:pt x="976313" y="444817"/>
                        <a:pt x="540068" y="8572"/>
                        <a:pt x="0" y="0"/>
                      </a:cubicBezTo>
                      <a:lnTo>
                        <a:pt x="0" y="261938"/>
                      </a:lnTo>
                      <a:cubicBezTo>
                        <a:pt x="395288" y="270510"/>
                        <a:pt x="714375" y="589597"/>
                        <a:pt x="722947" y="984885"/>
                      </a:cubicBez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6" name="Freeform 145">
                  <a:extLst>
                    <a:ext uri="{FF2B5EF4-FFF2-40B4-BE49-F238E27FC236}">
                      <a16:creationId xmlns:a16="http://schemas.microsoft.com/office/drawing/2014/main" id="{F092D42A-3AC2-202C-FB61-FEF0CDEDD0BA}"/>
                    </a:ext>
                  </a:extLst>
                </p:cNvPr>
                <p:cNvSpPr/>
                <p:nvPr/>
              </p:nvSpPr>
              <p:spPr>
                <a:xfrm>
                  <a:off x="1058934" y="1063625"/>
                  <a:ext cx="984884" cy="984884"/>
                </a:xfrm>
                <a:custGeom>
                  <a:avLst/>
                  <a:gdLst>
                    <a:gd name="connsiteX0" fmla="*/ 722947 w 984884"/>
                    <a:gd name="connsiteY0" fmla="*/ 953 h 984884"/>
                    <a:gd name="connsiteX1" fmla="*/ 0 w 984884"/>
                    <a:gd name="connsiteY1" fmla="*/ 723900 h 984884"/>
                    <a:gd name="connsiteX2" fmla="*/ 0 w 984884"/>
                    <a:gd name="connsiteY2" fmla="*/ 984885 h 984884"/>
                    <a:gd name="connsiteX3" fmla="*/ 984885 w 984884"/>
                    <a:gd name="connsiteY3" fmla="*/ 0 h 984884"/>
                    <a:gd name="connsiteX4" fmla="*/ 722947 w 984884"/>
                    <a:gd name="connsiteY4" fmla="*/ 0 h 984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4884" h="984884">
                      <a:moveTo>
                        <a:pt x="722947" y="953"/>
                      </a:moveTo>
                      <a:cubicBezTo>
                        <a:pt x="714375" y="396240"/>
                        <a:pt x="395288" y="716280"/>
                        <a:pt x="0" y="723900"/>
                      </a:cubicBezTo>
                      <a:lnTo>
                        <a:pt x="0" y="984885"/>
                      </a:lnTo>
                      <a:cubicBezTo>
                        <a:pt x="540068" y="976313"/>
                        <a:pt x="976313" y="540067"/>
                        <a:pt x="984885" y="0"/>
                      </a:cubicBezTo>
                      <a:lnTo>
                        <a:pt x="722947" y="0"/>
                      </a:lnTo>
                      <a:close/>
                    </a:path>
                  </a:pathLst>
                </a:custGeom>
                <a:solidFill>
                  <a:schemeClr val="accent2">
                    <a:lumMod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0" name="Graphic 3">
                <a:extLst>
                  <a:ext uri="{FF2B5EF4-FFF2-40B4-BE49-F238E27FC236}">
                    <a16:creationId xmlns:a16="http://schemas.microsoft.com/office/drawing/2014/main" id="{40384C29-1B8E-C0E5-E8C4-EAA78135DF4C}"/>
                  </a:ext>
                </a:extLst>
              </p:cNvPr>
              <p:cNvGrpSpPr/>
              <p:nvPr/>
            </p:nvGrpSpPr>
            <p:grpSpPr>
              <a:xfrm>
                <a:off x="178463" y="195685"/>
                <a:ext cx="602723" cy="617455"/>
                <a:chOff x="178463" y="195685"/>
                <a:chExt cx="602723" cy="617455"/>
              </a:xfrm>
              <a:solidFill>
                <a:srgbClr val="FFFFFF"/>
              </a:solidFill>
            </p:grpSpPr>
            <p:sp>
              <p:nvSpPr>
                <p:cNvPr id="134" name="Freeform 133">
                  <a:extLst>
                    <a:ext uri="{FF2B5EF4-FFF2-40B4-BE49-F238E27FC236}">
                      <a16:creationId xmlns:a16="http://schemas.microsoft.com/office/drawing/2014/main" id="{9ECEF45D-08C4-88AD-36BC-15624FF5D661}"/>
                    </a:ext>
                  </a:extLst>
                </p:cNvPr>
                <p:cNvSpPr/>
                <p:nvPr/>
              </p:nvSpPr>
              <p:spPr>
                <a:xfrm>
                  <a:off x="178463" y="726998"/>
                  <a:ext cx="111795" cy="86142"/>
                </a:xfrm>
                <a:custGeom>
                  <a:avLst/>
                  <a:gdLst>
                    <a:gd name="connsiteX0" fmla="*/ 66083 w 111795"/>
                    <a:gd name="connsiteY0" fmla="*/ 85167 h 86142"/>
                    <a:gd name="connsiteX1" fmla="*/ 63226 w 111795"/>
                    <a:gd name="connsiteY1" fmla="*/ 80404 h 86142"/>
                    <a:gd name="connsiteX2" fmla="*/ 67988 w 111795"/>
                    <a:gd name="connsiteY2" fmla="*/ 67069 h 86142"/>
                    <a:gd name="connsiteX3" fmla="*/ 72751 w 111795"/>
                    <a:gd name="connsiteY3" fmla="*/ 65164 h 86142"/>
                    <a:gd name="connsiteX4" fmla="*/ 88943 w 111795"/>
                    <a:gd name="connsiteY4" fmla="*/ 51829 h 86142"/>
                    <a:gd name="connsiteX5" fmla="*/ 84181 w 111795"/>
                    <a:gd name="connsiteY5" fmla="*/ 33731 h 86142"/>
                    <a:gd name="connsiteX6" fmla="*/ 64178 w 111795"/>
                    <a:gd name="connsiteY6" fmla="*/ 47067 h 86142"/>
                    <a:gd name="connsiteX7" fmla="*/ 20363 w 111795"/>
                    <a:gd name="connsiteY7" fmla="*/ 68022 h 86142"/>
                    <a:gd name="connsiteX8" fmla="*/ 2266 w 111795"/>
                    <a:gd name="connsiteY8" fmla="*/ 25159 h 86142"/>
                    <a:gd name="connsiteX9" fmla="*/ 43223 w 111795"/>
                    <a:gd name="connsiteY9" fmla="*/ 1347 h 86142"/>
                    <a:gd name="connsiteX10" fmla="*/ 46081 w 111795"/>
                    <a:gd name="connsiteY10" fmla="*/ 6109 h 86142"/>
                    <a:gd name="connsiteX11" fmla="*/ 41318 w 111795"/>
                    <a:gd name="connsiteY11" fmla="*/ 19444 h 86142"/>
                    <a:gd name="connsiteX12" fmla="*/ 36556 w 111795"/>
                    <a:gd name="connsiteY12" fmla="*/ 22302 h 86142"/>
                    <a:gd name="connsiteX13" fmla="*/ 22268 w 111795"/>
                    <a:gd name="connsiteY13" fmla="*/ 32779 h 86142"/>
                    <a:gd name="connsiteX14" fmla="*/ 27983 w 111795"/>
                    <a:gd name="connsiteY14" fmla="*/ 48972 h 86142"/>
                    <a:gd name="connsiteX15" fmla="*/ 47986 w 111795"/>
                    <a:gd name="connsiteY15" fmla="*/ 37542 h 86142"/>
                    <a:gd name="connsiteX16" fmla="*/ 91801 w 111795"/>
                    <a:gd name="connsiteY16" fmla="*/ 14681 h 86142"/>
                    <a:gd name="connsiteX17" fmla="*/ 108946 w 111795"/>
                    <a:gd name="connsiteY17" fmla="*/ 59449 h 86142"/>
                    <a:gd name="connsiteX18" fmla="*/ 66083 w 111795"/>
                    <a:gd name="connsiteY18" fmla="*/ 85167 h 86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795" h="86142">
                      <a:moveTo>
                        <a:pt x="66083" y="85167"/>
                      </a:moveTo>
                      <a:cubicBezTo>
                        <a:pt x="63226" y="84214"/>
                        <a:pt x="63226" y="82309"/>
                        <a:pt x="63226" y="80404"/>
                      </a:cubicBezTo>
                      <a:lnTo>
                        <a:pt x="67988" y="67069"/>
                      </a:lnTo>
                      <a:cubicBezTo>
                        <a:pt x="68941" y="65164"/>
                        <a:pt x="69893" y="64212"/>
                        <a:pt x="72751" y="65164"/>
                      </a:cubicBezTo>
                      <a:cubicBezTo>
                        <a:pt x="80371" y="66117"/>
                        <a:pt x="85133" y="61354"/>
                        <a:pt x="88943" y="51829"/>
                      </a:cubicBezTo>
                      <a:cubicBezTo>
                        <a:pt x="92753" y="41352"/>
                        <a:pt x="89896" y="35637"/>
                        <a:pt x="84181" y="33731"/>
                      </a:cubicBezTo>
                      <a:cubicBezTo>
                        <a:pt x="76561" y="30874"/>
                        <a:pt x="70846" y="38494"/>
                        <a:pt x="64178" y="47067"/>
                      </a:cubicBezTo>
                      <a:cubicBezTo>
                        <a:pt x="53701" y="59449"/>
                        <a:pt x="42271" y="75642"/>
                        <a:pt x="20363" y="68022"/>
                      </a:cubicBezTo>
                      <a:cubicBezTo>
                        <a:pt x="1313" y="61354"/>
                        <a:pt x="-3449" y="42304"/>
                        <a:pt x="2266" y="25159"/>
                      </a:cubicBezTo>
                      <a:cubicBezTo>
                        <a:pt x="7981" y="8967"/>
                        <a:pt x="22268" y="-4369"/>
                        <a:pt x="43223" y="1347"/>
                      </a:cubicBezTo>
                      <a:cubicBezTo>
                        <a:pt x="46081" y="2299"/>
                        <a:pt x="46081" y="4204"/>
                        <a:pt x="46081" y="6109"/>
                      </a:cubicBezTo>
                      <a:lnTo>
                        <a:pt x="41318" y="19444"/>
                      </a:lnTo>
                      <a:cubicBezTo>
                        <a:pt x="40366" y="21349"/>
                        <a:pt x="39413" y="22302"/>
                        <a:pt x="36556" y="22302"/>
                      </a:cubicBezTo>
                      <a:cubicBezTo>
                        <a:pt x="29888" y="21349"/>
                        <a:pt x="24173" y="25159"/>
                        <a:pt x="22268" y="32779"/>
                      </a:cubicBezTo>
                      <a:cubicBezTo>
                        <a:pt x="19411" y="41352"/>
                        <a:pt x="22268" y="47067"/>
                        <a:pt x="27983" y="48972"/>
                      </a:cubicBezTo>
                      <a:cubicBezTo>
                        <a:pt x="35603" y="51829"/>
                        <a:pt x="41318" y="46114"/>
                        <a:pt x="47986" y="37542"/>
                      </a:cubicBezTo>
                      <a:cubicBezTo>
                        <a:pt x="58463" y="25159"/>
                        <a:pt x="69893" y="8014"/>
                        <a:pt x="91801" y="14681"/>
                      </a:cubicBezTo>
                      <a:cubicBezTo>
                        <a:pt x="110851" y="21349"/>
                        <a:pt x="115613" y="40399"/>
                        <a:pt x="108946" y="59449"/>
                      </a:cubicBezTo>
                      <a:cubicBezTo>
                        <a:pt x="102278" y="76594"/>
                        <a:pt x="87038" y="89929"/>
                        <a:pt x="66083" y="8516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E7D95FFE-B578-C1F3-C259-53172CBA9323}"/>
                    </a:ext>
                  </a:extLst>
                </p:cNvPr>
                <p:cNvSpPr/>
                <p:nvPr/>
              </p:nvSpPr>
              <p:spPr>
                <a:xfrm>
                  <a:off x="200357" y="640341"/>
                  <a:ext cx="114094" cy="84567"/>
                </a:xfrm>
                <a:custGeom>
                  <a:avLst/>
                  <a:gdLst>
                    <a:gd name="connsiteX0" fmla="*/ 32759 w 114094"/>
                    <a:gd name="connsiteY0" fmla="*/ 374 h 84567"/>
                    <a:gd name="connsiteX1" fmla="*/ 44189 w 114094"/>
                    <a:gd name="connsiteY1" fmla="*/ 6088 h 84567"/>
                    <a:gd name="connsiteX2" fmla="*/ 46094 w 114094"/>
                    <a:gd name="connsiteY2" fmla="*/ 10851 h 84567"/>
                    <a:gd name="connsiteX3" fmla="*/ 36569 w 114094"/>
                    <a:gd name="connsiteY3" fmla="*/ 30854 h 84567"/>
                    <a:gd name="connsiteX4" fmla="*/ 111816 w 114094"/>
                    <a:gd name="connsiteY4" fmla="*/ 65144 h 84567"/>
                    <a:gd name="connsiteX5" fmla="*/ 113721 w 114094"/>
                    <a:gd name="connsiteY5" fmla="*/ 69906 h 84567"/>
                    <a:gd name="connsiteX6" fmla="*/ 108006 w 114094"/>
                    <a:gd name="connsiteY6" fmla="*/ 82288 h 84567"/>
                    <a:gd name="connsiteX7" fmla="*/ 103244 w 114094"/>
                    <a:gd name="connsiteY7" fmla="*/ 84194 h 84567"/>
                    <a:gd name="connsiteX8" fmla="*/ 27996 w 114094"/>
                    <a:gd name="connsiteY8" fmla="*/ 49904 h 84567"/>
                    <a:gd name="connsiteX9" fmla="*/ 18471 w 114094"/>
                    <a:gd name="connsiteY9" fmla="*/ 69906 h 84567"/>
                    <a:gd name="connsiteX10" fmla="*/ 13709 w 114094"/>
                    <a:gd name="connsiteY10" fmla="*/ 71811 h 84567"/>
                    <a:gd name="connsiteX11" fmla="*/ 2279 w 114094"/>
                    <a:gd name="connsiteY11" fmla="*/ 66096 h 84567"/>
                    <a:gd name="connsiteX12" fmla="*/ 374 w 114094"/>
                    <a:gd name="connsiteY12" fmla="*/ 61334 h 84567"/>
                    <a:gd name="connsiteX13" fmla="*/ 18471 w 114094"/>
                    <a:gd name="connsiteY13" fmla="*/ 22281 h 84567"/>
                    <a:gd name="connsiteX14" fmla="*/ 27996 w 114094"/>
                    <a:gd name="connsiteY14" fmla="*/ 2279 h 84567"/>
                    <a:gd name="connsiteX15" fmla="*/ 32759 w 114094"/>
                    <a:gd name="connsiteY15" fmla="*/ 374 h 84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094" h="84567">
                      <a:moveTo>
                        <a:pt x="32759" y="374"/>
                      </a:moveTo>
                      <a:lnTo>
                        <a:pt x="44189" y="6088"/>
                      </a:lnTo>
                      <a:cubicBezTo>
                        <a:pt x="46094" y="7041"/>
                        <a:pt x="47046" y="8946"/>
                        <a:pt x="46094" y="10851"/>
                      </a:cubicBezTo>
                      <a:lnTo>
                        <a:pt x="36569" y="30854"/>
                      </a:lnTo>
                      <a:lnTo>
                        <a:pt x="111816" y="65144"/>
                      </a:lnTo>
                      <a:cubicBezTo>
                        <a:pt x="113721" y="66096"/>
                        <a:pt x="114674" y="68001"/>
                        <a:pt x="113721" y="69906"/>
                      </a:cubicBezTo>
                      <a:lnTo>
                        <a:pt x="108006" y="82288"/>
                      </a:lnTo>
                      <a:cubicBezTo>
                        <a:pt x="107054" y="84194"/>
                        <a:pt x="105149" y="85146"/>
                        <a:pt x="103244" y="84194"/>
                      </a:cubicBezTo>
                      <a:lnTo>
                        <a:pt x="27996" y="49904"/>
                      </a:lnTo>
                      <a:lnTo>
                        <a:pt x="18471" y="69906"/>
                      </a:lnTo>
                      <a:cubicBezTo>
                        <a:pt x="17519" y="71811"/>
                        <a:pt x="15614" y="72763"/>
                        <a:pt x="13709" y="71811"/>
                      </a:cubicBezTo>
                      <a:lnTo>
                        <a:pt x="2279" y="66096"/>
                      </a:lnTo>
                      <a:cubicBezTo>
                        <a:pt x="374" y="65144"/>
                        <a:pt x="-579" y="63238"/>
                        <a:pt x="374" y="61334"/>
                      </a:cubicBezTo>
                      <a:lnTo>
                        <a:pt x="18471" y="22281"/>
                      </a:lnTo>
                      <a:lnTo>
                        <a:pt x="27996" y="2279"/>
                      </a:lnTo>
                      <a:cubicBezTo>
                        <a:pt x="28949" y="374"/>
                        <a:pt x="30854" y="-579"/>
                        <a:pt x="32759" y="37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11845A9E-3CA0-B130-01BB-E6193950F3EA}"/>
                    </a:ext>
                  </a:extLst>
                </p:cNvPr>
                <p:cNvSpPr/>
                <p:nvPr/>
              </p:nvSpPr>
              <p:spPr>
                <a:xfrm>
                  <a:off x="239698" y="568781"/>
                  <a:ext cx="134183" cy="106309"/>
                </a:xfrm>
                <a:custGeom>
                  <a:avLst/>
                  <a:gdLst>
                    <a:gd name="connsiteX0" fmla="*/ 133436 w 134183"/>
                    <a:gd name="connsiteY0" fmla="*/ 35739 h 106309"/>
                    <a:gd name="connsiteX1" fmla="*/ 124863 w 134183"/>
                    <a:gd name="connsiteY1" fmla="*/ 50026 h 106309"/>
                    <a:gd name="connsiteX2" fmla="*/ 121053 w 134183"/>
                    <a:gd name="connsiteY2" fmla="*/ 52884 h 106309"/>
                    <a:gd name="connsiteX3" fmla="*/ 76286 w 134183"/>
                    <a:gd name="connsiteY3" fmla="*/ 59551 h 106309"/>
                    <a:gd name="connsiteX4" fmla="*/ 69618 w 134183"/>
                    <a:gd name="connsiteY4" fmla="*/ 70981 h 106309"/>
                    <a:gd name="connsiteX5" fmla="*/ 98193 w 134183"/>
                    <a:gd name="connsiteY5" fmla="*/ 88126 h 106309"/>
                    <a:gd name="connsiteX6" fmla="*/ 99146 w 134183"/>
                    <a:gd name="connsiteY6" fmla="*/ 92889 h 106309"/>
                    <a:gd name="connsiteX7" fmla="*/ 92478 w 134183"/>
                    <a:gd name="connsiteY7" fmla="*/ 104319 h 106309"/>
                    <a:gd name="connsiteX8" fmla="*/ 87716 w 134183"/>
                    <a:gd name="connsiteY8" fmla="*/ 105271 h 106309"/>
                    <a:gd name="connsiteX9" fmla="*/ 1991 w 134183"/>
                    <a:gd name="connsiteY9" fmla="*/ 54789 h 106309"/>
                    <a:gd name="connsiteX10" fmla="*/ 1038 w 134183"/>
                    <a:gd name="connsiteY10" fmla="*/ 50026 h 106309"/>
                    <a:gd name="connsiteX11" fmla="*/ 9611 w 134183"/>
                    <a:gd name="connsiteY11" fmla="*/ 34786 h 106309"/>
                    <a:gd name="connsiteX12" fmla="*/ 19136 w 134183"/>
                    <a:gd name="connsiteY12" fmla="*/ 17641 h 106309"/>
                    <a:gd name="connsiteX13" fmla="*/ 67713 w 134183"/>
                    <a:gd name="connsiteY13" fmla="*/ 5259 h 106309"/>
                    <a:gd name="connsiteX14" fmla="*/ 83906 w 134183"/>
                    <a:gd name="connsiteY14" fmla="*/ 37644 h 106309"/>
                    <a:gd name="connsiteX15" fmla="*/ 129626 w 134183"/>
                    <a:gd name="connsiteY15" fmla="*/ 30976 h 106309"/>
                    <a:gd name="connsiteX16" fmla="*/ 133436 w 134183"/>
                    <a:gd name="connsiteY16" fmla="*/ 35739 h 106309"/>
                    <a:gd name="connsiteX17" fmla="*/ 54378 w 134183"/>
                    <a:gd name="connsiteY17" fmla="*/ 60504 h 106309"/>
                    <a:gd name="connsiteX18" fmla="*/ 63903 w 134183"/>
                    <a:gd name="connsiteY18" fmla="*/ 43359 h 106309"/>
                    <a:gd name="connsiteX19" fmla="*/ 57236 w 134183"/>
                    <a:gd name="connsiteY19" fmla="*/ 23356 h 106309"/>
                    <a:gd name="connsiteX20" fmla="*/ 36281 w 134183"/>
                    <a:gd name="connsiteY20" fmla="*/ 28119 h 106309"/>
                    <a:gd name="connsiteX21" fmla="*/ 26756 w 134183"/>
                    <a:gd name="connsiteY21" fmla="*/ 45264 h 106309"/>
                    <a:gd name="connsiteX22" fmla="*/ 54378 w 134183"/>
                    <a:gd name="connsiteY22" fmla="*/ 60504 h 106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4183" h="106309">
                      <a:moveTo>
                        <a:pt x="133436" y="35739"/>
                      </a:moveTo>
                      <a:lnTo>
                        <a:pt x="124863" y="50026"/>
                      </a:lnTo>
                      <a:cubicBezTo>
                        <a:pt x="123911" y="51931"/>
                        <a:pt x="122958" y="52884"/>
                        <a:pt x="121053" y="52884"/>
                      </a:cubicBezTo>
                      <a:lnTo>
                        <a:pt x="76286" y="59551"/>
                      </a:lnTo>
                      <a:lnTo>
                        <a:pt x="69618" y="70981"/>
                      </a:lnTo>
                      <a:lnTo>
                        <a:pt x="98193" y="88126"/>
                      </a:lnTo>
                      <a:cubicBezTo>
                        <a:pt x="100098" y="89079"/>
                        <a:pt x="101051" y="90984"/>
                        <a:pt x="99146" y="92889"/>
                      </a:cubicBezTo>
                      <a:lnTo>
                        <a:pt x="92478" y="104319"/>
                      </a:lnTo>
                      <a:cubicBezTo>
                        <a:pt x="91526" y="106224"/>
                        <a:pt x="89621" y="107176"/>
                        <a:pt x="87716" y="105271"/>
                      </a:cubicBezTo>
                      <a:lnTo>
                        <a:pt x="1991" y="54789"/>
                      </a:lnTo>
                      <a:cubicBezTo>
                        <a:pt x="86" y="53836"/>
                        <a:pt x="-867" y="51931"/>
                        <a:pt x="1038" y="50026"/>
                      </a:cubicBezTo>
                      <a:lnTo>
                        <a:pt x="9611" y="34786"/>
                      </a:lnTo>
                      <a:lnTo>
                        <a:pt x="19136" y="17641"/>
                      </a:lnTo>
                      <a:cubicBezTo>
                        <a:pt x="28661" y="496"/>
                        <a:pt x="50568" y="-5219"/>
                        <a:pt x="67713" y="5259"/>
                      </a:cubicBezTo>
                      <a:cubicBezTo>
                        <a:pt x="79143" y="11926"/>
                        <a:pt x="84858" y="25261"/>
                        <a:pt x="83906" y="37644"/>
                      </a:cubicBezTo>
                      <a:lnTo>
                        <a:pt x="129626" y="30976"/>
                      </a:lnTo>
                      <a:cubicBezTo>
                        <a:pt x="133436" y="30976"/>
                        <a:pt x="135341" y="32881"/>
                        <a:pt x="133436" y="35739"/>
                      </a:cubicBezTo>
                      <a:close/>
                      <a:moveTo>
                        <a:pt x="54378" y="60504"/>
                      </a:moveTo>
                      <a:lnTo>
                        <a:pt x="63903" y="43359"/>
                      </a:lnTo>
                      <a:cubicBezTo>
                        <a:pt x="67713" y="36691"/>
                        <a:pt x="64856" y="27166"/>
                        <a:pt x="57236" y="23356"/>
                      </a:cubicBezTo>
                      <a:cubicBezTo>
                        <a:pt x="49616" y="18594"/>
                        <a:pt x="40091" y="21451"/>
                        <a:pt x="36281" y="28119"/>
                      </a:cubicBezTo>
                      <a:lnTo>
                        <a:pt x="26756" y="45264"/>
                      </a:lnTo>
                      <a:lnTo>
                        <a:pt x="54378" y="6050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7" name="Freeform 136">
                  <a:extLst>
                    <a:ext uri="{FF2B5EF4-FFF2-40B4-BE49-F238E27FC236}">
                      <a16:creationId xmlns:a16="http://schemas.microsoft.com/office/drawing/2014/main" id="{C0FE9DDC-B835-8FD8-757E-7CA4D284AF48}"/>
                    </a:ext>
                  </a:extLst>
                </p:cNvPr>
                <p:cNvSpPr/>
                <p:nvPr/>
              </p:nvSpPr>
              <p:spPr>
                <a:xfrm>
                  <a:off x="295355" y="484831"/>
                  <a:ext cx="120313" cy="110788"/>
                </a:xfrm>
                <a:custGeom>
                  <a:avLst/>
                  <a:gdLst>
                    <a:gd name="connsiteX0" fmla="*/ 108258 w 120313"/>
                    <a:gd name="connsiteY0" fmla="*/ 51108 h 110788"/>
                    <a:gd name="connsiteX1" fmla="*/ 118736 w 120313"/>
                    <a:gd name="connsiteY1" fmla="*/ 58728 h 110788"/>
                    <a:gd name="connsiteX2" fmla="*/ 119688 w 120313"/>
                    <a:gd name="connsiteY2" fmla="*/ 63491 h 110788"/>
                    <a:gd name="connsiteX3" fmla="*/ 88256 w 120313"/>
                    <a:gd name="connsiteY3" fmla="*/ 106353 h 110788"/>
                    <a:gd name="connsiteX4" fmla="*/ 86351 w 120313"/>
                    <a:gd name="connsiteY4" fmla="*/ 109211 h 110788"/>
                    <a:gd name="connsiteX5" fmla="*/ 81588 w 120313"/>
                    <a:gd name="connsiteY5" fmla="*/ 110163 h 110788"/>
                    <a:gd name="connsiteX6" fmla="*/ 1578 w 120313"/>
                    <a:gd name="connsiteY6" fmla="*/ 51108 h 110788"/>
                    <a:gd name="connsiteX7" fmla="*/ 626 w 120313"/>
                    <a:gd name="connsiteY7" fmla="*/ 46346 h 110788"/>
                    <a:gd name="connsiteX8" fmla="*/ 11103 w 120313"/>
                    <a:gd name="connsiteY8" fmla="*/ 32058 h 110788"/>
                    <a:gd name="connsiteX9" fmla="*/ 33963 w 120313"/>
                    <a:gd name="connsiteY9" fmla="*/ 1578 h 110788"/>
                    <a:gd name="connsiteX10" fmla="*/ 38726 w 120313"/>
                    <a:gd name="connsiteY10" fmla="*/ 626 h 110788"/>
                    <a:gd name="connsiteX11" fmla="*/ 49203 w 120313"/>
                    <a:gd name="connsiteY11" fmla="*/ 8246 h 110788"/>
                    <a:gd name="connsiteX12" fmla="*/ 50156 w 120313"/>
                    <a:gd name="connsiteY12" fmla="*/ 13008 h 110788"/>
                    <a:gd name="connsiteX13" fmla="*/ 27296 w 120313"/>
                    <a:gd name="connsiteY13" fmla="*/ 43488 h 110788"/>
                    <a:gd name="connsiteX14" fmla="*/ 45393 w 120313"/>
                    <a:gd name="connsiteY14" fmla="*/ 56823 h 110788"/>
                    <a:gd name="connsiteX15" fmla="*/ 65396 w 120313"/>
                    <a:gd name="connsiteY15" fmla="*/ 29201 h 110788"/>
                    <a:gd name="connsiteX16" fmla="*/ 70158 w 120313"/>
                    <a:gd name="connsiteY16" fmla="*/ 28248 h 110788"/>
                    <a:gd name="connsiteX17" fmla="*/ 79683 w 120313"/>
                    <a:gd name="connsiteY17" fmla="*/ 35868 h 110788"/>
                    <a:gd name="connsiteX18" fmla="*/ 80636 w 120313"/>
                    <a:gd name="connsiteY18" fmla="*/ 40631 h 110788"/>
                    <a:gd name="connsiteX19" fmla="*/ 60633 w 120313"/>
                    <a:gd name="connsiteY19" fmla="*/ 68253 h 110788"/>
                    <a:gd name="connsiteX20" fmla="*/ 79683 w 120313"/>
                    <a:gd name="connsiteY20" fmla="*/ 82541 h 110788"/>
                    <a:gd name="connsiteX21" fmla="*/ 102543 w 120313"/>
                    <a:gd name="connsiteY21" fmla="*/ 51108 h 110788"/>
                    <a:gd name="connsiteX22" fmla="*/ 108258 w 120313"/>
                    <a:gd name="connsiteY22" fmla="*/ 51108 h 11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0313" h="110788">
                      <a:moveTo>
                        <a:pt x="108258" y="51108"/>
                      </a:moveTo>
                      <a:lnTo>
                        <a:pt x="118736" y="58728"/>
                      </a:lnTo>
                      <a:cubicBezTo>
                        <a:pt x="120641" y="59681"/>
                        <a:pt x="120641" y="61586"/>
                        <a:pt x="119688" y="63491"/>
                      </a:cubicBezTo>
                      <a:lnTo>
                        <a:pt x="88256" y="106353"/>
                      </a:lnTo>
                      <a:lnTo>
                        <a:pt x="86351" y="109211"/>
                      </a:lnTo>
                      <a:cubicBezTo>
                        <a:pt x="85398" y="111116"/>
                        <a:pt x="83493" y="111116"/>
                        <a:pt x="81588" y="110163"/>
                      </a:cubicBezTo>
                      <a:lnTo>
                        <a:pt x="1578" y="51108"/>
                      </a:lnTo>
                      <a:cubicBezTo>
                        <a:pt x="-327" y="50156"/>
                        <a:pt x="-327" y="48251"/>
                        <a:pt x="626" y="46346"/>
                      </a:cubicBezTo>
                      <a:lnTo>
                        <a:pt x="11103" y="32058"/>
                      </a:lnTo>
                      <a:lnTo>
                        <a:pt x="33963" y="1578"/>
                      </a:lnTo>
                      <a:cubicBezTo>
                        <a:pt x="34916" y="-327"/>
                        <a:pt x="36821" y="-327"/>
                        <a:pt x="38726" y="626"/>
                      </a:cubicBezTo>
                      <a:lnTo>
                        <a:pt x="49203" y="8246"/>
                      </a:lnTo>
                      <a:cubicBezTo>
                        <a:pt x="51108" y="9198"/>
                        <a:pt x="51108" y="11103"/>
                        <a:pt x="50156" y="13008"/>
                      </a:cubicBezTo>
                      <a:lnTo>
                        <a:pt x="27296" y="43488"/>
                      </a:lnTo>
                      <a:lnTo>
                        <a:pt x="45393" y="56823"/>
                      </a:lnTo>
                      <a:lnTo>
                        <a:pt x="65396" y="29201"/>
                      </a:lnTo>
                      <a:cubicBezTo>
                        <a:pt x="66348" y="27296"/>
                        <a:pt x="68253" y="27296"/>
                        <a:pt x="70158" y="28248"/>
                      </a:cubicBezTo>
                      <a:lnTo>
                        <a:pt x="79683" y="35868"/>
                      </a:lnTo>
                      <a:cubicBezTo>
                        <a:pt x="81588" y="36821"/>
                        <a:pt x="81588" y="38726"/>
                        <a:pt x="80636" y="40631"/>
                      </a:cubicBezTo>
                      <a:lnTo>
                        <a:pt x="60633" y="68253"/>
                      </a:lnTo>
                      <a:lnTo>
                        <a:pt x="79683" y="82541"/>
                      </a:lnTo>
                      <a:lnTo>
                        <a:pt x="102543" y="51108"/>
                      </a:lnTo>
                      <a:cubicBezTo>
                        <a:pt x="104448" y="49203"/>
                        <a:pt x="106353" y="49203"/>
                        <a:pt x="108258" y="5110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8" name="Freeform 137">
                  <a:extLst>
                    <a:ext uri="{FF2B5EF4-FFF2-40B4-BE49-F238E27FC236}">
                      <a16:creationId xmlns:a16="http://schemas.microsoft.com/office/drawing/2014/main" id="{8E8101C8-C7FC-ED0A-2939-7738F8846649}"/>
                    </a:ext>
                  </a:extLst>
                </p:cNvPr>
                <p:cNvSpPr/>
                <p:nvPr/>
              </p:nvSpPr>
              <p:spPr>
                <a:xfrm>
                  <a:off x="345987" y="406876"/>
                  <a:ext cx="130492" cy="127634"/>
                </a:xfrm>
                <a:custGeom>
                  <a:avLst/>
                  <a:gdLst>
                    <a:gd name="connsiteX0" fmla="*/ 41434 w 130492"/>
                    <a:gd name="connsiteY0" fmla="*/ 11906 h 127634"/>
                    <a:gd name="connsiteX1" fmla="*/ 50959 w 130492"/>
                    <a:gd name="connsiteY1" fmla="*/ 1429 h 127634"/>
                    <a:gd name="connsiteX2" fmla="*/ 55721 w 130492"/>
                    <a:gd name="connsiteY2" fmla="*/ 1429 h 127634"/>
                    <a:gd name="connsiteX3" fmla="*/ 129064 w 130492"/>
                    <a:gd name="connsiteY3" fmla="*/ 69056 h 127634"/>
                    <a:gd name="connsiteX4" fmla="*/ 129064 w 130492"/>
                    <a:gd name="connsiteY4" fmla="*/ 73819 h 127634"/>
                    <a:gd name="connsiteX5" fmla="*/ 122396 w 130492"/>
                    <a:gd name="connsiteY5" fmla="*/ 80486 h 127634"/>
                    <a:gd name="connsiteX6" fmla="*/ 117634 w 130492"/>
                    <a:gd name="connsiteY6" fmla="*/ 82391 h 127634"/>
                    <a:gd name="connsiteX7" fmla="*/ 43339 w 130492"/>
                    <a:gd name="connsiteY7" fmla="*/ 69056 h 127634"/>
                    <a:gd name="connsiteX8" fmla="*/ 89059 w 130492"/>
                    <a:gd name="connsiteY8" fmla="*/ 110966 h 127634"/>
                    <a:gd name="connsiteX9" fmla="*/ 89059 w 130492"/>
                    <a:gd name="connsiteY9" fmla="*/ 115729 h 127634"/>
                    <a:gd name="connsiteX10" fmla="*/ 79534 w 130492"/>
                    <a:gd name="connsiteY10" fmla="*/ 126206 h 127634"/>
                    <a:gd name="connsiteX11" fmla="*/ 74771 w 130492"/>
                    <a:gd name="connsiteY11" fmla="*/ 126206 h 127634"/>
                    <a:gd name="connsiteX12" fmla="*/ 1429 w 130492"/>
                    <a:gd name="connsiteY12" fmla="*/ 58579 h 127634"/>
                    <a:gd name="connsiteX13" fmla="*/ 1429 w 130492"/>
                    <a:gd name="connsiteY13" fmla="*/ 53816 h 127634"/>
                    <a:gd name="connsiteX14" fmla="*/ 8096 w 130492"/>
                    <a:gd name="connsiteY14" fmla="*/ 47149 h 127634"/>
                    <a:gd name="connsiteX15" fmla="*/ 12859 w 130492"/>
                    <a:gd name="connsiteY15" fmla="*/ 45244 h 127634"/>
                    <a:gd name="connsiteX16" fmla="*/ 87154 w 130492"/>
                    <a:gd name="connsiteY16" fmla="*/ 58579 h 127634"/>
                    <a:gd name="connsiteX17" fmla="*/ 41434 w 130492"/>
                    <a:gd name="connsiteY17" fmla="*/ 16669 h 127634"/>
                    <a:gd name="connsiteX18" fmla="*/ 41434 w 130492"/>
                    <a:gd name="connsiteY18" fmla="*/ 11906 h 127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0492" h="127634">
                      <a:moveTo>
                        <a:pt x="41434" y="11906"/>
                      </a:moveTo>
                      <a:lnTo>
                        <a:pt x="50959" y="1429"/>
                      </a:lnTo>
                      <a:cubicBezTo>
                        <a:pt x="52864" y="-476"/>
                        <a:pt x="54769" y="-476"/>
                        <a:pt x="55721" y="1429"/>
                      </a:cubicBezTo>
                      <a:lnTo>
                        <a:pt x="129064" y="69056"/>
                      </a:lnTo>
                      <a:cubicBezTo>
                        <a:pt x="130969" y="70961"/>
                        <a:pt x="130969" y="72866"/>
                        <a:pt x="129064" y="73819"/>
                      </a:cubicBezTo>
                      <a:lnTo>
                        <a:pt x="122396" y="80486"/>
                      </a:lnTo>
                      <a:cubicBezTo>
                        <a:pt x="121444" y="81439"/>
                        <a:pt x="119539" y="82391"/>
                        <a:pt x="117634" y="82391"/>
                      </a:cubicBezTo>
                      <a:lnTo>
                        <a:pt x="43339" y="69056"/>
                      </a:lnTo>
                      <a:lnTo>
                        <a:pt x="89059" y="110966"/>
                      </a:lnTo>
                      <a:cubicBezTo>
                        <a:pt x="90964" y="112871"/>
                        <a:pt x="90964" y="114776"/>
                        <a:pt x="89059" y="115729"/>
                      </a:cubicBezTo>
                      <a:lnTo>
                        <a:pt x="79534" y="126206"/>
                      </a:lnTo>
                      <a:cubicBezTo>
                        <a:pt x="77629" y="128111"/>
                        <a:pt x="75724" y="128111"/>
                        <a:pt x="74771" y="126206"/>
                      </a:cubicBezTo>
                      <a:lnTo>
                        <a:pt x="1429" y="58579"/>
                      </a:lnTo>
                      <a:cubicBezTo>
                        <a:pt x="-476" y="56674"/>
                        <a:pt x="-476" y="54769"/>
                        <a:pt x="1429" y="53816"/>
                      </a:cubicBezTo>
                      <a:lnTo>
                        <a:pt x="8096" y="47149"/>
                      </a:lnTo>
                      <a:cubicBezTo>
                        <a:pt x="9049" y="46196"/>
                        <a:pt x="10954" y="45244"/>
                        <a:pt x="12859" y="45244"/>
                      </a:cubicBezTo>
                      <a:lnTo>
                        <a:pt x="87154" y="58579"/>
                      </a:lnTo>
                      <a:lnTo>
                        <a:pt x="41434" y="16669"/>
                      </a:lnTo>
                      <a:cubicBezTo>
                        <a:pt x="40481" y="14764"/>
                        <a:pt x="39529" y="12859"/>
                        <a:pt x="41434" y="1190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9851A547-71C1-B7CF-914B-35FC7ED30690}"/>
                    </a:ext>
                  </a:extLst>
                </p:cNvPr>
                <p:cNvSpPr/>
                <p:nvPr/>
              </p:nvSpPr>
              <p:spPr>
                <a:xfrm>
                  <a:off x="438583" y="336956"/>
                  <a:ext cx="128055" cy="112045"/>
                </a:xfrm>
                <a:custGeom>
                  <a:avLst/>
                  <a:gdLst>
                    <a:gd name="connsiteX0" fmla="*/ 94571 w 128055"/>
                    <a:gd name="connsiteY0" fmla="*/ 22771 h 112045"/>
                    <a:gd name="connsiteX1" fmla="*/ 104096 w 128055"/>
                    <a:gd name="connsiteY1" fmla="*/ 34201 h 112045"/>
                    <a:gd name="connsiteX2" fmla="*/ 126956 w 128055"/>
                    <a:gd name="connsiteY2" fmla="*/ 60871 h 112045"/>
                    <a:gd name="connsiteX3" fmla="*/ 126956 w 128055"/>
                    <a:gd name="connsiteY3" fmla="*/ 65634 h 112045"/>
                    <a:gd name="connsiteX4" fmla="*/ 117431 w 128055"/>
                    <a:gd name="connsiteY4" fmla="*/ 73254 h 112045"/>
                    <a:gd name="connsiteX5" fmla="*/ 112668 w 128055"/>
                    <a:gd name="connsiteY5" fmla="*/ 73254 h 112045"/>
                    <a:gd name="connsiteX6" fmla="*/ 106001 w 128055"/>
                    <a:gd name="connsiteY6" fmla="*/ 65634 h 112045"/>
                    <a:gd name="connsiteX7" fmla="*/ 89808 w 128055"/>
                    <a:gd name="connsiteY7" fmla="*/ 99924 h 112045"/>
                    <a:gd name="connsiteX8" fmla="*/ 13608 w 128055"/>
                    <a:gd name="connsiteY8" fmla="*/ 91351 h 112045"/>
                    <a:gd name="connsiteX9" fmla="*/ 20276 w 128055"/>
                    <a:gd name="connsiteY9" fmla="*/ 13246 h 112045"/>
                    <a:gd name="connsiteX10" fmla="*/ 80283 w 128055"/>
                    <a:gd name="connsiteY10" fmla="*/ 6579 h 112045"/>
                    <a:gd name="connsiteX11" fmla="*/ 80283 w 128055"/>
                    <a:gd name="connsiteY11" fmla="*/ 11341 h 112045"/>
                    <a:gd name="connsiteX12" fmla="*/ 68853 w 128055"/>
                    <a:gd name="connsiteY12" fmla="*/ 20866 h 112045"/>
                    <a:gd name="connsiteX13" fmla="*/ 64091 w 128055"/>
                    <a:gd name="connsiteY13" fmla="*/ 21819 h 112045"/>
                    <a:gd name="connsiteX14" fmla="*/ 32658 w 128055"/>
                    <a:gd name="connsiteY14" fmla="*/ 28486 h 112045"/>
                    <a:gd name="connsiteX15" fmla="*/ 28848 w 128055"/>
                    <a:gd name="connsiteY15" fmla="*/ 77064 h 112045"/>
                    <a:gd name="connsiteX16" fmla="*/ 78378 w 128055"/>
                    <a:gd name="connsiteY16" fmla="*/ 82779 h 112045"/>
                    <a:gd name="connsiteX17" fmla="*/ 87903 w 128055"/>
                    <a:gd name="connsiteY17" fmla="*/ 46584 h 112045"/>
                    <a:gd name="connsiteX18" fmla="*/ 67901 w 128055"/>
                    <a:gd name="connsiteY18" fmla="*/ 63729 h 112045"/>
                    <a:gd name="connsiteX19" fmla="*/ 63138 w 128055"/>
                    <a:gd name="connsiteY19" fmla="*/ 63729 h 112045"/>
                    <a:gd name="connsiteX20" fmla="*/ 55518 w 128055"/>
                    <a:gd name="connsiteY20" fmla="*/ 55156 h 112045"/>
                    <a:gd name="connsiteX21" fmla="*/ 55518 w 128055"/>
                    <a:gd name="connsiteY21" fmla="*/ 50394 h 112045"/>
                    <a:gd name="connsiteX22" fmla="*/ 88856 w 128055"/>
                    <a:gd name="connsiteY22" fmla="*/ 22771 h 112045"/>
                    <a:gd name="connsiteX23" fmla="*/ 94571 w 128055"/>
                    <a:gd name="connsiteY23" fmla="*/ 22771 h 11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055" h="112045">
                      <a:moveTo>
                        <a:pt x="94571" y="22771"/>
                      </a:moveTo>
                      <a:lnTo>
                        <a:pt x="104096" y="34201"/>
                      </a:lnTo>
                      <a:lnTo>
                        <a:pt x="126956" y="60871"/>
                      </a:lnTo>
                      <a:cubicBezTo>
                        <a:pt x="128861" y="62776"/>
                        <a:pt x="127908" y="64681"/>
                        <a:pt x="126956" y="65634"/>
                      </a:cubicBezTo>
                      <a:lnTo>
                        <a:pt x="117431" y="73254"/>
                      </a:lnTo>
                      <a:cubicBezTo>
                        <a:pt x="115526" y="75159"/>
                        <a:pt x="113621" y="74206"/>
                        <a:pt x="112668" y="73254"/>
                      </a:cubicBezTo>
                      <a:lnTo>
                        <a:pt x="106001" y="65634"/>
                      </a:lnTo>
                      <a:cubicBezTo>
                        <a:pt x="106953" y="78016"/>
                        <a:pt x="101238" y="90399"/>
                        <a:pt x="89808" y="99924"/>
                      </a:cubicBezTo>
                      <a:cubicBezTo>
                        <a:pt x="66948" y="118974"/>
                        <a:pt x="33611" y="115164"/>
                        <a:pt x="13608" y="91351"/>
                      </a:cubicBezTo>
                      <a:cubicBezTo>
                        <a:pt x="-6394" y="67539"/>
                        <a:pt x="-4489" y="34201"/>
                        <a:pt x="20276" y="13246"/>
                      </a:cubicBezTo>
                      <a:cubicBezTo>
                        <a:pt x="38373" y="-1994"/>
                        <a:pt x="63138" y="-3899"/>
                        <a:pt x="80283" y="6579"/>
                      </a:cubicBezTo>
                      <a:cubicBezTo>
                        <a:pt x="82188" y="7531"/>
                        <a:pt x="82188" y="10389"/>
                        <a:pt x="80283" y="11341"/>
                      </a:cubicBezTo>
                      <a:lnTo>
                        <a:pt x="68853" y="20866"/>
                      </a:lnTo>
                      <a:cubicBezTo>
                        <a:pt x="66948" y="21819"/>
                        <a:pt x="65996" y="21819"/>
                        <a:pt x="64091" y="21819"/>
                      </a:cubicBezTo>
                      <a:cubicBezTo>
                        <a:pt x="54566" y="18009"/>
                        <a:pt x="42183" y="20866"/>
                        <a:pt x="32658" y="28486"/>
                      </a:cubicBezTo>
                      <a:cubicBezTo>
                        <a:pt x="16466" y="41821"/>
                        <a:pt x="15513" y="61824"/>
                        <a:pt x="28848" y="77064"/>
                      </a:cubicBezTo>
                      <a:cubicBezTo>
                        <a:pt x="43136" y="93256"/>
                        <a:pt x="63138" y="95161"/>
                        <a:pt x="78378" y="82779"/>
                      </a:cubicBezTo>
                      <a:cubicBezTo>
                        <a:pt x="88856" y="74206"/>
                        <a:pt x="95523" y="59919"/>
                        <a:pt x="87903" y="46584"/>
                      </a:cubicBezTo>
                      <a:lnTo>
                        <a:pt x="67901" y="63729"/>
                      </a:lnTo>
                      <a:cubicBezTo>
                        <a:pt x="65996" y="65634"/>
                        <a:pt x="64091" y="64681"/>
                        <a:pt x="63138" y="63729"/>
                      </a:cubicBezTo>
                      <a:lnTo>
                        <a:pt x="55518" y="55156"/>
                      </a:lnTo>
                      <a:cubicBezTo>
                        <a:pt x="53613" y="53251"/>
                        <a:pt x="54566" y="51346"/>
                        <a:pt x="55518" y="50394"/>
                      </a:cubicBezTo>
                      <a:lnTo>
                        <a:pt x="88856" y="22771"/>
                      </a:lnTo>
                      <a:cubicBezTo>
                        <a:pt x="90761" y="19914"/>
                        <a:pt x="92666" y="20866"/>
                        <a:pt x="94571" y="2277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0" name="Freeform 139">
                  <a:extLst>
                    <a:ext uri="{FF2B5EF4-FFF2-40B4-BE49-F238E27FC236}">
                      <a16:creationId xmlns:a16="http://schemas.microsoft.com/office/drawing/2014/main" id="{0B88EEF1-4D47-8DF7-B199-83DF7F9BC526}"/>
                    </a:ext>
                  </a:extLst>
                </p:cNvPr>
                <p:cNvSpPr/>
                <p:nvPr/>
              </p:nvSpPr>
              <p:spPr>
                <a:xfrm>
                  <a:off x="523955" y="262486"/>
                  <a:ext cx="119361" cy="129299"/>
                </a:xfrm>
                <a:custGeom>
                  <a:avLst/>
                  <a:gdLst>
                    <a:gd name="connsiteX0" fmla="*/ 65396 w 119361"/>
                    <a:gd name="connsiteY0" fmla="*/ 1991 h 129299"/>
                    <a:gd name="connsiteX1" fmla="*/ 118736 w 119361"/>
                    <a:gd name="connsiteY1" fmla="*/ 85811 h 129299"/>
                    <a:gd name="connsiteX2" fmla="*/ 117783 w 119361"/>
                    <a:gd name="connsiteY2" fmla="*/ 90573 h 129299"/>
                    <a:gd name="connsiteX3" fmla="*/ 106353 w 119361"/>
                    <a:gd name="connsiteY3" fmla="*/ 98193 h 129299"/>
                    <a:gd name="connsiteX4" fmla="*/ 101591 w 119361"/>
                    <a:gd name="connsiteY4" fmla="*/ 97241 h 129299"/>
                    <a:gd name="connsiteX5" fmla="*/ 79683 w 119361"/>
                    <a:gd name="connsiteY5" fmla="*/ 62951 h 129299"/>
                    <a:gd name="connsiteX6" fmla="*/ 50156 w 119361"/>
                    <a:gd name="connsiteY6" fmla="*/ 82001 h 129299"/>
                    <a:gd name="connsiteX7" fmla="*/ 72063 w 119361"/>
                    <a:gd name="connsiteY7" fmla="*/ 116291 h 129299"/>
                    <a:gd name="connsiteX8" fmla="*/ 71111 w 119361"/>
                    <a:gd name="connsiteY8" fmla="*/ 121053 h 129299"/>
                    <a:gd name="connsiteX9" fmla="*/ 58728 w 119361"/>
                    <a:gd name="connsiteY9" fmla="*/ 128673 h 129299"/>
                    <a:gd name="connsiteX10" fmla="*/ 53966 w 119361"/>
                    <a:gd name="connsiteY10" fmla="*/ 127721 h 129299"/>
                    <a:gd name="connsiteX11" fmla="*/ 626 w 119361"/>
                    <a:gd name="connsiteY11" fmla="*/ 43901 h 129299"/>
                    <a:gd name="connsiteX12" fmla="*/ 1578 w 119361"/>
                    <a:gd name="connsiteY12" fmla="*/ 39138 h 129299"/>
                    <a:gd name="connsiteX13" fmla="*/ 13008 w 119361"/>
                    <a:gd name="connsiteY13" fmla="*/ 31518 h 129299"/>
                    <a:gd name="connsiteX14" fmla="*/ 17771 w 119361"/>
                    <a:gd name="connsiteY14" fmla="*/ 32471 h 129299"/>
                    <a:gd name="connsiteX15" fmla="*/ 38726 w 119361"/>
                    <a:gd name="connsiteY15" fmla="*/ 64856 h 129299"/>
                    <a:gd name="connsiteX16" fmla="*/ 68253 w 119361"/>
                    <a:gd name="connsiteY16" fmla="*/ 45806 h 129299"/>
                    <a:gd name="connsiteX17" fmla="*/ 47298 w 119361"/>
                    <a:gd name="connsiteY17" fmla="*/ 13421 h 129299"/>
                    <a:gd name="connsiteX18" fmla="*/ 48251 w 119361"/>
                    <a:gd name="connsiteY18" fmla="*/ 8658 h 129299"/>
                    <a:gd name="connsiteX19" fmla="*/ 59681 w 119361"/>
                    <a:gd name="connsiteY19" fmla="*/ 1038 h 129299"/>
                    <a:gd name="connsiteX20" fmla="*/ 65396 w 119361"/>
                    <a:gd name="connsiteY20" fmla="*/ 1991 h 129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361" h="129299">
                      <a:moveTo>
                        <a:pt x="65396" y="1991"/>
                      </a:moveTo>
                      <a:lnTo>
                        <a:pt x="118736" y="85811"/>
                      </a:lnTo>
                      <a:cubicBezTo>
                        <a:pt x="119688" y="87716"/>
                        <a:pt x="119688" y="89621"/>
                        <a:pt x="117783" y="90573"/>
                      </a:cubicBezTo>
                      <a:lnTo>
                        <a:pt x="106353" y="98193"/>
                      </a:lnTo>
                      <a:cubicBezTo>
                        <a:pt x="104448" y="99146"/>
                        <a:pt x="102543" y="99146"/>
                        <a:pt x="101591" y="97241"/>
                      </a:cubicBezTo>
                      <a:lnTo>
                        <a:pt x="79683" y="62951"/>
                      </a:lnTo>
                      <a:lnTo>
                        <a:pt x="50156" y="82001"/>
                      </a:lnTo>
                      <a:lnTo>
                        <a:pt x="72063" y="116291"/>
                      </a:lnTo>
                      <a:cubicBezTo>
                        <a:pt x="73016" y="118196"/>
                        <a:pt x="73016" y="120101"/>
                        <a:pt x="71111" y="121053"/>
                      </a:cubicBezTo>
                      <a:lnTo>
                        <a:pt x="58728" y="128673"/>
                      </a:lnTo>
                      <a:cubicBezTo>
                        <a:pt x="56823" y="129626"/>
                        <a:pt x="54918" y="129626"/>
                        <a:pt x="53966" y="127721"/>
                      </a:cubicBezTo>
                      <a:lnTo>
                        <a:pt x="626" y="43901"/>
                      </a:lnTo>
                      <a:cubicBezTo>
                        <a:pt x="-327" y="41996"/>
                        <a:pt x="-327" y="40091"/>
                        <a:pt x="1578" y="39138"/>
                      </a:cubicBezTo>
                      <a:lnTo>
                        <a:pt x="13008" y="31518"/>
                      </a:lnTo>
                      <a:cubicBezTo>
                        <a:pt x="14913" y="30566"/>
                        <a:pt x="16818" y="30566"/>
                        <a:pt x="17771" y="32471"/>
                      </a:cubicBezTo>
                      <a:lnTo>
                        <a:pt x="38726" y="64856"/>
                      </a:lnTo>
                      <a:lnTo>
                        <a:pt x="68253" y="45806"/>
                      </a:lnTo>
                      <a:lnTo>
                        <a:pt x="47298" y="13421"/>
                      </a:lnTo>
                      <a:cubicBezTo>
                        <a:pt x="46346" y="11516"/>
                        <a:pt x="46346" y="9611"/>
                        <a:pt x="48251" y="8658"/>
                      </a:cubicBezTo>
                      <a:lnTo>
                        <a:pt x="59681" y="1038"/>
                      </a:lnTo>
                      <a:cubicBezTo>
                        <a:pt x="61586" y="-867"/>
                        <a:pt x="63491" y="86"/>
                        <a:pt x="65396" y="199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9B9787D2-6DD7-0193-A9D2-9A582090C7BB}"/>
                    </a:ext>
                  </a:extLst>
                </p:cNvPr>
                <p:cNvSpPr/>
                <p:nvPr/>
              </p:nvSpPr>
              <p:spPr>
                <a:xfrm>
                  <a:off x="605170" y="218757"/>
                  <a:ext cx="87424" cy="113721"/>
                </a:xfrm>
                <a:custGeom>
                  <a:avLst/>
                  <a:gdLst>
                    <a:gd name="connsiteX0" fmla="*/ 66096 w 87424"/>
                    <a:gd name="connsiteY0" fmla="*/ 2858 h 113721"/>
                    <a:gd name="connsiteX1" fmla="*/ 71811 w 87424"/>
                    <a:gd name="connsiteY1" fmla="*/ 14288 h 113721"/>
                    <a:gd name="connsiteX2" fmla="*/ 69906 w 87424"/>
                    <a:gd name="connsiteY2" fmla="*/ 19050 h 113721"/>
                    <a:gd name="connsiteX3" fmla="*/ 49904 w 87424"/>
                    <a:gd name="connsiteY3" fmla="*/ 28575 h 113721"/>
                    <a:gd name="connsiteX4" fmla="*/ 87051 w 87424"/>
                    <a:gd name="connsiteY4" fmla="*/ 102870 h 113721"/>
                    <a:gd name="connsiteX5" fmla="*/ 85146 w 87424"/>
                    <a:gd name="connsiteY5" fmla="*/ 107633 h 113721"/>
                    <a:gd name="connsiteX6" fmla="*/ 72764 w 87424"/>
                    <a:gd name="connsiteY6" fmla="*/ 113348 h 113721"/>
                    <a:gd name="connsiteX7" fmla="*/ 68001 w 87424"/>
                    <a:gd name="connsiteY7" fmla="*/ 111443 h 113721"/>
                    <a:gd name="connsiteX8" fmla="*/ 30854 w 87424"/>
                    <a:gd name="connsiteY8" fmla="*/ 37148 h 113721"/>
                    <a:gd name="connsiteX9" fmla="*/ 10851 w 87424"/>
                    <a:gd name="connsiteY9" fmla="*/ 46673 h 113721"/>
                    <a:gd name="connsiteX10" fmla="*/ 6089 w 87424"/>
                    <a:gd name="connsiteY10" fmla="*/ 44768 h 113721"/>
                    <a:gd name="connsiteX11" fmla="*/ 374 w 87424"/>
                    <a:gd name="connsiteY11" fmla="*/ 33338 h 113721"/>
                    <a:gd name="connsiteX12" fmla="*/ 2279 w 87424"/>
                    <a:gd name="connsiteY12" fmla="*/ 28575 h 113721"/>
                    <a:gd name="connsiteX13" fmla="*/ 40379 w 87424"/>
                    <a:gd name="connsiteY13" fmla="*/ 9525 h 113721"/>
                    <a:gd name="connsiteX14" fmla="*/ 60381 w 87424"/>
                    <a:gd name="connsiteY14" fmla="*/ 0 h 113721"/>
                    <a:gd name="connsiteX15" fmla="*/ 66096 w 87424"/>
                    <a:gd name="connsiteY15" fmla="*/ 2858 h 113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7424" h="113721">
                      <a:moveTo>
                        <a:pt x="66096" y="2858"/>
                      </a:moveTo>
                      <a:lnTo>
                        <a:pt x="71811" y="14288"/>
                      </a:lnTo>
                      <a:cubicBezTo>
                        <a:pt x="72764" y="16193"/>
                        <a:pt x="71811" y="18098"/>
                        <a:pt x="69906" y="19050"/>
                      </a:cubicBezTo>
                      <a:lnTo>
                        <a:pt x="49904" y="28575"/>
                      </a:lnTo>
                      <a:lnTo>
                        <a:pt x="87051" y="102870"/>
                      </a:lnTo>
                      <a:cubicBezTo>
                        <a:pt x="88004" y="104775"/>
                        <a:pt x="87051" y="106680"/>
                        <a:pt x="85146" y="107633"/>
                      </a:cubicBezTo>
                      <a:lnTo>
                        <a:pt x="72764" y="113348"/>
                      </a:lnTo>
                      <a:cubicBezTo>
                        <a:pt x="70859" y="114300"/>
                        <a:pt x="68954" y="113348"/>
                        <a:pt x="68001" y="111443"/>
                      </a:cubicBezTo>
                      <a:lnTo>
                        <a:pt x="30854" y="37148"/>
                      </a:lnTo>
                      <a:lnTo>
                        <a:pt x="10851" y="46673"/>
                      </a:lnTo>
                      <a:cubicBezTo>
                        <a:pt x="8946" y="47625"/>
                        <a:pt x="7041" y="46673"/>
                        <a:pt x="6089" y="44768"/>
                      </a:cubicBezTo>
                      <a:lnTo>
                        <a:pt x="374" y="33338"/>
                      </a:lnTo>
                      <a:cubicBezTo>
                        <a:pt x="-579" y="31433"/>
                        <a:pt x="374" y="29528"/>
                        <a:pt x="2279" y="28575"/>
                      </a:cubicBezTo>
                      <a:lnTo>
                        <a:pt x="40379" y="9525"/>
                      </a:lnTo>
                      <a:lnTo>
                        <a:pt x="60381" y="0"/>
                      </a:lnTo>
                      <a:cubicBezTo>
                        <a:pt x="63239" y="953"/>
                        <a:pt x="65144" y="953"/>
                        <a:pt x="66096" y="285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2" name="Freeform 141">
                  <a:extLst>
                    <a:ext uri="{FF2B5EF4-FFF2-40B4-BE49-F238E27FC236}">
                      <a16:creationId xmlns:a16="http://schemas.microsoft.com/office/drawing/2014/main" id="{3F8A085C-4298-D087-E27D-6FB36EC1C582}"/>
                    </a:ext>
                  </a:extLst>
                </p:cNvPr>
                <p:cNvSpPr/>
                <p:nvPr/>
              </p:nvSpPr>
              <p:spPr>
                <a:xfrm>
                  <a:off x="688964" y="195685"/>
                  <a:ext cx="92222" cy="109325"/>
                </a:xfrm>
                <a:custGeom>
                  <a:avLst/>
                  <a:gdLst>
                    <a:gd name="connsiteX0" fmla="*/ 18497 w 92222"/>
                    <a:gd name="connsiteY0" fmla="*/ 90699 h 109325"/>
                    <a:gd name="connsiteX1" fmla="*/ 20402 w 92222"/>
                    <a:gd name="connsiteY1" fmla="*/ 85937 h 109325"/>
                    <a:gd name="connsiteX2" fmla="*/ 32785 w 92222"/>
                    <a:gd name="connsiteY2" fmla="*/ 81174 h 109325"/>
                    <a:gd name="connsiteX3" fmla="*/ 37547 w 92222"/>
                    <a:gd name="connsiteY3" fmla="*/ 83079 h 109325"/>
                    <a:gd name="connsiteX4" fmla="*/ 58502 w 92222"/>
                    <a:gd name="connsiteY4" fmla="*/ 86889 h 109325"/>
                    <a:gd name="connsiteX5" fmla="*/ 68979 w 92222"/>
                    <a:gd name="connsiteY5" fmla="*/ 70696 h 109325"/>
                    <a:gd name="connsiteX6" fmla="*/ 46119 w 92222"/>
                    <a:gd name="connsiteY6" fmla="*/ 64029 h 109325"/>
                    <a:gd name="connsiteX7" fmla="*/ 2304 w 92222"/>
                    <a:gd name="connsiteY7" fmla="*/ 44027 h 109325"/>
                    <a:gd name="connsiteX8" fmla="*/ 23260 w 92222"/>
                    <a:gd name="connsiteY8" fmla="*/ 3069 h 109325"/>
                    <a:gd name="connsiteX9" fmla="*/ 68027 w 92222"/>
                    <a:gd name="connsiteY9" fmla="*/ 18309 h 109325"/>
                    <a:gd name="connsiteX10" fmla="*/ 66122 w 92222"/>
                    <a:gd name="connsiteY10" fmla="*/ 23071 h 109325"/>
                    <a:gd name="connsiteX11" fmla="*/ 53739 w 92222"/>
                    <a:gd name="connsiteY11" fmla="*/ 27834 h 109325"/>
                    <a:gd name="connsiteX12" fmla="*/ 48977 w 92222"/>
                    <a:gd name="connsiteY12" fmla="*/ 25929 h 109325"/>
                    <a:gd name="connsiteX13" fmla="*/ 31832 w 92222"/>
                    <a:gd name="connsiteY13" fmla="*/ 21166 h 109325"/>
                    <a:gd name="connsiteX14" fmla="*/ 23260 w 92222"/>
                    <a:gd name="connsiteY14" fmla="*/ 36407 h 109325"/>
                    <a:gd name="connsiteX15" fmla="*/ 44214 w 92222"/>
                    <a:gd name="connsiteY15" fmla="*/ 44027 h 109325"/>
                    <a:gd name="connsiteX16" fmla="*/ 89935 w 92222"/>
                    <a:gd name="connsiteY16" fmla="*/ 63077 h 109325"/>
                    <a:gd name="connsiteX17" fmla="*/ 67074 w 92222"/>
                    <a:gd name="connsiteY17" fmla="*/ 104987 h 109325"/>
                    <a:gd name="connsiteX18" fmla="*/ 18497 w 92222"/>
                    <a:gd name="connsiteY18" fmla="*/ 90699 h 109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2222" h="109325">
                      <a:moveTo>
                        <a:pt x="18497" y="90699"/>
                      </a:moveTo>
                      <a:cubicBezTo>
                        <a:pt x="17544" y="88794"/>
                        <a:pt x="18497" y="86889"/>
                        <a:pt x="20402" y="85937"/>
                      </a:cubicBezTo>
                      <a:lnTo>
                        <a:pt x="32785" y="81174"/>
                      </a:lnTo>
                      <a:cubicBezTo>
                        <a:pt x="34689" y="80221"/>
                        <a:pt x="36594" y="81174"/>
                        <a:pt x="37547" y="83079"/>
                      </a:cubicBezTo>
                      <a:cubicBezTo>
                        <a:pt x="41357" y="89746"/>
                        <a:pt x="48024" y="90699"/>
                        <a:pt x="58502" y="86889"/>
                      </a:cubicBezTo>
                      <a:cubicBezTo>
                        <a:pt x="68027" y="83079"/>
                        <a:pt x="71837" y="77364"/>
                        <a:pt x="68979" y="70696"/>
                      </a:cubicBezTo>
                      <a:cubicBezTo>
                        <a:pt x="66122" y="64029"/>
                        <a:pt x="57549" y="64029"/>
                        <a:pt x="46119" y="64029"/>
                      </a:cubicBezTo>
                      <a:cubicBezTo>
                        <a:pt x="29927" y="64982"/>
                        <a:pt x="9924" y="65934"/>
                        <a:pt x="2304" y="44027"/>
                      </a:cubicBezTo>
                      <a:cubicBezTo>
                        <a:pt x="-5316" y="24977"/>
                        <a:pt x="7067" y="8784"/>
                        <a:pt x="23260" y="3069"/>
                      </a:cubicBezTo>
                      <a:cubicBezTo>
                        <a:pt x="39452" y="-3598"/>
                        <a:pt x="58502" y="212"/>
                        <a:pt x="68027" y="18309"/>
                      </a:cubicBezTo>
                      <a:cubicBezTo>
                        <a:pt x="68979" y="20214"/>
                        <a:pt x="68027" y="22119"/>
                        <a:pt x="66122" y="23071"/>
                      </a:cubicBezTo>
                      <a:lnTo>
                        <a:pt x="53739" y="27834"/>
                      </a:lnTo>
                      <a:cubicBezTo>
                        <a:pt x="51835" y="28787"/>
                        <a:pt x="49929" y="27834"/>
                        <a:pt x="48977" y="25929"/>
                      </a:cubicBezTo>
                      <a:cubicBezTo>
                        <a:pt x="45167" y="20214"/>
                        <a:pt x="39452" y="18309"/>
                        <a:pt x="31832" y="21166"/>
                      </a:cubicBezTo>
                      <a:cubicBezTo>
                        <a:pt x="24212" y="24024"/>
                        <a:pt x="20402" y="30691"/>
                        <a:pt x="23260" y="36407"/>
                      </a:cubicBezTo>
                      <a:cubicBezTo>
                        <a:pt x="26117" y="44027"/>
                        <a:pt x="33737" y="44027"/>
                        <a:pt x="44214" y="44027"/>
                      </a:cubicBezTo>
                      <a:cubicBezTo>
                        <a:pt x="60407" y="44027"/>
                        <a:pt x="81362" y="41169"/>
                        <a:pt x="89935" y="63077"/>
                      </a:cubicBezTo>
                      <a:cubicBezTo>
                        <a:pt x="97554" y="82127"/>
                        <a:pt x="85172" y="98319"/>
                        <a:pt x="67074" y="104987"/>
                      </a:cubicBezTo>
                      <a:cubicBezTo>
                        <a:pt x="48024" y="113559"/>
                        <a:pt x="28022" y="109749"/>
                        <a:pt x="18497" y="9069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1" name="Graphic 3">
                <a:extLst>
                  <a:ext uri="{FF2B5EF4-FFF2-40B4-BE49-F238E27FC236}">
                    <a16:creationId xmlns:a16="http://schemas.microsoft.com/office/drawing/2014/main" id="{E333B4B6-27F2-7B12-F56F-E847A7C61322}"/>
                  </a:ext>
                </a:extLst>
              </p:cNvPr>
              <p:cNvGrpSpPr/>
              <p:nvPr/>
            </p:nvGrpSpPr>
            <p:grpSpPr>
              <a:xfrm>
                <a:off x="1245624" y="162202"/>
                <a:ext cx="670919" cy="675177"/>
                <a:chOff x="1245624" y="162202"/>
                <a:chExt cx="670919" cy="675177"/>
              </a:xfrm>
              <a:solidFill>
                <a:srgbClr val="FFFFFF"/>
              </a:solidFill>
            </p:grpSpPr>
            <p:sp>
              <p:nvSpPr>
                <p:cNvPr id="124" name="Freeform 123">
                  <a:extLst>
                    <a:ext uri="{FF2B5EF4-FFF2-40B4-BE49-F238E27FC236}">
                      <a16:creationId xmlns:a16="http://schemas.microsoft.com/office/drawing/2014/main" id="{884A8C22-D200-A708-539E-0F81BAFE943B}"/>
                    </a:ext>
                  </a:extLst>
                </p:cNvPr>
                <p:cNvSpPr/>
                <p:nvPr/>
              </p:nvSpPr>
              <p:spPr>
                <a:xfrm>
                  <a:off x="1245624" y="162202"/>
                  <a:ext cx="129116" cy="129897"/>
                </a:xfrm>
                <a:custGeom>
                  <a:avLst/>
                  <a:gdLst>
                    <a:gd name="connsiteX0" fmla="*/ 128588 w 129116"/>
                    <a:gd name="connsiteY0" fmla="*/ 41315 h 129897"/>
                    <a:gd name="connsiteX1" fmla="*/ 72390 w 129116"/>
                    <a:gd name="connsiteY1" fmla="*/ 127992 h 129897"/>
                    <a:gd name="connsiteX2" fmla="*/ 67627 w 129116"/>
                    <a:gd name="connsiteY2" fmla="*/ 129897 h 129897"/>
                    <a:gd name="connsiteX3" fmla="*/ 51435 w 129116"/>
                    <a:gd name="connsiteY3" fmla="*/ 125135 h 129897"/>
                    <a:gd name="connsiteX4" fmla="*/ 48577 w 129116"/>
                    <a:gd name="connsiteY4" fmla="*/ 121325 h 129897"/>
                    <a:gd name="connsiteX5" fmla="*/ 49530 w 129116"/>
                    <a:gd name="connsiteY5" fmla="*/ 73700 h 129897"/>
                    <a:gd name="connsiteX6" fmla="*/ 23813 w 129116"/>
                    <a:gd name="connsiteY6" fmla="*/ 113705 h 129897"/>
                    <a:gd name="connsiteX7" fmla="*/ 19050 w 129116"/>
                    <a:gd name="connsiteY7" fmla="*/ 115610 h 129897"/>
                    <a:gd name="connsiteX8" fmla="*/ 2857 w 129116"/>
                    <a:gd name="connsiteY8" fmla="*/ 110847 h 129897"/>
                    <a:gd name="connsiteX9" fmla="*/ 0 w 129116"/>
                    <a:gd name="connsiteY9" fmla="*/ 107037 h 129897"/>
                    <a:gd name="connsiteX10" fmla="*/ 1905 w 129116"/>
                    <a:gd name="connsiteY10" fmla="*/ 3215 h 129897"/>
                    <a:gd name="connsiteX11" fmla="*/ 5715 w 129116"/>
                    <a:gd name="connsiteY11" fmla="*/ 357 h 129897"/>
                    <a:gd name="connsiteX12" fmla="*/ 19050 w 129116"/>
                    <a:gd name="connsiteY12" fmla="*/ 4167 h 129897"/>
                    <a:gd name="connsiteX13" fmla="*/ 21907 w 129116"/>
                    <a:gd name="connsiteY13" fmla="*/ 7977 h 129897"/>
                    <a:gd name="connsiteX14" fmla="*/ 19050 w 129116"/>
                    <a:gd name="connsiteY14" fmla="*/ 87035 h 129897"/>
                    <a:gd name="connsiteX15" fmla="*/ 49530 w 129116"/>
                    <a:gd name="connsiteY15" fmla="*/ 39410 h 129897"/>
                    <a:gd name="connsiteX16" fmla="*/ 50482 w 129116"/>
                    <a:gd name="connsiteY16" fmla="*/ 16550 h 129897"/>
                    <a:gd name="connsiteX17" fmla="*/ 54292 w 129116"/>
                    <a:gd name="connsiteY17" fmla="*/ 13692 h 129897"/>
                    <a:gd name="connsiteX18" fmla="*/ 65722 w 129116"/>
                    <a:gd name="connsiteY18" fmla="*/ 17502 h 129897"/>
                    <a:gd name="connsiteX19" fmla="*/ 68580 w 129116"/>
                    <a:gd name="connsiteY19" fmla="*/ 21312 h 129897"/>
                    <a:gd name="connsiteX20" fmla="*/ 65722 w 129116"/>
                    <a:gd name="connsiteY20" fmla="*/ 100370 h 129897"/>
                    <a:gd name="connsiteX21" fmla="*/ 107632 w 129116"/>
                    <a:gd name="connsiteY21" fmla="*/ 32742 h 129897"/>
                    <a:gd name="connsiteX22" fmla="*/ 112395 w 129116"/>
                    <a:gd name="connsiteY22" fmla="*/ 30837 h 129897"/>
                    <a:gd name="connsiteX23" fmla="*/ 125730 w 129116"/>
                    <a:gd name="connsiteY23" fmla="*/ 34647 h 129897"/>
                    <a:gd name="connsiteX24" fmla="*/ 128588 w 129116"/>
                    <a:gd name="connsiteY24" fmla="*/ 41315 h 129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116" h="129897">
                      <a:moveTo>
                        <a:pt x="128588" y="41315"/>
                      </a:moveTo>
                      <a:lnTo>
                        <a:pt x="72390" y="127992"/>
                      </a:lnTo>
                      <a:cubicBezTo>
                        <a:pt x="71438" y="129897"/>
                        <a:pt x="69532" y="129897"/>
                        <a:pt x="67627" y="129897"/>
                      </a:cubicBezTo>
                      <a:lnTo>
                        <a:pt x="51435" y="125135"/>
                      </a:lnTo>
                      <a:cubicBezTo>
                        <a:pt x="49530" y="124182"/>
                        <a:pt x="48577" y="123230"/>
                        <a:pt x="48577" y="121325"/>
                      </a:cubicBezTo>
                      <a:lnTo>
                        <a:pt x="49530" y="73700"/>
                      </a:lnTo>
                      <a:lnTo>
                        <a:pt x="23813" y="113705"/>
                      </a:lnTo>
                      <a:cubicBezTo>
                        <a:pt x="22860" y="115610"/>
                        <a:pt x="20955" y="115610"/>
                        <a:pt x="19050" y="115610"/>
                      </a:cubicBezTo>
                      <a:lnTo>
                        <a:pt x="2857" y="110847"/>
                      </a:lnTo>
                      <a:cubicBezTo>
                        <a:pt x="952" y="109895"/>
                        <a:pt x="0" y="108942"/>
                        <a:pt x="0" y="107037"/>
                      </a:cubicBezTo>
                      <a:lnTo>
                        <a:pt x="1905" y="3215"/>
                      </a:lnTo>
                      <a:cubicBezTo>
                        <a:pt x="1905" y="357"/>
                        <a:pt x="3810" y="-595"/>
                        <a:pt x="5715" y="357"/>
                      </a:cubicBezTo>
                      <a:lnTo>
                        <a:pt x="19050" y="4167"/>
                      </a:lnTo>
                      <a:cubicBezTo>
                        <a:pt x="20955" y="5120"/>
                        <a:pt x="21907" y="6072"/>
                        <a:pt x="21907" y="7977"/>
                      </a:cubicBezTo>
                      <a:lnTo>
                        <a:pt x="19050" y="87035"/>
                      </a:lnTo>
                      <a:lnTo>
                        <a:pt x="49530" y="39410"/>
                      </a:lnTo>
                      <a:lnTo>
                        <a:pt x="50482" y="16550"/>
                      </a:lnTo>
                      <a:cubicBezTo>
                        <a:pt x="50482" y="13692"/>
                        <a:pt x="52388" y="12740"/>
                        <a:pt x="54292" y="13692"/>
                      </a:cubicBezTo>
                      <a:lnTo>
                        <a:pt x="65722" y="17502"/>
                      </a:lnTo>
                      <a:cubicBezTo>
                        <a:pt x="67627" y="18455"/>
                        <a:pt x="68580" y="19407"/>
                        <a:pt x="68580" y="21312"/>
                      </a:cubicBezTo>
                      <a:lnTo>
                        <a:pt x="65722" y="100370"/>
                      </a:lnTo>
                      <a:lnTo>
                        <a:pt x="107632" y="32742"/>
                      </a:lnTo>
                      <a:cubicBezTo>
                        <a:pt x="108585" y="30837"/>
                        <a:pt x="110490" y="29885"/>
                        <a:pt x="112395" y="30837"/>
                      </a:cubicBezTo>
                      <a:lnTo>
                        <a:pt x="125730" y="34647"/>
                      </a:lnTo>
                      <a:cubicBezTo>
                        <a:pt x="129540" y="37505"/>
                        <a:pt x="129540" y="39410"/>
                        <a:pt x="128588" y="41315"/>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5" name="Freeform 124">
                  <a:extLst>
                    <a:ext uri="{FF2B5EF4-FFF2-40B4-BE49-F238E27FC236}">
                      <a16:creationId xmlns:a16="http://schemas.microsoft.com/office/drawing/2014/main" id="{673B6C52-EB16-41C8-958D-6793A44108D4}"/>
                    </a:ext>
                  </a:extLst>
                </p:cNvPr>
                <p:cNvSpPr/>
                <p:nvPr/>
              </p:nvSpPr>
              <p:spPr>
                <a:xfrm>
                  <a:off x="1351930" y="210763"/>
                  <a:ext cx="98854" cy="120762"/>
                </a:xfrm>
                <a:custGeom>
                  <a:avLst/>
                  <a:gdLst>
                    <a:gd name="connsiteX0" fmla="*/ 63239 w 98854"/>
                    <a:gd name="connsiteY0" fmla="*/ 107054 h 120762"/>
                    <a:gd name="connsiteX1" fmla="*/ 57524 w 98854"/>
                    <a:gd name="connsiteY1" fmla="*/ 118484 h 120762"/>
                    <a:gd name="connsiteX2" fmla="*/ 52761 w 98854"/>
                    <a:gd name="connsiteY2" fmla="*/ 120389 h 120762"/>
                    <a:gd name="connsiteX3" fmla="*/ 5136 w 98854"/>
                    <a:gd name="connsiteY3" fmla="*/ 98481 h 120762"/>
                    <a:gd name="connsiteX4" fmla="*/ 2279 w 98854"/>
                    <a:gd name="connsiteY4" fmla="*/ 97529 h 120762"/>
                    <a:gd name="connsiteX5" fmla="*/ 374 w 98854"/>
                    <a:gd name="connsiteY5" fmla="*/ 92766 h 120762"/>
                    <a:gd name="connsiteX6" fmla="*/ 41331 w 98854"/>
                    <a:gd name="connsiteY6" fmla="*/ 2279 h 120762"/>
                    <a:gd name="connsiteX7" fmla="*/ 46094 w 98854"/>
                    <a:gd name="connsiteY7" fmla="*/ 374 h 120762"/>
                    <a:gd name="connsiteX8" fmla="*/ 62286 w 98854"/>
                    <a:gd name="connsiteY8" fmla="*/ 7994 h 120762"/>
                    <a:gd name="connsiteX9" fmla="*/ 96576 w 98854"/>
                    <a:gd name="connsiteY9" fmla="*/ 24186 h 120762"/>
                    <a:gd name="connsiteX10" fmla="*/ 98481 w 98854"/>
                    <a:gd name="connsiteY10" fmla="*/ 28949 h 120762"/>
                    <a:gd name="connsiteX11" fmla="*/ 92766 w 98854"/>
                    <a:gd name="connsiteY11" fmla="*/ 40379 h 120762"/>
                    <a:gd name="connsiteX12" fmla="*/ 88004 w 98854"/>
                    <a:gd name="connsiteY12" fmla="*/ 42284 h 120762"/>
                    <a:gd name="connsiteX13" fmla="*/ 53714 w 98854"/>
                    <a:gd name="connsiteY13" fmla="*/ 26091 h 120762"/>
                    <a:gd name="connsiteX14" fmla="*/ 44189 w 98854"/>
                    <a:gd name="connsiteY14" fmla="*/ 47046 h 120762"/>
                    <a:gd name="connsiteX15" fmla="*/ 75621 w 98854"/>
                    <a:gd name="connsiteY15" fmla="*/ 61334 h 120762"/>
                    <a:gd name="connsiteX16" fmla="*/ 77526 w 98854"/>
                    <a:gd name="connsiteY16" fmla="*/ 66096 h 120762"/>
                    <a:gd name="connsiteX17" fmla="*/ 72764 w 98854"/>
                    <a:gd name="connsiteY17" fmla="*/ 77526 h 120762"/>
                    <a:gd name="connsiteX18" fmla="*/ 68001 w 98854"/>
                    <a:gd name="connsiteY18" fmla="*/ 79431 h 120762"/>
                    <a:gd name="connsiteX19" fmla="*/ 36569 w 98854"/>
                    <a:gd name="connsiteY19" fmla="*/ 65144 h 120762"/>
                    <a:gd name="connsiteX20" fmla="*/ 27044 w 98854"/>
                    <a:gd name="connsiteY20" fmla="*/ 87051 h 120762"/>
                    <a:gd name="connsiteX21" fmla="*/ 62286 w 98854"/>
                    <a:gd name="connsiteY21" fmla="*/ 103244 h 120762"/>
                    <a:gd name="connsiteX22" fmla="*/ 63239 w 98854"/>
                    <a:gd name="connsiteY22" fmla="*/ 107054 h 120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8854" h="120762">
                      <a:moveTo>
                        <a:pt x="63239" y="107054"/>
                      </a:moveTo>
                      <a:lnTo>
                        <a:pt x="57524" y="118484"/>
                      </a:lnTo>
                      <a:cubicBezTo>
                        <a:pt x="56571" y="120389"/>
                        <a:pt x="54666" y="121341"/>
                        <a:pt x="52761" y="120389"/>
                      </a:cubicBezTo>
                      <a:lnTo>
                        <a:pt x="5136" y="98481"/>
                      </a:lnTo>
                      <a:lnTo>
                        <a:pt x="2279" y="97529"/>
                      </a:lnTo>
                      <a:cubicBezTo>
                        <a:pt x="374" y="96576"/>
                        <a:pt x="-579" y="94671"/>
                        <a:pt x="374" y="92766"/>
                      </a:cubicBezTo>
                      <a:lnTo>
                        <a:pt x="41331" y="2279"/>
                      </a:lnTo>
                      <a:cubicBezTo>
                        <a:pt x="42284" y="374"/>
                        <a:pt x="44189" y="-579"/>
                        <a:pt x="46094" y="374"/>
                      </a:cubicBezTo>
                      <a:lnTo>
                        <a:pt x="62286" y="7994"/>
                      </a:lnTo>
                      <a:lnTo>
                        <a:pt x="96576" y="24186"/>
                      </a:lnTo>
                      <a:cubicBezTo>
                        <a:pt x="98481" y="25139"/>
                        <a:pt x="99434" y="27044"/>
                        <a:pt x="98481" y="28949"/>
                      </a:cubicBezTo>
                      <a:lnTo>
                        <a:pt x="92766" y="40379"/>
                      </a:lnTo>
                      <a:cubicBezTo>
                        <a:pt x="91814" y="42284"/>
                        <a:pt x="89909" y="43236"/>
                        <a:pt x="88004" y="42284"/>
                      </a:cubicBezTo>
                      <a:lnTo>
                        <a:pt x="53714" y="26091"/>
                      </a:lnTo>
                      <a:lnTo>
                        <a:pt x="44189" y="47046"/>
                      </a:lnTo>
                      <a:lnTo>
                        <a:pt x="75621" y="61334"/>
                      </a:lnTo>
                      <a:cubicBezTo>
                        <a:pt x="77526" y="62286"/>
                        <a:pt x="78479" y="64191"/>
                        <a:pt x="77526" y="66096"/>
                      </a:cubicBezTo>
                      <a:lnTo>
                        <a:pt x="72764" y="77526"/>
                      </a:lnTo>
                      <a:cubicBezTo>
                        <a:pt x="71811" y="79431"/>
                        <a:pt x="69906" y="80384"/>
                        <a:pt x="68001" y="79431"/>
                      </a:cubicBezTo>
                      <a:lnTo>
                        <a:pt x="36569" y="65144"/>
                      </a:lnTo>
                      <a:lnTo>
                        <a:pt x="27044" y="87051"/>
                      </a:lnTo>
                      <a:lnTo>
                        <a:pt x="62286" y="103244"/>
                      </a:lnTo>
                      <a:cubicBezTo>
                        <a:pt x="63239" y="103244"/>
                        <a:pt x="64191" y="105149"/>
                        <a:pt x="63239" y="1070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6" name="Freeform 125">
                  <a:extLst>
                    <a:ext uri="{FF2B5EF4-FFF2-40B4-BE49-F238E27FC236}">
                      <a16:creationId xmlns:a16="http://schemas.microsoft.com/office/drawing/2014/main" id="{5BD3BF02-9F25-2B08-E0C6-866D5CA4424C}"/>
                    </a:ext>
                  </a:extLst>
                </p:cNvPr>
                <p:cNvSpPr/>
                <p:nvPr/>
              </p:nvSpPr>
              <p:spPr>
                <a:xfrm>
                  <a:off x="1413178" y="262425"/>
                  <a:ext cx="105234" cy="119924"/>
                </a:xfrm>
                <a:custGeom>
                  <a:avLst/>
                  <a:gdLst>
                    <a:gd name="connsiteX0" fmla="*/ 79143 w 105234"/>
                    <a:gd name="connsiteY0" fmla="*/ 119210 h 119924"/>
                    <a:gd name="connsiteX1" fmla="*/ 65808 w 105234"/>
                    <a:gd name="connsiteY1" fmla="*/ 111590 h 119924"/>
                    <a:gd name="connsiteX2" fmla="*/ 63903 w 105234"/>
                    <a:gd name="connsiteY2" fmla="*/ 106827 h 119924"/>
                    <a:gd name="connsiteX3" fmla="*/ 67713 w 105234"/>
                    <a:gd name="connsiteY3" fmla="*/ 90635 h 119924"/>
                    <a:gd name="connsiteX4" fmla="*/ 32471 w 105234"/>
                    <a:gd name="connsiteY4" fmla="*/ 69680 h 119924"/>
                    <a:gd name="connsiteX5" fmla="*/ 20088 w 105234"/>
                    <a:gd name="connsiteY5" fmla="*/ 81110 h 119924"/>
                    <a:gd name="connsiteX6" fmla="*/ 15326 w 105234"/>
                    <a:gd name="connsiteY6" fmla="*/ 82062 h 119924"/>
                    <a:gd name="connsiteX7" fmla="*/ 1991 w 105234"/>
                    <a:gd name="connsiteY7" fmla="*/ 74442 h 119924"/>
                    <a:gd name="connsiteX8" fmla="*/ 1038 w 105234"/>
                    <a:gd name="connsiteY8" fmla="*/ 69680 h 119924"/>
                    <a:gd name="connsiteX9" fmla="*/ 81048 w 105234"/>
                    <a:gd name="connsiteY9" fmla="*/ 1100 h 119924"/>
                    <a:gd name="connsiteX10" fmla="*/ 85811 w 105234"/>
                    <a:gd name="connsiteY10" fmla="*/ 1100 h 119924"/>
                    <a:gd name="connsiteX11" fmla="*/ 102956 w 105234"/>
                    <a:gd name="connsiteY11" fmla="*/ 11577 h 119924"/>
                    <a:gd name="connsiteX12" fmla="*/ 104861 w 105234"/>
                    <a:gd name="connsiteY12" fmla="*/ 16340 h 119924"/>
                    <a:gd name="connsiteX13" fmla="*/ 82953 w 105234"/>
                    <a:gd name="connsiteY13" fmla="*/ 119210 h 119924"/>
                    <a:gd name="connsiteX14" fmla="*/ 79143 w 105234"/>
                    <a:gd name="connsiteY14" fmla="*/ 119210 h 119924"/>
                    <a:gd name="connsiteX15" fmla="*/ 72476 w 105234"/>
                    <a:gd name="connsiteY15" fmla="*/ 69680 h 119924"/>
                    <a:gd name="connsiteX16" fmla="*/ 82953 w 105234"/>
                    <a:gd name="connsiteY16" fmla="*/ 23960 h 119924"/>
                    <a:gd name="connsiteX17" fmla="*/ 47711 w 105234"/>
                    <a:gd name="connsiteY17" fmla="*/ 55392 h 119924"/>
                    <a:gd name="connsiteX18" fmla="*/ 72476 w 105234"/>
                    <a:gd name="connsiteY18" fmla="*/ 69680 h 11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5234" h="119924">
                      <a:moveTo>
                        <a:pt x="79143" y="119210"/>
                      </a:moveTo>
                      <a:lnTo>
                        <a:pt x="65808" y="111590"/>
                      </a:lnTo>
                      <a:cubicBezTo>
                        <a:pt x="63903" y="110637"/>
                        <a:pt x="62951" y="108732"/>
                        <a:pt x="63903" y="106827"/>
                      </a:cubicBezTo>
                      <a:lnTo>
                        <a:pt x="67713" y="90635"/>
                      </a:lnTo>
                      <a:lnTo>
                        <a:pt x="32471" y="69680"/>
                      </a:lnTo>
                      <a:lnTo>
                        <a:pt x="20088" y="81110"/>
                      </a:lnTo>
                      <a:cubicBezTo>
                        <a:pt x="18183" y="83015"/>
                        <a:pt x="17231" y="83015"/>
                        <a:pt x="15326" y="82062"/>
                      </a:cubicBezTo>
                      <a:lnTo>
                        <a:pt x="1991" y="74442"/>
                      </a:lnTo>
                      <a:cubicBezTo>
                        <a:pt x="86" y="73490"/>
                        <a:pt x="-867" y="71585"/>
                        <a:pt x="1038" y="69680"/>
                      </a:cubicBezTo>
                      <a:lnTo>
                        <a:pt x="81048" y="1100"/>
                      </a:lnTo>
                      <a:cubicBezTo>
                        <a:pt x="82953" y="147"/>
                        <a:pt x="84858" y="-805"/>
                        <a:pt x="85811" y="1100"/>
                      </a:cubicBezTo>
                      <a:lnTo>
                        <a:pt x="102956" y="11577"/>
                      </a:lnTo>
                      <a:cubicBezTo>
                        <a:pt x="104861" y="12530"/>
                        <a:pt x="105813" y="14435"/>
                        <a:pt x="104861" y="16340"/>
                      </a:cubicBezTo>
                      <a:lnTo>
                        <a:pt x="82953" y="119210"/>
                      </a:lnTo>
                      <a:cubicBezTo>
                        <a:pt x="82953" y="120162"/>
                        <a:pt x="81048" y="120162"/>
                        <a:pt x="79143" y="119210"/>
                      </a:cubicBezTo>
                      <a:close/>
                      <a:moveTo>
                        <a:pt x="72476" y="69680"/>
                      </a:moveTo>
                      <a:lnTo>
                        <a:pt x="82953" y="23960"/>
                      </a:lnTo>
                      <a:lnTo>
                        <a:pt x="47711" y="55392"/>
                      </a:lnTo>
                      <a:lnTo>
                        <a:pt x="72476" y="69680"/>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7" name="Freeform 126">
                  <a:extLst>
                    <a:ext uri="{FF2B5EF4-FFF2-40B4-BE49-F238E27FC236}">
                      <a16:creationId xmlns:a16="http://schemas.microsoft.com/office/drawing/2014/main" id="{AC44B1FC-130B-C7C9-3205-8EEE18AC7A07}"/>
                    </a:ext>
                  </a:extLst>
                </p:cNvPr>
                <p:cNvSpPr/>
                <p:nvPr/>
              </p:nvSpPr>
              <p:spPr>
                <a:xfrm>
                  <a:off x="1503125" y="305761"/>
                  <a:ext cx="123873" cy="131156"/>
                </a:xfrm>
                <a:custGeom>
                  <a:avLst/>
                  <a:gdLst>
                    <a:gd name="connsiteX0" fmla="*/ 59681 w 123873"/>
                    <a:gd name="connsiteY0" fmla="*/ 130166 h 131156"/>
                    <a:gd name="connsiteX1" fmla="*/ 47298 w 123873"/>
                    <a:gd name="connsiteY1" fmla="*/ 120641 h 131156"/>
                    <a:gd name="connsiteX2" fmla="*/ 45393 w 123873"/>
                    <a:gd name="connsiteY2" fmla="*/ 115878 h 131156"/>
                    <a:gd name="connsiteX3" fmla="*/ 45393 w 123873"/>
                    <a:gd name="connsiteY3" fmla="*/ 55871 h 131156"/>
                    <a:gd name="connsiteX4" fmla="*/ 16818 w 123873"/>
                    <a:gd name="connsiteY4" fmla="*/ 93018 h 131156"/>
                    <a:gd name="connsiteX5" fmla="*/ 12056 w 123873"/>
                    <a:gd name="connsiteY5" fmla="*/ 93971 h 131156"/>
                    <a:gd name="connsiteX6" fmla="*/ 1578 w 123873"/>
                    <a:gd name="connsiteY6" fmla="*/ 85398 h 131156"/>
                    <a:gd name="connsiteX7" fmla="*/ 626 w 123873"/>
                    <a:gd name="connsiteY7" fmla="*/ 80636 h 131156"/>
                    <a:gd name="connsiteX8" fmla="*/ 60633 w 123873"/>
                    <a:gd name="connsiteY8" fmla="*/ 1578 h 131156"/>
                    <a:gd name="connsiteX9" fmla="*/ 65396 w 123873"/>
                    <a:gd name="connsiteY9" fmla="*/ 626 h 131156"/>
                    <a:gd name="connsiteX10" fmla="*/ 75873 w 123873"/>
                    <a:gd name="connsiteY10" fmla="*/ 9198 h 131156"/>
                    <a:gd name="connsiteX11" fmla="*/ 76826 w 123873"/>
                    <a:gd name="connsiteY11" fmla="*/ 13961 h 131156"/>
                    <a:gd name="connsiteX12" fmla="*/ 50156 w 123873"/>
                    <a:gd name="connsiteY12" fmla="*/ 48251 h 131156"/>
                    <a:gd name="connsiteX13" fmla="*/ 105401 w 123873"/>
                    <a:gd name="connsiteY13" fmla="*/ 33963 h 131156"/>
                    <a:gd name="connsiteX14" fmla="*/ 110163 w 123873"/>
                    <a:gd name="connsiteY14" fmla="*/ 34916 h 131156"/>
                    <a:gd name="connsiteX15" fmla="*/ 122546 w 123873"/>
                    <a:gd name="connsiteY15" fmla="*/ 44441 h 131156"/>
                    <a:gd name="connsiteX16" fmla="*/ 121593 w 123873"/>
                    <a:gd name="connsiteY16" fmla="*/ 49203 h 131156"/>
                    <a:gd name="connsiteX17" fmla="*/ 63490 w 123873"/>
                    <a:gd name="connsiteY17" fmla="*/ 65396 h 131156"/>
                    <a:gd name="connsiteX18" fmla="*/ 62538 w 123873"/>
                    <a:gd name="connsiteY18" fmla="*/ 128261 h 131156"/>
                    <a:gd name="connsiteX19" fmla="*/ 59681 w 123873"/>
                    <a:gd name="connsiteY19" fmla="*/ 130166 h 131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3873" h="131156">
                      <a:moveTo>
                        <a:pt x="59681" y="130166"/>
                      </a:moveTo>
                      <a:lnTo>
                        <a:pt x="47298" y="120641"/>
                      </a:lnTo>
                      <a:cubicBezTo>
                        <a:pt x="45393" y="119688"/>
                        <a:pt x="45393" y="117783"/>
                        <a:pt x="45393" y="115878"/>
                      </a:cubicBezTo>
                      <a:lnTo>
                        <a:pt x="45393" y="55871"/>
                      </a:lnTo>
                      <a:lnTo>
                        <a:pt x="16818" y="93018"/>
                      </a:lnTo>
                      <a:cubicBezTo>
                        <a:pt x="15865" y="94923"/>
                        <a:pt x="13961" y="94923"/>
                        <a:pt x="12056" y="93971"/>
                      </a:cubicBezTo>
                      <a:lnTo>
                        <a:pt x="1578" y="85398"/>
                      </a:lnTo>
                      <a:cubicBezTo>
                        <a:pt x="-327" y="84446"/>
                        <a:pt x="-327" y="82541"/>
                        <a:pt x="626" y="80636"/>
                      </a:cubicBezTo>
                      <a:lnTo>
                        <a:pt x="60633" y="1578"/>
                      </a:lnTo>
                      <a:cubicBezTo>
                        <a:pt x="61586" y="-327"/>
                        <a:pt x="63490" y="-327"/>
                        <a:pt x="65396" y="626"/>
                      </a:cubicBezTo>
                      <a:lnTo>
                        <a:pt x="75873" y="9198"/>
                      </a:lnTo>
                      <a:cubicBezTo>
                        <a:pt x="77778" y="10151"/>
                        <a:pt x="77778" y="12056"/>
                        <a:pt x="76826" y="13961"/>
                      </a:cubicBezTo>
                      <a:lnTo>
                        <a:pt x="50156" y="48251"/>
                      </a:lnTo>
                      <a:lnTo>
                        <a:pt x="105401" y="33963"/>
                      </a:lnTo>
                      <a:cubicBezTo>
                        <a:pt x="107306" y="33011"/>
                        <a:pt x="108258" y="33963"/>
                        <a:pt x="110163" y="34916"/>
                      </a:cubicBezTo>
                      <a:lnTo>
                        <a:pt x="122546" y="44441"/>
                      </a:lnTo>
                      <a:cubicBezTo>
                        <a:pt x="124451" y="46346"/>
                        <a:pt x="124451" y="48251"/>
                        <a:pt x="121593" y="49203"/>
                      </a:cubicBezTo>
                      <a:lnTo>
                        <a:pt x="63490" y="65396"/>
                      </a:lnTo>
                      <a:lnTo>
                        <a:pt x="62538" y="128261"/>
                      </a:lnTo>
                      <a:cubicBezTo>
                        <a:pt x="64443" y="131118"/>
                        <a:pt x="62538" y="132071"/>
                        <a:pt x="59681" y="13016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8" name="Freeform 127">
                  <a:extLst>
                    <a:ext uri="{FF2B5EF4-FFF2-40B4-BE49-F238E27FC236}">
                      <a16:creationId xmlns:a16="http://schemas.microsoft.com/office/drawing/2014/main" id="{2E771BB2-74E2-DBB5-664C-F1795D253A7A}"/>
                    </a:ext>
                  </a:extLst>
                </p:cNvPr>
                <p:cNvSpPr/>
                <p:nvPr/>
              </p:nvSpPr>
              <p:spPr>
                <a:xfrm>
                  <a:off x="1574712" y="368776"/>
                  <a:ext cx="127635" cy="128587"/>
                </a:xfrm>
                <a:custGeom>
                  <a:avLst/>
                  <a:gdLst>
                    <a:gd name="connsiteX0" fmla="*/ 116681 w 127635"/>
                    <a:gd name="connsiteY0" fmla="*/ 41434 h 128587"/>
                    <a:gd name="connsiteX1" fmla="*/ 126206 w 127635"/>
                    <a:gd name="connsiteY1" fmla="*/ 50959 h 128587"/>
                    <a:gd name="connsiteX2" fmla="*/ 126206 w 127635"/>
                    <a:gd name="connsiteY2" fmla="*/ 55721 h 128587"/>
                    <a:gd name="connsiteX3" fmla="*/ 56674 w 127635"/>
                    <a:gd name="connsiteY3" fmla="*/ 127159 h 128587"/>
                    <a:gd name="connsiteX4" fmla="*/ 51911 w 127635"/>
                    <a:gd name="connsiteY4" fmla="*/ 127159 h 128587"/>
                    <a:gd name="connsiteX5" fmla="*/ 45244 w 127635"/>
                    <a:gd name="connsiteY5" fmla="*/ 120491 h 128587"/>
                    <a:gd name="connsiteX6" fmla="*/ 43339 w 127635"/>
                    <a:gd name="connsiteY6" fmla="*/ 115729 h 128587"/>
                    <a:gd name="connsiteX7" fmla="*/ 58579 w 127635"/>
                    <a:gd name="connsiteY7" fmla="*/ 42386 h 128587"/>
                    <a:gd name="connsiteX8" fmla="*/ 15716 w 127635"/>
                    <a:gd name="connsiteY8" fmla="*/ 87154 h 128587"/>
                    <a:gd name="connsiteX9" fmla="*/ 10954 w 127635"/>
                    <a:gd name="connsiteY9" fmla="*/ 87154 h 128587"/>
                    <a:gd name="connsiteX10" fmla="*/ 1429 w 127635"/>
                    <a:gd name="connsiteY10" fmla="*/ 77629 h 128587"/>
                    <a:gd name="connsiteX11" fmla="*/ 1429 w 127635"/>
                    <a:gd name="connsiteY11" fmla="*/ 72866 h 128587"/>
                    <a:gd name="connsiteX12" fmla="*/ 70961 w 127635"/>
                    <a:gd name="connsiteY12" fmla="*/ 1429 h 128587"/>
                    <a:gd name="connsiteX13" fmla="*/ 75724 w 127635"/>
                    <a:gd name="connsiteY13" fmla="*/ 1429 h 128587"/>
                    <a:gd name="connsiteX14" fmla="*/ 82391 w 127635"/>
                    <a:gd name="connsiteY14" fmla="*/ 8096 h 128587"/>
                    <a:gd name="connsiteX15" fmla="*/ 84296 w 127635"/>
                    <a:gd name="connsiteY15" fmla="*/ 12859 h 128587"/>
                    <a:gd name="connsiteX16" fmla="*/ 69056 w 127635"/>
                    <a:gd name="connsiteY16" fmla="*/ 86201 h 128587"/>
                    <a:gd name="connsiteX17" fmla="*/ 111919 w 127635"/>
                    <a:gd name="connsiteY17" fmla="*/ 41434 h 128587"/>
                    <a:gd name="connsiteX18" fmla="*/ 116681 w 127635"/>
                    <a:gd name="connsiteY18" fmla="*/ 41434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635" h="128587">
                      <a:moveTo>
                        <a:pt x="116681" y="41434"/>
                      </a:moveTo>
                      <a:lnTo>
                        <a:pt x="126206" y="50959"/>
                      </a:lnTo>
                      <a:cubicBezTo>
                        <a:pt x="128111" y="52864"/>
                        <a:pt x="128111" y="54769"/>
                        <a:pt x="126206" y="55721"/>
                      </a:cubicBezTo>
                      <a:lnTo>
                        <a:pt x="56674" y="127159"/>
                      </a:lnTo>
                      <a:cubicBezTo>
                        <a:pt x="54769" y="129064"/>
                        <a:pt x="52864" y="129064"/>
                        <a:pt x="51911" y="127159"/>
                      </a:cubicBezTo>
                      <a:lnTo>
                        <a:pt x="45244" y="120491"/>
                      </a:lnTo>
                      <a:cubicBezTo>
                        <a:pt x="44291" y="119539"/>
                        <a:pt x="43339" y="117634"/>
                        <a:pt x="43339" y="115729"/>
                      </a:cubicBezTo>
                      <a:lnTo>
                        <a:pt x="58579" y="42386"/>
                      </a:lnTo>
                      <a:lnTo>
                        <a:pt x="15716" y="87154"/>
                      </a:lnTo>
                      <a:cubicBezTo>
                        <a:pt x="13811" y="89059"/>
                        <a:pt x="11906" y="89059"/>
                        <a:pt x="10954" y="87154"/>
                      </a:cubicBezTo>
                      <a:lnTo>
                        <a:pt x="1429" y="77629"/>
                      </a:lnTo>
                      <a:cubicBezTo>
                        <a:pt x="-476" y="75724"/>
                        <a:pt x="-476" y="73819"/>
                        <a:pt x="1429" y="72866"/>
                      </a:cubicBezTo>
                      <a:lnTo>
                        <a:pt x="70961" y="1429"/>
                      </a:lnTo>
                      <a:cubicBezTo>
                        <a:pt x="72866" y="-476"/>
                        <a:pt x="74771" y="-476"/>
                        <a:pt x="75724" y="1429"/>
                      </a:cubicBezTo>
                      <a:lnTo>
                        <a:pt x="82391" y="8096"/>
                      </a:lnTo>
                      <a:cubicBezTo>
                        <a:pt x="83344" y="9049"/>
                        <a:pt x="84296" y="10954"/>
                        <a:pt x="84296" y="12859"/>
                      </a:cubicBezTo>
                      <a:lnTo>
                        <a:pt x="69056" y="86201"/>
                      </a:lnTo>
                      <a:lnTo>
                        <a:pt x="111919" y="41434"/>
                      </a:lnTo>
                      <a:cubicBezTo>
                        <a:pt x="112871" y="40481"/>
                        <a:pt x="114776" y="40481"/>
                        <a:pt x="116681" y="4143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9" name="Freeform 128">
                  <a:extLst>
                    <a:ext uri="{FF2B5EF4-FFF2-40B4-BE49-F238E27FC236}">
                      <a16:creationId xmlns:a16="http://schemas.microsoft.com/office/drawing/2014/main" id="{DAD3E656-612B-62DE-1179-0137FCAC330A}"/>
                    </a:ext>
                  </a:extLst>
                </p:cNvPr>
                <p:cNvSpPr/>
                <p:nvPr/>
              </p:nvSpPr>
              <p:spPr>
                <a:xfrm>
                  <a:off x="1642669" y="445305"/>
                  <a:ext cx="119357" cy="113642"/>
                </a:xfrm>
                <a:custGeom>
                  <a:avLst/>
                  <a:gdLst>
                    <a:gd name="connsiteX0" fmla="*/ 51582 w 119357"/>
                    <a:gd name="connsiteY0" fmla="*/ 103970 h 113642"/>
                    <a:gd name="connsiteX1" fmla="*/ 42057 w 119357"/>
                    <a:gd name="connsiteY1" fmla="*/ 112542 h 113642"/>
                    <a:gd name="connsiteX2" fmla="*/ 37295 w 119357"/>
                    <a:gd name="connsiteY2" fmla="*/ 112542 h 113642"/>
                    <a:gd name="connsiteX3" fmla="*/ 3005 w 119357"/>
                    <a:gd name="connsiteY3" fmla="*/ 72537 h 113642"/>
                    <a:gd name="connsiteX4" fmla="*/ 1100 w 119357"/>
                    <a:gd name="connsiteY4" fmla="*/ 69680 h 113642"/>
                    <a:gd name="connsiteX5" fmla="*/ 1100 w 119357"/>
                    <a:gd name="connsiteY5" fmla="*/ 64917 h 113642"/>
                    <a:gd name="connsiteX6" fmla="*/ 77300 w 119357"/>
                    <a:gd name="connsiteY6" fmla="*/ 1100 h 113642"/>
                    <a:gd name="connsiteX7" fmla="*/ 82062 w 119357"/>
                    <a:gd name="connsiteY7" fmla="*/ 1100 h 113642"/>
                    <a:gd name="connsiteX8" fmla="*/ 93492 w 119357"/>
                    <a:gd name="connsiteY8" fmla="*/ 14435 h 113642"/>
                    <a:gd name="connsiteX9" fmla="*/ 118257 w 119357"/>
                    <a:gd name="connsiteY9" fmla="*/ 43962 h 113642"/>
                    <a:gd name="connsiteX10" fmla="*/ 118257 w 119357"/>
                    <a:gd name="connsiteY10" fmla="*/ 48725 h 113642"/>
                    <a:gd name="connsiteX11" fmla="*/ 108732 w 119357"/>
                    <a:gd name="connsiteY11" fmla="*/ 57297 h 113642"/>
                    <a:gd name="connsiteX12" fmla="*/ 103970 w 119357"/>
                    <a:gd name="connsiteY12" fmla="*/ 57297 h 113642"/>
                    <a:gd name="connsiteX13" fmla="*/ 79205 w 119357"/>
                    <a:gd name="connsiteY13" fmla="*/ 27770 h 113642"/>
                    <a:gd name="connsiteX14" fmla="*/ 62060 w 119357"/>
                    <a:gd name="connsiteY14" fmla="*/ 42057 h 113642"/>
                    <a:gd name="connsiteX15" fmla="*/ 83967 w 119357"/>
                    <a:gd name="connsiteY15" fmla="*/ 67775 h 113642"/>
                    <a:gd name="connsiteX16" fmla="*/ 83967 w 119357"/>
                    <a:gd name="connsiteY16" fmla="*/ 72537 h 113642"/>
                    <a:gd name="connsiteX17" fmla="*/ 74442 w 119357"/>
                    <a:gd name="connsiteY17" fmla="*/ 80157 h 113642"/>
                    <a:gd name="connsiteX18" fmla="*/ 69680 w 119357"/>
                    <a:gd name="connsiteY18" fmla="*/ 80157 h 113642"/>
                    <a:gd name="connsiteX19" fmla="*/ 47772 w 119357"/>
                    <a:gd name="connsiteY19" fmla="*/ 54440 h 113642"/>
                    <a:gd name="connsiteX20" fmla="*/ 29675 w 119357"/>
                    <a:gd name="connsiteY20" fmla="*/ 69680 h 113642"/>
                    <a:gd name="connsiteX21" fmla="*/ 54440 w 119357"/>
                    <a:gd name="connsiteY21" fmla="*/ 99207 h 113642"/>
                    <a:gd name="connsiteX22" fmla="*/ 51582 w 119357"/>
                    <a:gd name="connsiteY22" fmla="*/ 103970 h 11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9357" h="113642">
                      <a:moveTo>
                        <a:pt x="51582" y="103970"/>
                      </a:moveTo>
                      <a:lnTo>
                        <a:pt x="42057" y="112542"/>
                      </a:lnTo>
                      <a:cubicBezTo>
                        <a:pt x="40152" y="114447"/>
                        <a:pt x="38247" y="113495"/>
                        <a:pt x="37295" y="112542"/>
                      </a:cubicBezTo>
                      <a:lnTo>
                        <a:pt x="3005" y="72537"/>
                      </a:lnTo>
                      <a:lnTo>
                        <a:pt x="1100" y="69680"/>
                      </a:lnTo>
                      <a:cubicBezTo>
                        <a:pt x="-805" y="67775"/>
                        <a:pt x="147" y="65870"/>
                        <a:pt x="1100" y="64917"/>
                      </a:cubicBezTo>
                      <a:lnTo>
                        <a:pt x="77300" y="1100"/>
                      </a:lnTo>
                      <a:cubicBezTo>
                        <a:pt x="79205" y="-805"/>
                        <a:pt x="81110" y="147"/>
                        <a:pt x="82062" y="1100"/>
                      </a:cubicBezTo>
                      <a:lnTo>
                        <a:pt x="93492" y="14435"/>
                      </a:lnTo>
                      <a:lnTo>
                        <a:pt x="118257" y="43962"/>
                      </a:lnTo>
                      <a:cubicBezTo>
                        <a:pt x="120162" y="45867"/>
                        <a:pt x="119210" y="47772"/>
                        <a:pt x="118257" y="48725"/>
                      </a:cubicBezTo>
                      <a:lnTo>
                        <a:pt x="108732" y="57297"/>
                      </a:lnTo>
                      <a:cubicBezTo>
                        <a:pt x="106827" y="59202"/>
                        <a:pt x="104922" y="58250"/>
                        <a:pt x="103970" y="57297"/>
                      </a:cubicBezTo>
                      <a:lnTo>
                        <a:pt x="79205" y="27770"/>
                      </a:lnTo>
                      <a:lnTo>
                        <a:pt x="62060" y="42057"/>
                      </a:lnTo>
                      <a:lnTo>
                        <a:pt x="83967" y="67775"/>
                      </a:lnTo>
                      <a:cubicBezTo>
                        <a:pt x="85872" y="69680"/>
                        <a:pt x="84920" y="71585"/>
                        <a:pt x="83967" y="72537"/>
                      </a:cubicBezTo>
                      <a:lnTo>
                        <a:pt x="74442" y="80157"/>
                      </a:lnTo>
                      <a:cubicBezTo>
                        <a:pt x="72537" y="82062"/>
                        <a:pt x="70632" y="81110"/>
                        <a:pt x="69680" y="80157"/>
                      </a:cubicBezTo>
                      <a:lnTo>
                        <a:pt x="47772" y="54440"/>
                      </a:lnTo>
                      <a:lnTo>
                        <a:pt x="29675" y="69680"/>
                      </a:lnTo>
                      <a:lnTo>
                        <a:pt x="54440" y="99207"/>
                      </a:lnTo>
                      <a:cubicBezTo>
                        <a:pt x="53487" y="101112"/>
                        <a:pt x="52535" y="103017"/>
                        <a:pt x="51582" y="10397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EF492AC7-BB1A-6D2D-B998-4D5B0892E312}"/>
                    </a:ext>
                  </a:extLst>
                </p:cNvPr>
                <p:cNvSpPr/>
                <p:nvPr/>
              </p:nvSpPr>
              <p:spPr>
                <a:xfrm>
                  <a:off x="1696723" y="517101"/>
                  <a:ext cx="104832" cy="99554"/>
                </a:xfrm>
                <a:custGeom>
                  <a:avLst/>
                  <a:gdLst>
                    <a:gd name="connsiteX0" fmla="*/ 12767 w 104832"/>
                    <a:gd name="connsiteY0" fmla="*/ 32173 h 99554"/>
                    <a:gd name="connsiteX1" fmla="*/ 17530 w 104832"/>
                    <a:gd name="connsiteY1" fmla="*/ 33126 h 99554"/>
                    <a:gd name="connsiteX2" fmla="*/ 25150 w 104832"/>
                    <a:gd name="connsiteY2" fmla="*/ 44556 h 99554"/>
                    <a:gd name="connsiteX3" fmla="*/ 24198 w 104832"/>
                    <a:gd name="connsiteY3" fmla="*/ 49318 h 99554"/>
                    <a:gd name="connsiteX4" fmla="*/ 25150 w 104832"/>
                    <a:gd name="connsiteY4" fmla="*/ 70273 h 99554"/>
                    <a:gd name="connsiteX5" fmla="*/ 43248 w 104832"/>
                    <a:gd name="connsiteY5" fmla="*/ 76941 h 99554"/>
                    <a:gd name="connsiteX6" fmla="*/ 44200 w 104832"/>
                    <a:gd name="connsiteY6" fmla="*/ 53128 h 99554"/>
                    <a:gd name="connsiteX7" fmla="*/ 52773 w 104832"/>
                    <a:gd name="connsiteY7" fmla="*/ 5503 h 99554"/>
                    <a:gd name="connsiteX8" fmla="*/ 97540 w 104832"/>
                    <a:gd name="connsiteY8" fmla="*/ 16933 h 99554"/>
                    <a:gd name="connsiteX9" fmla="*/ 92778 w 104832"/>
                    <a:gd name="connsiteY9" fmla="*/ 63606 h 99554"/>
                    <a:gd name="connsiteX10" fmla="*/ 88015 w 104832"/>
                    <a:gd name="connsiteY10" fmla="*/ 62653 h 99554"/>
                    <a:gd name="connsiteX11" fmla="*/ 80395 w 104832"/>
                    <a:gd name="connsiteY11" fmla="*/ 51223 h 99554"/>
                    <a:gd name="connsiteX12" fmla="*/ 81348 w 104832"/>
                    <a:gd name="connsiteY12" fmla="*/ 46461 h 99554"/>
                    <a:gd name="connsiteX13" fmla="*/ 81348 w 104832"/>
                    <a:gd name="connsiteY13" fmla="*/ 28363 h 99554"/>
                    <a:gd name="connsiteX14" fmla="*/ 65155 w 104832"/>
                    <a:gd name="connsiteY14" fmla="*/ 22648 h 99554"/>
                    <a:gd name="connsiteX15" fmla="*/ 62298 w 104832"/>
                    <a:gd name="connsiteY15" fmla="*/ 45508 h 99554"/>
                    <a:gd name="connsiteX16" fmla="*/ 54678 w 104832"/>
                    <a:gd name="connsiteY16" fmla="*/ 94086 h 99554"/>
                    <a:gd name="connsiteX17" fmla="*/ 8005 w 104832"/>
                    <a:gd name="connsiteY17" fmla="*/ 81703 h 99554"/>
                    <a:gd name="connsiteX18" fmla="*/ 12767 w 104832"/>
                    <a:gd name="connsiteY18" fmla="*/ 32173 h 9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832" h="99554">
                      <a:moveTo>
                        <a:pt x="12767" y="32173"/>
                      </a:moveTo>
                      <a:cubicBezTo>
                        <a:pt x="14673" y="30268"/>
                        <a:pt x="16578" y="31221"/>
                        <a:pt x="17530" y="33126"/>
                      </a:cubicBezTo>
                      <a:lnTo>
                        <a:pt x="25150" y="44556"/>
                      </a:lnTo>
                      <a:cubicBezTo>
                        <a:pt x="26103" y="46461"/>
                        <a:pt x="26103" y="48366"/>
                        <a:pt x="24198" y="49318"/>
                      </a:cubicBezTo>
                      <a:cubicBezTo>
                        <a:pt x="18483" y="54081"/>
                        <a:pt x="19435" y="61701"/>
                        <a:pt x="25150" y="70273"/>
                      </a:cubicBezTo>
                      <a:cubicBezTo>
                        <a:pt x="30865" y="78846"/>
                        <a:pt x="37533" y="80751"/>
                        <a:pt x="43248" y="76941"/>
                      </a:cubicBezTo>
                      <a:cubicBezTo>
                        <a:pt x="49915" y="72178"/>
                        <a:pt x="47058" y="63606"/>
                        <a:pt x="44200" y="53128"/>
                      </a:cubicBezTo>
                      <a:cubicBezTo>
                        <a:pt x="40390" y="36936"/>
                        <a:pt x="34675" y="18838"/>
                        <a:pt x="52773" y="5503"/>
                      </a:cubicBezTo>
                      <a:cubicBezTo>
                        <a:pt x="69917" y="-5927"/>
                        <a:pt x="88015" y="1693"/>
                        <a:pt x="97540" y="16933"/>
                      </a:cubicBezTo>
                      <a:cubicBezTo>
                        <a:pt x="107065" y="31221"/>
                        <a:pt x="108970" y="50271"/>
                        <a:pt x="92778" y="63606"/>
                      </a:cubicBezTo>
                      <a:cubicBezTo>
                        <a:pt x="90873" y="65511"/>
                        <a:pt x="88967" y="64558"/>
                        <a:pt x="88015" y="62653"/>
                      </a:cubicBezTo>
                      <a:lnTo>
                        <a:pt x="80395" y="51223"/>
                      </a:lnTo>
                      <a:cubicBezTo>
                        <a:pt x="79442" y="49318"/>
                        <a:pt x="79442" y="47413"/>
                        <a:pt x="81348" y="46461"/>
                      </a:cubicBezTo>
                      <a:cubicBezTo>
                        <a:pt x="86110" y="41698"/>
                        <a:pt x="86110" y="35031"/>
                        <a:pt x="81348" y="28363"/>
                      </a:cubicBezTo>
                      <a:cubicBezTo>
                        <a:pt x="76585" y="21696"/>
                        <a:pt x="69917" y="19791"/>
                        <a:pt x="65155" y="22648"/>
                      </a:cubicBezTo>
                      <a:cubicBezTo>
                        <a:pt x="58488" y="27411"/>
                        <a:pt x="60392" y="35031"/>
                        <a:pt x="62298" y="45508"/>
                      </a:cubicBezTo>
                      <a:cubicBezTo>
                        <a:pt x="66108" y="61701"/>
                        <a:pt x="72775" y="80751"/>
                        <a:pt x="54678" y="94086"/>
                      </a:cubicBezTo>
                      <a:cubicBezTo>
                        <a:pt x="37533" y="105516"/>
                        <a:pt x="19435" y="97896"/>
                        <a:pt x="8005" y="81703"/>
                      </a:cubicBezTo>
                      <a:cubicBezTo>
                        <a:pt x="-2472" y="65511"/>
                        <a:pt x="-4377" y="45508"/>
                        <a:pt x="12767" y="3217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1" name="Freeform 130">
                  <a:extLst>
                    <a:ext uri="{FF2B5EF4-FFF2-40B4-BE49-F238E27FC236}">
                      <a16:creationId xmlns:a16="http://schemas.microsoft.com/office/drawing/2014/main" id="{281000C4-A541-30EC-F841-6EB27AA1457E}"/>
                    </a:ext>
                  </a:extLst>
                </p:cNvPr>
                <p:cNvSpPr/>
                <p:nvPr/>
              </p:nvSpPr>
              <p:spPr>
                <a:xfrm>
                  <a:off x="1741265" y="592133"/>
                  <a:ext cx="107817" cy="95217"/>
                </a:xfrm>
                <a:custGeom>
                  <a:avLst/>
                  <a:gdLst>
                    <a:gd name="connsiteX0" fmla="*/ 14898 w 107817"/>
                    <a:gd name="connsiteY0" fmla="*/ 25721 h 95217"/>
                    <a:gd name="connsiteX1" fmla="*/ 19661 w 107817"/>
                    <a:gd name="connsiteY1" fmla="*/ 26674 h 95217"/>
                    <a:gd name="connsiteX2" fmla="*/ 26328 w 107817"/>
                    <a:gd name="connsiteY2" fmla="*/ 39056 h 95217"/>
                    <a:gd name="connsiteX3" fmla="*/ 25376 w 107817"/>
                    <a:gd name="connsiteY3" fmla="*/ 43819 h 95217"/>
                    <a:gd name="connsiteX4" fmla="*/ 24423 w 107817"/>
                    <a:gd name="connsiteY4" fmla="*/ 64774 h 95217"/>
                    <a:gd name="connsiteX5" fmla="*/ 41568 w 107817"/>
                    <a:gd name="connsiteY5" fmla="*/ 73346 h 95217"/>
                    <a:gd name="connsiteX6" fmla="*/ 45378 w 107817"/>
                    <a:gd name="connsiteY6" fmla="*/ 50486 h 95217"/>
                    <a:gd name="connsiteX7" fmla="*/ 58713 w 107817"/>
                    <a:gd name="connsiteY7" fmla="*/ 3814 h 95217"/>
                    <a:gd name="connsiteX8" fmla="*/ 102528 w 107817"/>
                    <a:gd name="connsiteY8" fmla="*/ 19054 h 95217"/>
                    <a:gd name="connsiteX9" fmla="*/ 93003 w 107817"/>
                    <a:gd name="connsiteY9" fmla="*/ 64774 h 95217"/>
                    <a:gd name="connsiteX10" fmla="*/ 88241 w 107817"/>
                    <a:gd name="connsiteY10" fmla="*/ 63821 h 95217"/>
                    <a:gd name="connsiteX11" fmla="*/ 81573 w 107817"/>
                    <a:gd name="connsiteY11" fmla="*/ 51439 h 95217"/>
                    <a:gd name="connsiteX12" fmla="*/ 82526 w 107817"/>
                    <a:gd name="connsiteY12" fmla="*/ 46676 h 95217"/>
                    <a:gd name="connsiteX13" fmla="*/ 84431 w 107817"/>
                    <a:gd name="connsiteY13" fmla="*/ 28579 h 95217"/>
                    <a:gd name="connsiteX14" fmla="*/ 68238 w 107817"/>
                    <a:gd name="connsiteY14" fmla="*/ 21911 h 95217"/>
                    <a:gd name="connsiteX15" fmla="*/ 63476 w 107817"/>
                    <a:gd name="connsiteY15" fmla="*/ 43819 h 95217"/>
                    <a:gd name="connsiteX16" fmla="*/ 51093 w 107817"/>
                    <a:gd name="connsiteY16" fmla="*/ 91444 h 95217"/>
                    <a:gd name="connsiteX17" fmla="*/ 6326 w 107817"/>
                    <a:gd name="connsiteY17" fmla="*/ 74299 h 95217"/>
                    <a:gd name="connsiteX18" fmla="*/ 14898 w 107817"/>
                    <a:gd name="connsiteY18" fmla="*/ 25721 h 95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7817" h="95217">
                      <a:moveTo>
                        <a:pt x="14898" y="25721"/>
                      </a:moveTo>
                      <a:cubicBezTo>
                        <a:pt x="16803" y="24769"/>
                        <a:pt x="18708" y="24769"/>
                        <a:pt x="19661" y="26674"/>
                      </a:cubicBezTo>
                      <a:lnTo>
                        <a:pt x="26328" y="39056"/>
                      </a:lnTo>
                      <a:cubicBezTo>
                        <a:pt x="27281" y="40961"/>
                        <a:pt x="27281" y="42866"/>
                        <a:pt x="25376" y="43819"/>
                      </a:cubicBezTo>
                      <a:cubicBezTo>
                        <a:pt x="19661" y="48581"/>
                        <a:pt x="19661" y="55249"/>
                        <a:pt x="24423" y="64774"/>
                      </a:cubicBezTo>
                      <a:cubicBezTo>
                        <a:pt x="29186" y="74299"/>
                        <a:pt x="35853" y="76204"/>
                        <a:pt x="41568" y="73346"/>
                      </a:cubicBezTo>
                      <a:cubicBezTo>
                        <a:pt x="48236" y="69536"/>
                        <a:pt x="47283" y="60964"/>
                        <a:pt x="45378" y="50486"/>
                      </a:cubicBezTo>
                      <a:cubicBezTo>
                        <a:pt x="42521" y="34294"/>
                        <a:pt x="38711" y="15244"/>
                        <a:pt x="58713" y="3814"/>
                      </a:cubicBezTo>
                      <a:cubicBezTo>
                        <a:pt x="76811" y="-5711"/>
                        <a:pt x="93956" y="3814"/>
                        <a:pt x="102528" y="19054"/>
                      </a:cubicBezTo>
                      <a:cubicBezTo>
                        <a:pt x="111101" y="34294"/>
                        <a:pt x="110148" y="53344"/>
                        <a:pt x="93003" y="64774"/>
                      </a:cubicBezTo>
                      <a:cubicBezTo>
                        <a:pt x="91098" y="65726"/>
                        <a:pt x="89193" y="65726"/>
                        <a:pt x="88241" y="63821"/>
                      </a:cubicBezTo>
                      <a:lnTo>
                        <a:pt x="81573" y="51439"/>
                      </a:lnTo>
                      <a:cubicBezTo>
                        <a:pt x="80621" y="49534"/>
                        <a:pt x="80621" y="47629"/>
                        <a:pt x="82526" y="46676"/>
                      </a:cubicBezTo>
                      <a:cubicBezTo>
                        <a:pt x="88241" y="41914"/>
                        <a:pt x="88241" y="36199"/>
                        <a:pt x="84431" y="28579"/>
                      </a:cubicBezTo>
                      <a:cubicBezTo>
                        <a:pt x="80621" y="20959"/>
                        <a:pt x="73953" y="19054"/>
                        <a:pt x="68238" y="21911"/>
                      </a:cubicBezTo>
                      <a:cubicBezTo>
                        <a:pt x="61571" y="25721"/>
                        <a:pt x="61571" y="33341"/>
                        <a:pt x="63476" y="43819"/>
                      </a:cubicBezTo>
                      <a:cubicBezTo>
                        <a:pt x="66333" y="60011"/>
                        <a:pt x="71096" y="80014"/>
                        <a:pt x="51093" y="91444"/>
                      </a:cubicBezTo>
                      <a:cubicBezTo>
                        <a:pt x="32996" y="100969"/>
                        <a:pt x="15851" y="91444"/>
                        <a:pt x="6326" y="74299"/>
                      </a:cubicBezTo>
                      <a:cubicBezTo>
                        <a:pt x="-3199" y="57154"/>
                        <a:pt x="-3199" y="38104"/>
                        <a:pt x="14898" y="2572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2" name="Freeform 131">
                  <a:extLst>
                    <a:ext uri="{FF2B5EF4-FFF2-40B4-BE49-F238E27FC236}">
                      <a16:creationId xmlns:a16="http://schemas.microsoft.com/office/drawing/2014/main" id="{083562E5-A182-B449-597C-8843D6A9AFCA}"/>
                    </a:ext>
                  </a:extLst>
                </p:cNvPr>
                <p:cNvSpPr/>
                <p:nvPr/>
              </p:nvSpPr>
              <p:spPr>
                <a:xfrm>
                  <a:off x="1771982" y="667963"/>
                  <a:ext cx="120762" cy="96949"/>
                </a:xfrm>
                <a:custGeom>
                  <a:avLst/>
                  <a:gdLst>
                    <a:gd name="connsiteX0" fmla="*/ 38474 w 120762"/>
                    <a:gd name="connsiteY0" fmla="*/ 91814 h 96949"/>
                    <a:gd name="connsiteX1" fmla="*/ 27044 w 120762"/>
                    <a:gd name="connsiteY1" fmla="*/ 96576 h 96949"/>
                    <a:gd name="connsiteX2" fmla="*/ 22281 w 120762"/>
                    <a:gd name="connsiteY2" fmla="*/ 94671 h 96949"/>
                    <a:gd name="connsiteX3" fmla="*/ 1326 w 120762"/>
                    <a:gd name="connsiteY3" fmla="*/ 47046 h 96949"/>
                    <a:gd name="connsiteX4" fmla="*/ 374 w 120762"/>
                    <a:gd name="connsiteY4" fmla="*/ 44189 h 96949"/>
                    <a:gd name="connsiteX5" fmla="*/ 2279 w 120762"/>
                    <a:gd name="connsiteY5" fmla="*/ 39426 h 96949"/>
                    <a:gd name="connsiteX6" fmla="*/ 93719 w 120762"/>
                    <a:gd name="connsiteY6" fmla="*/ 374 h 96949"/>
                    <a:gd name="connsiteX7" fmla="*/ 98481 w 120762"/>
                    <a:gd name="connsiteY7" fmla="*/ 2279 h 96949"/>
                    <a:gd name="connsiteX8" fmla="*/ 105149 w 120762"/>
                    <a:gd name="connsiteY8" fmla="*/ 18471 h 96949"/>
                    <a:gd name="connsiteX9" fmla="*/ 120389 w 120762"/>
                    <a:gd name="connsiteY9" fmla="*/ 53714 h 96949"/>
                    <a:gd name="connsiteX10" fmla="*/ 118484 w 120762"/>
                    <a:gd name="connsiteY10" fmla="*/ 58476 h 96949"/>
                    <a:gd name="connsiteX11" fmla="*/ 107054 w 120762"/>
                    <a:gd name="connsiteY11" fmla="*/ 63239 h 96949"/>
                    <a:gd name="connsiteX12" fmla="*/ 102291 w 120762"/>
                    <a:gd name="connsiteY12" fmla="*/ 61334 h 96949"/>
                    <a:gd name="connsiteX13" fmla="*/ 87051 w 120762"/>
                    <a:gd name="connsiteY13" fmla="*/ 26091 h 96949"/>
                    <a:gd name="connsiteX14" fmla="*/ 66096 w 120762"/>
                    <a:gd name="connsiteY14" fmla="*/ 34664 h 96949"/>
                    <a:gd name="connsiteX15" fmla="*/ 79431 w 120762"/>
                    <a:gd name="connsiteY15" fmla="*/ 66096 h 96949"/>
                    <a:gd name="connsiteX16" fmla="*/ 77526 w 120762"/>
                    <a:gd name="connsiteY16" fmla="*/ 70859 h 96949"/>
                    <a:gd name="connsiteX17" fmla="*/ 66096 w 120762"/>
                    <a:gd name="connsiteY17" fmla="*/ 75621 h 96949"/>
                    <a:gd name="connsiteX18" fmla="*/ 61334 w 120762"/>
                    <a:gd name="connsiteY18" fmla="*/ 73716 h 96949"/>
                    <a:gd name="connsiteX19" fmla="*/ 47999 w 120762"/>
                    <a:gd name="connsiteY19" fmla="*/ 42284 h 96949"/>
                    <a:gd name="connsiteX20" fmla="*/ 26091 w 120762"/>
                    <a:gd name="connsiteY20" fmla="*/ 51809 h 96949"/>
                    <a:gd name="connsiteX21" fmla="*/ 41331 w 120762"/>
                    <a:gd name="connsiteY21" fmla="*/ 87051 h 96949"/>
                    <a:gd name="connsiteX22" fmla="*/ 38474 w 120762"/>
                    <a:gd name="connsiteY22" fmla="*/ 91814 h 96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0762" h="96949">
                      <a:moveTo>
                        <a:pt x="38474" y="91814"/>
                      </a:moveTo>
                      <a:lnTo>
                        <a:pt x="27044" y="96576"/>
                      </a:lnTo>
                      <a:cubicBezTo>
                        <a:pt x="25139" y="97529"/>
                        <a:pt x="23234" y="96576"/>
                        <a:pt x="22281" y="94671"/>
                      </a:cubicBezTo>
                      <a:lnTo>
                        <a:pt x="1326" y="47046"/>
                      </a:lnTo>
                      <a:lnTo>
                        <a:pt x="374" y="44189"/>
                      </a:lnTo>
                      <a:cubicBezTo>
                        <a:pt x="-579" y="42284"/>
                        <a:pt x="374" y="40379"/>
                        <a:pt x="2279" y="39426"/>
                      </a:cubicBezTo>
                      <a:lnTo>
                        <a:pt x="93719" y="374"/>
                      </a:lnTo>
                      <a:cubicBezTo>
                        <a:pt x="95624" y="-579"/>
                        <a:pt x="97529" y="374"/>
                        <a:pt x="98481" y="2279"/>
                      </a:cubicBezTo>
                      <a:lnTo>
                        <a:pt x="105149" y="18471"/>
                      </a:lnTo>
                      <a:lnTo>
                        <a:pt x="120389" y="53714"/>
                      </a:lnTo>
                      <a:cubicBezTo>
                        <a:pt x="121341" y="55619"/>
                        <a:pt x="120389" y="57524"/>
                        <a:pt x="118484" y="58476"/>
                      </a:cubicBezTo>
                      <a:lnTo>
                        <a:pt x="107054" y="63239"/>
                      </a:lnTo>
                      <a:cubicBezTo>
                        <a:pt x="105149" y="64191"/>
                        <a:pt x="103244" y="63239"/>
                        <a:pt x="102291" y="61334"/>
                      </a:cubicBezTo>
                      <a:lnTo>
                        <a:pt x="87051" y="26091"/>
                      </a:lnTo>
                      <a:lnTo>
                        <a:pt x="66096" y="34664"/>
                      </a:lnTo>
                      <a:lnTo>
                        <a:pt x="79431" y="66096"/>
                      </a:lnTo>
                      <a:cubicBezTo>
                        <a:pt x="80384" y="68001"/>
                        <a:pt x="79431" y="69906"/>
                        <a:pt x="77526" y="70859"/>
                      </a:cubicBezTo>
                      <a:lnTo>
                        <a:pt x="66096" y="75621"/>
                      </a:lnTo>
                      <a:cubicBezTo>
                        <a:pt x="64191" y="76574"/>
                        <a:pt x="62286" y="75621"/>
                        <a:pt x="61334" y="73716"/>
                      </a:cubicBezTo>
                      <a:lnTo>
                        <a:pt x="47999" y="42284"/>
                      </a:lnTo>
                      <a:lnTo>
                        <a:pt x="26091" y="51809"/>
                      </a:lnTo>
                      <a:lnTo>
                        <a:pt x="41331" y="87051"/>
                      </a:lnTo>
                      <a:cubicBezTo>
                        <a:pt x="41331" y="89909"/>
                        <a:pt x="41331" y="90861"/>
                        <a:pt x="38474" y="9181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3" name="Freeform 132">
                  <a:extLst>
                    <a:ext uri="{FF2B5EF4-FFF2-40B4-BE49-F238E27FC236}">
                      <a16:creationId xmlns:a16="http://schemas.microsoft.com/office/drawing/2014/main" id="{A28F60C2-B58E-1A0B-C22E-D8BD2B0109E0}"/>
                    </a:ext>
                  </a:extLst>
                </p:cNvPr>
                <p:cNvSpPr/>
                <p:nvPr/>
              </p:nvSpPr>
              <p:spPr>
                <a:xfrm>
                  <a:off x="1805532" y="748841"/>
                  <a:ext cx="111011" cy="88538"/>
                </a:xfrm>
                <a:custGeom>
                  <a:avLst/>
                  <a:gdLst>
                    <a:gd name="connsiteX0" fmla="*/ 20164 w 111011"/>
                    <a:gd name="connsiteY0" fmla="*/ 14746 h 88538"/>
                    <a:gd name="connsiteX1" fmla="*/ 24926 w 111011"/>
                    <a:gd name="connsiteY1" fmla="*/ 16651 h 88538"/>
                    <a:gd name="connsiteX2" fmla="*/ 28736 w 111011"/>
                    <a:gd name="connsiteY2" fmla="*/ 29986 h 88538"/>
                    <a:gd name="connsiteX3" fmla="*/ 26831 w 111011"/>
                    <a:gd name="connsiteY3" fmla="*/ 34749 h 88538"/>
                    <a:gd name="connsiteX4" fmla="*/ 22069 w 111011"/>
                    <a:gd name="connsiteY4" fmla="*/ 54751 h 88538"/>
                    <a:gd name="connsiteX5" fmla="*/ 37308 w 111011"/>
                    <a:gd name="connsiteY5" fmla="*/ 66181 h 88538"/>
                    <a:gd name="connsiteX6" fmla="*/ 45881 w 111011"/>
                    <a:gd name="connsiteY6" fmla="*/ 44274 h 88538"/>
                    <a:gd name="connsiteX7" fmla="*/ 68741 w 111011"/>
                    <a:gd name="connsiteY7" fmla="*/ 1411 h 88538"/>
                    <a:gd name="connsiteX8" fmla="*/ 108746 w 111011"/>
                    <a:gd name="connsiteY8" fmla="*/ 25224 h 88538"/>
                    <a:gd name="connsiteX9" fmla="*/ 90649 w 111011"/>
                    <a:gd name="connsiteY9" fmla="*/ 69039 h 88538"/>
                    <a:gd name="connsiteX10" fmla="*/ 85886 w 111011"/>
                    <a:gd name="connsiteY10" fmla="*/ 67134 h 88538"/>
                    <a:gd name="connsiteX11" fmla="*/ 82076 w 111011"/>
                    <a:gd name="connsiteY11" fmla="*/ 53799 h 88538"/>
                    <a:gd name="connsiteX12" fmla="*/ 83981 w 111011"/>
                    <a:gd name="connsiteY12" fmla="*/ 49036 h 88538"/>
                    <a:gd name="connsiteX13" fmla="*/ 89696 w 111011"/>
                    <a:gd name="connsiteY13" fmla="*/ 31891 h 88538"/>
                    <a:gd name="connsiteX14" fmla="*/ 75408 w 111011"/>
                    <a:gd name="connsiteY14" fmla="*/ 22366 h 88538"/>
                    <a:gd name="connsiteX15" fmla="*/ 65883 w 111011"/>
                    <a:gd name="connsiteY15" fmla="*/ 43321 h 88538"/>
                    <a:gd name="connsiteX16" fmla="*/ 43976 w 111011"/>
                    <a:gd name="connsiteY16" fmla="*/ 87136 h 88538"/>
                    <a:gd name="connsiteX17" fmla="*/ 3019 w 111011"/>
                    <a:gd name="connsiteY17" fmla="*/ 61419 h 88538"/>
                    <a:gd name="connsiteX18" fmla="*/ 20164 w 111011"/>
                    <a:gd name="connsiteY18" fmla="*/ 14746 h 88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011" h="88538">
                      <a:moveTo>
                        <a:pt x="20164" y="14746"/>
                      </a:moveTo>
                      <a:cubicBezTo>
                        <a:pt x="22069" y="13794"/>
                        <a:pt x="23974" y="14746"/>
                        <a:pt x="24926" y="16651"/>
                      </a:cubicBezTo>
                      <a:lnTo>
                        <a:pt x="28736" y="29986"/>
                      </a:lnTo>
                      <a:cubicBezTo>
                        <a:pt x="29689" y="31891"/>
                        <a:pt x="28736" y="33796"/>
                        <a:pt x="26831" y="34749"/>
                      </a:cubicBezTo>
                      <a:cubicBezTo>
                        <a:pt x="20164" y="38559"/>
                        <a:pt x="18258" y="45226"/>
                        <a:pt x="22069" y="54751"/>
                      </a:cubicBezTo>
                      <a:cubicBezTo>
                        <a:pt x="24926" y="65229"/>
                        <a:pt x="31594" y="68086"/>
                        <a:pt x="37308" y="66181"/>
                      </a:cubicBezTo>
                      <a:cubicBezTo>
                        <a:pt x="44929" y="64276"/>
                        <a:pt x="44929" y="54751"/>
                        <a:pt x="45881" y="44274"/>
                      </a:cubicBezTo>
                      <a:cubicBezTo>
                        <a:pt x="46833" y="28081"/>
                        <a:pt x="46833" y="8079"/>
                        <a:pt x="68741" y="1411"/>
                      </a:cubicBezTo>
                      <a:cubicBezTo>
                        <a:pt x="87791" y="-4304"/>
                        <a:pt x="103031" y="8079"/>
                        <a:pt x="108746" y="25224"/>
                      </a:cubicBezTo>
                      <a:cubicBezTo>
                        <a:pt x="114461" y="42369"/>
                        <a:pt x="109699" y="60466"/>
                        <a:pt x="90649" y="69039"/>
                      </a:cubicBezTo>
                      <a:cubicBezTo>
                        <a:pt x="88744" y="69991"/>
                        <a:pt x="86839" y="69039"/>
                        <a:pt x="85886" y="67134"/>
                      </a:cubicBezTo>
                      <a:lnTo>
                        <a:pt x="82076" y="53799"/>
                      </a:lnTo>
                      <a:cubicBezTo>
                        <a:pt x="81124" y="51894"/>
                        <a:pt x="82076" y="49989"/>
                        <a:pt x="83981" y="49036"/>
                      </a:cubicBezTo>
                      <a:cubicBezTo>
                        <a:pt x="90649" y="46179"/>
                        <a:pt x="91601" y="39511"/>
                        <a:pt x="89696" y="31891"/>
                      </a:cubicBezTo>
                      <a:cubicBezTo>
                        <a:pt x="86839" y="23319"/>
                        <a:pt x="81124" y="20461"/>
                        <a:pt x="75408" y="22366"/>
                      </a:cubicBezTo>
                      <a:cubicBezTo>
                        <a:pt x="67789" y="24271"/>
                        <a:pt x="66836" y="32844"/>
                        <a:pt x="65883" y="43321"/>
                      </a:cubicBezTo>
                      <a:cubicBezTo>
                        <a:pt x="64931" y="59514"/>
                        <a:pt x="65883" y="80469"/>
                        <a:pt x="43976" y="87136"/>
                      </a:cubicBezTo>
                      <a:cubicBezTo>
                        <a:pt x="23974" y="92851"/>
                        <a:pt x="8733" y="80469"/>
                        <a:pt x="3019" y="61419"/>
                      </a:cubicBezTo>
                      <a:cubicBezTo>
                        <a:pt x="-3649" y="42369"/>
                        <a:pt x="161" y="23319"/>
                        <a:pt x="20164" y="1474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2" name="Graphic 3">
                <a:extLst>
                  <a:ext uri="{FF2B5EF4-FFF2-40B4-BE49-F238E27FC236}">
                    <a16:creationId xmlns:a16="http://schemas.microsoft.com/office/drawing/2014/main" id="{97C7097C-682E-E59E-256A-CDD24DC4E46F}"/>
                  </a:ext>
                </a:extLst>
              </p:cNvPr>
              <p:cNvGrpSpPr/>
              <p:nvPr/>
            </p:nvGrpSpPr>
            <p:grpSpPr>
              <a:xfrm>
                <a:off x="137079" y="1200950"/>
                <a:ext cx="791523" cy="764319"/>
                <a:chOff x="137079" y="1200950"/>
                <a:chExt cx="791523" cy="764319"/>
              </a:xfrm>
              <a:solidFill>
                <a:srgbClr val="FFFFFF"/>
              </a:solidFill>
            </p:grpSpPr>
            <p:sp>
              <p:nvSpPr>
                <p:cNvPr id="95" name="Freeform 94">
                  <a:extLst>
                    <a:ext uri="{FF2B5EF4-FFF2-40B4-BE49-F238E27FC236}">
                      <a16:creationId xmlns:a16="http://schemas.microsoft.com/office/drawing/2014/main" id="{511A54F2-BA4D-B6C0-2435-E0A4E25EB911}"/>
                    </a:ext>
                  </a:extLst>
                </p:cNvPr>
                <p:cNvSpPr/>
                <p:nvPr/>
              </p:nvSpPr>
              <p:spPr>
                <a:xfrm>
                  <a:off x="137079" y="1200950"/>
                  <a:ext cx="111111" cy="110802"/>
                </a:xfrm>
                <a:custGeom>
                  <a:avLst/>
                  <a:gdLst>
                    <a:gd name="connsiteX0" fmla="*/ 42697 w 111111"/>
                    <a:gd name="connsiteY0" fmla="*/ 1739 h 110802"/>
                    <a:gd name="connsiteX1" fmla="*/ 109372 w 111111"/>
                    <a:gd name="connsiteY1" fmla="*/ 42697 h 110802"/>
                    <a:gd name="connsiteX2" fmla="*/ 68414 w 111111"/>
                    <a:gd name="connsiteY2" fmla="*/ 109372 h 110802"/>
                    <a:gd name="connsiteX3" fmla="*/ 1739 w 111111"/>
                    <a:gd name="connsiteY3" fmla="*/ 68414 h 110802"/>
                    <a:gd name="connsiteX4" fmla="*/ 42697 w 111111"/>
                    <a:gd name="connsiteY4" fmla="*/ 1739 h 110802"/>
                    <a:gd name="connsiteX5" fmla="*/ 63652 w 111111"/>
                    <a:gd name="connsiteY5" fmla="*/ 89369 h 110802"/>
                    <a:gd name="connsiteX6" fmla="*/ 89369 w 111111"/>
                    <a:gd name="connsiteY6" fmla="*/ 47459 h 110802"/>
                    <a:gd name="connsiteX7" fmla="*/ 47459 w 111111"/>
                    <a:gd name="connsiteY7" fmla="*/ 22694 h 110802"/>
                    <a:gd name="connsiteX8" fmla="*/ 21742 w 111111"/>
                    <a:gd name="connsiteY8" fmla="*/ 64604 h 110802"/>
                    <a:gd name="connsiteX9" fmla="*/ 63652 w 111111"/>
                    <a:gd name="connsiteY9" fmla="*/ 89369 h 110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111" h="110802">
                      <a:moveTo>
                        <a:pt x="42697" y="1739"/>
                      </a:moveTo>
                      <a:cubicBezTo>
                        <a:pt x="73177" y="-5881"/>
                        <a:pt x="102704" y="12217"/>
                        <a:pt x="109372" y="42697"/>
                      </a:cubicBezTo>
                      <a:cubicBezTo>
                        <a:pt x="116992" y="72224"/>
                        <a:pt x="98894" y="102704"/>
                        <a:pt x="68414" y="109372"/>
                      </a:cubicBezTo>
                      <a:cubicBezTo>
                        <a:pt x="37934" y="116039"/>
                        <a:pt x="8407" y="98894"/>
                        <a:pt x="1739" y="68414"/>
                      </a:cubicBezTo>
                      <a:cubicBezTo>
                        <a:pt x="-5881" y="38887"/>
                        <a:pt x="12217" y="9359"/>
                        <a:pt x="42697" y="1739"/>
                      </a:cubicBezTo>
                      <a:close/>
                      <a:moveTo>
                        <a:pt x="63652" y="89369"/>
                      </a:moveTo>
                      <a:cubicBezTo>
                        <a:pt x="83654" y="84607"/>
                        <a:pt x="94132" y="66509"/>
                        <a:pt x="89369" y="47459"/>
                      </a:cubicBezTo>
                      <a:cubicBezTo>
                        <a:pt x="84607" y="28409"/>
                        <a:pt x="67462" y="16979"/>
                        <a:pt x="47459" y="22694"/>
                      </a:cubicBezTo>
                      <a:cubicBezTo>
                        <a:pt x="27457" y="27457"/>
                        <a:pt x="16979" y="45554"/>
                        <a:pt x="21742" y="64604"/>
                      </a:cubicBezTo>
                      <a:cubicBezTo>
                        <a:pt x="26504" y="82702"/>
                        <a:pt x="43649" y="94132"/>
                        <a:pt x="63652" y="8936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2BC26868-AF8A-B6FF-3D2C-D64A1B5C5A78}"/>
                    </a:ext>
                  </a:extLst>
                </p:cNvPr>
                <p:cNvSpPr/>
                <p:nvPr/>
              </p:nvSpPr>
              <p:spPr>
                <a:xfrm>
                  <a:off x="163210" y="1308043"/>
                  <a:ext cx="115009" cy="84529"/>
                </a:xfrm>
                <a:custGeom>
                  <a:avLst/>
                  <a:gdLst>
                    <a:gd name="connsiteX0" fmla="*/ 91814 w 115009"/>
                    <a:gd name="connsiteY0" fmla="*/ 82289 h 84529"/>
                    <a:gd name="connsiteX1" fmla="*/ 46094 w 115009"/>
                    <a:gd name="connsiteY1" fmla="*/ 61334 h 84529"/>
                    <a:gd name="connsiteX2" fmla="*/ 39426 w 115009"/>
                    <a:gd name="connsiteY2" fmla="*/ 43236 h 84529"/>
                    <a:gd name="connsiteX3" fmla="*/ 9899 w 115009"/>
                    <a:gd name="connsiteY3" fmla="*/ 54666 h 84529"/>
                    <a:gd name="connsiteX4" fmla="*/ 5136 w 115009"/>
                    <a:gd name="connsiteY4" fmla="*/ 52761 h 84529"/>
                    <a:gd name="connsiteX5" fmla="*/ 374 w 115009"/>
                    <a:gd name="connsiteY5" fmla="*/ 40379 h 84529"/>
                    <a:gd name="connsiteX6" fmla="*/ 2279 w 115009"/>
                    <a:gd name="connsiteY6" fmla="*/ 35616 h 84529"/>
                    <a:gd name="connsiteX7" fmla="*/ 95624 w 115009"/>
                    <a:gd name="connsiteY7" fmla="*/ 374 h 84529"/>
                    <a:gd name="connsiteX8" fmla="*/ 100386 w 115009"/>
                    <a:gd name="connsiteY8" fmla="*/ 2279 h 84529"/>
                    <a:gd name="connsiteX9" fmla="*/ 106101 w 115009"/>
                    <a:gd name="connsiteY9" fmla="*/ 18471 h 84529"/>
                    <a:gd name="connsiteX10" fmla="*/ 112769 w 115009"/>
                    <a:gd name="connsiteY10" fmla="*/ 36569 h 84529"/>
                    <a:gd name="connsiteX11" fmla="*/ 91814 w 115009"/>
                    <a:gd name="connsiteY11" fmla="*/ 82289 h 84529"/>
                    <a:gd name="connsiteX12" fmla="*/ 85146 w 115009"/>
                    <a:gd name="connsiteY12" fmla="*/ 63239 h 84529"/>
                    <a:gd name="connsiteX13" fmla="*/ 94671 w 115009"/>
                    <a:gd name="connsiteY13" fmla="*/ 43236 h 84529"/>
                    <a:gd name="connsiteX14" fmla="*/ 88004 w 115009"/>
                    <a:gd name="connsiteY14" fmla="*/ 25139 h 84529"/>
                    <a:gd name="connsiteX15" fmla="*/ 58476 w 115009"/>
                    <a:gd name="connsiteY15" fmla="*/ 36569 h 84529"/>
                    <a:gd name="connsiteX16" fmla="*/ 65144 w 115009"/>
                    <a:gd name="connsiteY16" fmla="*/ 54666 h 84529"/>
                    <a:gd name="connsiteX17" fmla="*/ 85146 w 115009"/>
                    <a:gd name="connsiteY17" fmla="*/ 63239 h 84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009" h="84529">
                      <a:moveTo>
                        <a:pt x="91814" y="82289"/>
                      </a:moveTo>
                      <a:cubicBezTo>
                        <a:pt x="73716" y="88956"/>
                        <a:pt x="52761" y="80384"/>
                        <a:pt x="46094" y="61334"/>
                      </a:cubicBezTo>
                      <a:lnTo>
                        <a:pt x="39426" y="43236"/>
                      </a:lnTo>
                      <a:lnTo>
                        <a:pt x="9899" y="54666"/>
                      </a:lnTo>
                      <a:cubicBezTo>
                        <a:pt x="7994" y="55619"/>
                        <a:pt x="6089" y="54666"/>
                        <a:pt x="5136" y="52761"/>
                      </a:cubicBezTo>
                      <a:lnTo>
                        <a:pt x="374" y="40379"/>
                      </a:lnTo>
                      <a:cubicBezTo>
                        <a:pt x="-579" y="38474"/>
                        <a:pt x="374" y="36569"/>
                        <a:pt x="2279" y="35616"/>
                      </a:cubicBezTo>
                      <a:lnTo>
                        <a:pt x="95624" y="374"/>
                      </a:lnTo>
                      <a:cubicBezTo>
                        <a:pt x="97529" y="-579"/>
                        <a:pt x="99434" y="374"/>
                        <a:pt x="100386" y="2279"/>
                      </a:cubicBezTo>
                      <a:lnTo>
                        <a:pt x="106101" y="18471"/>
                      </a:lnTo>
                      <a:lnTo>
                        <a:pt x="112769" y="36569"/>
                      </a:lnTo>
                      <a:cubicBezTo>
                        <a:pt x="119436" y="55619"/>
                        <a:pt x="110864" y="75621"/>
                        <a:pt x="91814" y="82289"/>
                      </a:cubicBezTo>
                      <a:close/>
                      <a:moveTo>
                        <a:pt x="85146" y="63239"/>
                      </a:moveTo>
                      <a:cubicBezTo>
                        <a:pt x="93719" y="60381"/>
                        <a:pt x="97529" y="51809"/>
                        <a:pt x="94671" y="43236"/>
                      </a:cubicBezTo>
                      <a:lnTo>
                        <a:pt x="88004" y="25139"/>
                      </a:lnTo>
                      <a:lnTo>
                        <a:pt x="58476" y="36569"/>
                      </a:lnTo>
                      <a:lnTo>
                        <a:pt x="65144" y="54666"/>
                      </a:lnTo>
                      <a:cubicBezTo>
                        <a:pt x="68001" y="62286"/>
                        <a:pt x="76574" y="66096"/>
                        <a:pt x="85146" y="6323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08FB58A2-5113-A624-56D8-C7A3DFD591FA}"/>
                    </a:ext>
                  </a:extLst>
                </p:cNvPr>
                <p:cNvSpPr/>
                <p:nvPr/>
              </p:nvSpPr>
              <p:spPr>
                <a:xfrm>
                  <a:off x="199405" y="1387101"/>
                  <a:ext cx="115354" cy="86947"/>
                </a:xfrm>
                <a:custGeom>
                  <a:avLst/>
                  <a:gdLst>
                    <a:gd name="connsiteX0" fmla="*/ 95624 w 115354"/>
                    <a:gd name="connsiteY0" fmla="*/ 83241 h 86947"/>
                    <a:gd name="connsiteX1" fmla="*/ 47999 w 115354"/>
                    <a:gd name="connsiteY1" fmla="*/ 67049 h 86947"/>
                    <a:gd name="connsiteX2" fmla="*/ 39426 w 115354"/>
                    <a:gd name="connsiteY2" fmla="*/ 49904 h 86947"/>
                    <a:gd name="connsiteX3" fmla="*/ 10851 w 115354"/>
                    <a:gd name="connsiteY3" fmla="*/ 64191 h 86947"/>
                    <a:gd name="connsiteX4" fmla="*/ 6089 w 115354"/>
                    <a:gd name="connsiteY4" fmla="*/ 62286 h 86947"/>
                    <a:gd name="connsiteX5" fmla="*/ 374 w 115354"/>
                    <a:gd name="connsiteY5" fmla="*/ 49904 h 86947"/>
                    <a:gd name="connsiteX6" fmla="*/ 2279 w 115354"/>
                    <a:gd name="connsiteY6" fmla="*/ 45141 h 86947"/>
                    <a:gd name="connsiteX7" fmla="*/ 90861 w 115354"/>
                    <a:gd name="connsiteY7" fmla="*/ 374 h 86947"/>
                    <a:gd name="connsiteX8" fmla="*/ 95624 w 115354"/>
                    <a:gd name="connsiteY8" fmla="*/ 2279 h 86947"/>
                    <a:gd name="connsiteX9" fmla="*/ 103244 w 115354"/>
                    <a:gd name="connsiteY9" fmla="*/ 17519 h 86947"/>
                    <a:gd name="connsiteX10" fmla="*/ 111816 w 115354"/>
                    <a:gd name="connsiteY10" fmla="*/ 34664 h 86947"/>
                    <a:gd name="connsiteX11" fmla="*/ 95624 w 115354"/>
                    <a:gd name="connsiteY11" fmla="*/ 83241 h 86947"/>
                    <a:gd name="connsiteX12" fmla="*/ 86099 w 115354"/>
                    <a:gd name="connsiteY12" fmla="*/ 65144 h 86947"/>
                    <a:gd name="connsiteX13" fmla="*/ 93719 w 115354"/>
                    <a:gd name="connsiteY13" fmla="*/ 44189 h 86947"/>
                    <a:gd name="connsiteX14" fmla="*/ 85146 w 115354"/>
                    <a:gd name="connsiteY14" fmla="*/ 27044 h 86947"/>
                    <a:gd name="connsiteX15" fmla="*/ 56571 w 115354"/>
                    <a:gd name="connsiteY15" fmla="*/ 41331 h 86947"/>
                    <a:gd name="connsiteX16" fmla="*/ 65144 w 115354"/>
                    <a:gd name="connsiteY16" fmla="*/ 58476 h 86947"/>
                    <a:gd name="connsiteX17" fmla="*/ 86099 w 115354"/>
                    <a:gd name="connsiteY17" fmla="*/ 65144 h 86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354" h="86947">
                      <a:moveTo>
                        <a:pt x="95624" y="83241"/>
                      </a:moveTo>
                      <a:cubicBezTo>
                        <a:pt x="78479" y="91814"/>
                        <a:pt x="56571" y="85146"/>
                        <a:pt x="47999" y="67049"/>
                      </a:cubicBezTo>
                      <a:lnTo>
                        <a:pt x="39426" y="49904"/>
                      </a:lnTo>
                      <a:lnTo>
                        <a:pt x="10851" y="64191"/>
                      </a:lnTo>
                      <a:cubicBezTo>
                        <a:pt x="8946" y="65144"/>
                        <a:pt x="7041" y="64191"/>
                        <a:pt x="6089" y="62286"/>
                      </a:cubicBezTo>
                      <a:lnTo>
                        <a:pt x="374" y="49904"/>
                      </a:lnTo>
                      <a:cubicBezTo>
                        <a:pt x="-579" y="47999"/>
                        <a:pt x="374" y="46094"/>
                        <a:pt x="2279" y="45141"/>
                      </a:cubicBezTo>
                      <a:lnTo>
                        <a:pt x="90861" y="374"/>
                      </a:lnTo>
                      <a:cubicBezTo>
                        <a:pt x="92766" y="-579"/>
                        <a:pt x="94671" y="374"/>
                        <a:pt x="95624" y="2279"/>
                      </a:cubicBezTo>
                      <a:lnTo>
                        <a:pt x="103244" y="17519"/>
                      </a:lnTo>
                      <a:lnTo>
                        <a:pt x="111816" y="34664"/>
                      </a:lnTo>
                      <a:cubicBezTo>
                        <a:pt x="120389" y="53714"/>
                        <a:pt x="112769" y="74669"/>
                        <a:pt x="95624" y="83241"/>
                      </a:cubicBezTo>
                      <a:close/>
                      <a:moveTo>
                        <a:pt x="86099" y="65144"/>
                      </a:moveTo>
                      <a:cubicBezTo>
                        <a:pt x="93719" y="61334"/>
                        <a:pt x="97529" y="51809"/>
                        <a:pt x="93719" y="44189"/>
                      </a:cubicBezTo>
                      <a:lnTo>
                        <a:pt x="85146" y="27044"/>
                      </a:lnTo>
                      <a:lnTo>
                        <a:pt x="56571" y="41331"/>
                      </a:lnTo>
                      <a:lnTo>
                        <a:pt x="65144" y="58476"/>
                      </a:lnTo>
                      <a:cubicBezTo>
                        <a:pt x="68954" y="66096"/>
                        <a:pt x="78479" y="68954"/>
                        <a:pt x="86099" y="6514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A71FED5-5CCB-94D1-33D5-F139155E2355}"/>
                    </a:ext>
                  </a:extLst>
                </p:cNvPr>
                <p:cNvSpPr/>
                <p:nvPr/>
              </p:nvSpPr>
              <p:spPr>
                <a:xfrm>
                  <a:off x="258865" y="1479899"/>
                  <a:ext cx="111379" cy="111379"/>
                </a:xfrm>
                <a:custGeom>
                  <a:avLst/>
                  <a:gdLst>
                    <a:gd name="connsiteX0" fmla="*/ 24734 w 111379"/>
                    <a:gd name="connsiteY0" fmla="*/ 9493 h 111379"/>
                    <a:gd name="connsiteX1" fmla="*/ 101886 w 111379"/>
                    <a:gd name="connsiteY1" fmla="*/ 24733 h 111379"/>
                    <a:gd name="connsiteX2" fmla="*/ 86646 w 111379"/>
                    <a:gd name="connsiteY2" fmla="*/ 101886 h 111379"/>
                    <a:gd name="connsiteX3" fmla="*/ 9493 w 111379"/>
                    <a:gd name="connsiteY3" fmla="*/ 86646 h 111379"/>
                    <a:gd name="connsiteX4" fmla="*/ 24734 w 111379"/>
                    <a:gd name="connsiteY4" fmla="*/ 9493 h 111379"/>
                    <a:gd name="connsiteX5" fmla="*/ 75216 w 111379"/>
                    <a:gd name="connsiteY5" fmla="*/ 83789 h 111379"/>
                    <a:gd name="connsiteX6" fmla="*/ 84741 w 111379"/>
                    <a:gd name="connsiteY6" fmla="*/ 36164 h 111379"/>
                    <a:gd name="connsiteX7" fmla="*/ 36163 w 111379"/>
                    <a:gd name="connsiteY7" fmla="*/ 26639 h 111379"/>
                    <a:gd name="connsiteX8" fmla="*/ 26638 w 111379"/>
                    <a:gd name="connsiteY8" fmla="*/ 74264 h 111379"/>
                    <a:gd name="connsiteX9" fmla="*/ 75216 w 111379"/>
                    <a:gd name="connsiteY9" fmla="*/ 83789 h 111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79" h="111379">
                      <a:moveTo>
                        <a:pt x="24734" y="9493"/>
                      </a:moveTo>
                      <a:cubicBezTo>
                        <a:pt x="50451" y="-7652"/>
                        <a:pt x="84741" y="-984"/>
                        <a:pt x="101886" y="24733"/>
                      </a:cubicBezTo>
                      <a:cubicBezTo>
                        <a:pt x="119031" y="50451"/>
                        <a:pt x="112363" y="84741"/>
                        <a:pt x="86646" y="101886"/>
                      </a:cubicBezTo>
                      <a:cubicBezTo>
                        <a:pt x="60928" y="119031"/>
                        <a:pt x="26638" y="112364"/>
                        <a:pt x="9493" y="86646"/>
                      </a:cubicBezTo>
                      <a:cubicBezTo>
                        <a:pt x="-7652" y="59976"/>
                        <a:pt x="-984" y="26639"/>
                        <a:pt x="24734" y="9493"/>
                      </a:cubicBezTo>
                      <a:close/>
                      <a:moveTo>
                        <a:pt x="75216" y="83789"/>
                      </a:moveTo>
                      <a:cubicBezTo>
                        <a:pt x="92361" y="72358"/>
                        <a:pt x="96171" y="51404"/>
                        <a:pt x="84741" y="36164"/>
                      </a:cubicBezTo>
                      <a:cubicBezTo>
                        <a:pt x="73311" y="20923"/>
                        <a:pt x="53309" y="15208"/>
                        <a:pt x="36163" y="26639"/>
                      </a:cubicBezTo>
                      <a:cubicBezTo>
                        <a:pt x="19018" y="38068"/>
                        <a:pt x="15209" y="59023"/>
                        <a:pt x="26638" y="74264"/>
                      </a:cubicBezTo>
                      <a:cubicBezTo>
                        <a:pt x="37116" y="90456"/>
                        <a:pt x="58071" y="95218"/>
                        <a:pt x="75216" y="8378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5" name="Freeform 114">
                  <a:extLst>
                    <a:ext uri="{FF2B5EF4-FFF2-40B4-BE49-F238E27FC236}">
                      <a16:creationId xmlns:a16="http://schemas.microsoft.com/office/drawing/2014/main" id="{11E52A1D-CCA8-D88C-E5E8-58166D5C748A}"/>
                    </a:ext>
                  </a:extLst>
                </p:cNvPr>
                <p:cNvSpPr/>
                <p:nvPr/>
              </p:nvSpPr>
              <p:spPr>
                <a:xfrm>
                  <a:off x="319646" y="1559730"/>
                  <a:ext cx="113839" cy="133317"/>
                </a:xfrm>
                <a:custGeom>
                  <a:avLst/>
                  <a:gdLst>
                    <a:gd name="connsiteX0" fmla="*/ 56345 w 113839"/>
                    <a:gd name="connsiteY0" fmla="*/ 130640 h 133317"/>
                    <a:gd name="connsiteX1" fmla="*/ 51582 w 113839"/>
                    <a:gd name="connsiteY1" fmla="*/ 131592 h 133317"/>
                    <a:gd name="connsiteX2" fmla="*/ 41105 w 113839"/>
                    <a:gd name="connsiteY2" fmla="*/ 119210 h 133317"/>
                    <a:gd name="connsiteX3" fmla="*/ 40152 w 113839"/>
                    <a:gd name="connsiteY3" fmla="*/ 114447 h 133317"/>
                    <a:gd name="connsiteX4" fmla="*/ 47772 w 113839"/>
                    <a:gd name="connsiteY4" fmla="*/ 69680 h 133317"/>
                    <a:gd name="connsiteX5" fmla="*/ 39200 w 113839"/>
                    <a:gd name="connsiteY5" fmla="*/ 60155 h 133317"/>
                    <a:gd name="connsiteX6" fmla="*/ 14435 w 113839"/>
                    <a:gd name="connsiteY6" fmla="*/ 82062 h 133317"/>
                    <a:gd name="connsiteX7" fmla="*/ 9672 w 113839"/>
                    <a:gd name="connsiteY7" fmla="*/ 82062 h 133317"/>
                    <a:gd name="connsiteX8" fmla="*/ 1100 w 113839"/>
                    <a:gd name="connsiteY8" fmla="*/ 71585 h 133317"/>
                    <a:gd name="connsiteX9" fmla="*/ 1100 w 113839"/>
                    <a:gd name="connsiteY9" fmla="*/ 66822 h 133317"/>
                    <a:gd name="connsiteX10" fmla="*/ 76347 w 113839"/>
                    <a:gd name="connsiteY10" fmla="*/ 1100 h 133317"/>
                    <a:gd name="connsiteX11" fmla="*/ 81110 w 113839"/>
                    <a:gd name="connsiteY11" fmla="*/ 1100 h 133317"/>
                    <a:gd name="connsiteX12" fmla="*/ 92540 w 113839"/>
                    <a:gd name="connsiteY12" fmla="*/ 14435 h 133317"/>
                    <a:gd name="connsiteX13" fmla="*/ 104922 w 113839"/>
                    <a:gd name="connsiteY13" fmla="*/ 28722 h 133317"/>
                    <a:gd name="connsiteX14" fmla="*/ 101112 w 113839"/>
                    <a:gd name="connsiteY14" fmla="*/ 78252 h 133317"/>
                    <a:gd name="connsiteX15" fmla="*/ 64917 w 113839"/>
                    <a:gd name="connsiteY15" fmla="*/ 83015 h 133317"/>
                    <a:gd name="connsiteX16" fmla="*/ 56345 w 113839"/>
                    <a:gd name="connsiteY16" fmla="*/ 130640 h 133317"/>
                    <a:gd name="connsiteX17" fmla="*/ 56345 w 113839"/>
                    <a:gd name="connsiteY17" fmla="*/ 130640 h 133317"/>
                    <a:gd name="connsiteX18" fmla="*/ 52535 w 113839"/>
                    <a:gd name="connsiteY18" fmla="*/ 48725 h 133317"/>
                    <a:gd name="connsiteX19" fmla="*/ 64917 w 113839"/>
                    <a:gd name="connsiteY19" fmla="*/ 63012 h 133317"/>
                    <a:gd name="connsiteX20" fmla="*/ 85872 w 113839"/>
                    <a:gd name="connsiteY20" fmla="*/ 63965 h 133317"/>
                    <a:gd name="connsiteX21" fmla="*/ 88730 w 113839"/>
                    <a:gd name="connsiteY21" fmla="*/ 43010 h 133317"/>
                    <a:gd name="connsiteX22" fmla="*/ 76347 w 113839"/>
                    <a:gd name="connsiteY22" fmla="*/ 28722 h 133317"/>
                    <a:gd name="connsiteX23" fmla="*/ 52535 w 113839"/>
                    <a:gd name="connsiteY23" fmla="*/ 48725 h 133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839" h="133317">
                      <a:moveTo>
                        <a:pt x="56345" y="130640"/>
                      </a:moveTo>
                      <a:cubicBezTo>
                        <a:pt x="55392" y="133497"/>
                        <a:pt x="53487" y="134450"/>
                        <a:pt x="51582" y="131592"/>
                      </a:cubicBezTo>
                      <a:lnTo>
                        <a:pt x="41105" y="119210"/>
                      </a:lnTo>
                      <a:cubicBezTo>
                        <a:pt x="40152" y="118257"/>
                        <a:pt x="39200" y="116352"/>
                        <a:pt x="40152" y="114447"/>
                      </a:cubicBezTo>
                      <a:lnTo>
                        <a:pt x="47772" y="69680"/>
                      </a:lnTo>
                      <a:lnTo>
                        <a:pt x="39200" y="60155"/>
                      </a:lnTo>
                      <a:lnTo>
                        <a:pt x="14435" y="82062"/>
                      </a:lnTo>
                      <a:cubicBezTo>
                        <a:pt x="12530" y="83967"/>
                        <a:pt x="10625" y="83015"/>
                        <a:pt x="9672" y="82062"/>
                      </a:cubicBezTo>
                      <a:lnTo>
                        <a:pt x="1100" y="71585"/>
                      </a:lnTo>
                      <a:cubicBezTo>
                        <a:pt x="-805" y="69680"/>
                        <a:pt x="147" y="67775"/>
                        <a:pt x="1100" y="66822"/>
                      </a:cubicBezTo>
                      <a:lnTo>
                        <a:pt x="76347" y="1100"/>
                      </a:lnTo>
                      <a:cubicBezTo>
                        <a:pt x="78252" y="-805"/>
                        <a:pt x="80157" y="147"/>
                        <a:pt x="81110" y="1100"/>
                      </a:cubicBezTo>
                      <a:lnTo>
                        <a:pt x="92540" y="14435"/>
                      </a:lnTo>
                      <a:lnTo>
                        <a:pt x="104922" y="28722"/>
                      </a:lnTo>
                      <a:cubicBezTo>
                        <a:pt x="118257" y="43962"/>
                        <a:pt x="116352" y="65870"/>
                        <a:pt x="101112" y="78252"/>
                      </a:cubicBezTo>
                      <a:cubicBezTo>
                        <a:pt x="91587" y="86825"/>
                        <a:pt x="77300" y="88730"/>
                        <a:pt x="64917" y="83015"/>
                      </a:cubicBezTo>
                      <a:lnTo>
                        <a:pt x="56345" y="130640"/>
                      </a:lnTo>
                      <a:lnTo>
                        <a:pt x="56345" y="130640"/>
                      </a:lnTo>
                      <a:close/>
                      <a:moveTo>
                        <a:pt x="52535" y="48725"/>
                      </a:moveTo>
                      <a:lnTo>
                        <a:pt x="64917" y="63012"/>
                      </a:lnTo>
                      <a:cubicBezTo>
                        <a:pt x="69680" y="68727"/>
                        <a:pt x="79205" y="69680"/>
                        <a:pt x="85872" y="63965"/>
                      </a:cubicBezTo>
                      <a:cubicBezTo>
                        <a:pt x="92540" y="58250"/>
                        <a:pt x="93492" y="48725"/>
                        <a:pt x="88730" y="43010"/>
                      </a:cubicBezTo>
                      <a:lnTo>
                        <a:pt x="76347" y="28722"/>
                      </a:lnTo>
                      <a:lnTo>
                        <a:pt x="52535" y="48725"/>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6" name="Freeform 115">
                  <a:extLst>
                    <a:ext uri="{FF2B5EF4-FFF2-40B4-BE49-F238E27FC236}">
                      <a16:creationId xmlns:a16="http://schemas.microsoft.com/office/drawing/2014/main" id="{FD2DD58E-2950-F969-89F5-383FEC28268A}"/>
                    </a:ext>
                  </a:extLst>
                </p:cNvPr>
                <p:cNvSpPr/>
                <p:nvPr/>
              </p:nvSpPr>
              <p:spPr>
                <a:xfrm>
                  <a:off x="395517" y="1619408"/>
                  <a:ext cx="103971" cy="106680"/>
                </a:xfrm>
                <a:custGeom>
                  <a:avLst/>
                  <a:gdLst>
                    <a:gd name="connsiteX0" fmla="*/ 102394 w 103971"/>
                    <a:gd name="connsiteY0" fmla="*/ 50959 h 106680"/>
                    <a:gd name="connsiteX1" fmla="*/ 93821 w 103971"/>
                    <a:gd name="connsiteY1" fmla="*/ 60484 h 106680"/>
                    <a:gd name="connsiteX2" fmla="*/ 89059 w 103971"/>
                    <a:gd name="connsiteY2" fmla="*/ 60484 h 106680"/>
                    <a:gd name="connsiteX3" fmla="*/ 72866 w 103971"/>
                    <a:gd name="connsiteY3" fmla="*/ 45244 h 106680"/>
                    <a:gd name="connsiteX4" fmla="*/ 15716 w 103971"/>
                    <a:gd name="connsiteY4" fmla="*/ 105251 h 106680"/>
                    <a:gd name="connsiteX5" fmla="*/ 10954 w 103971"/>
                    <a:gd name="connsiteY5" fmla="*/ 105251 h 106680"/>
                    <a:gd name="connsiteX6" fmla="*/ 1429 w 103971"/>
                    <a:gd name="connsiteY6" fmla="*/ 95726 h 106680"/>
                    <a:gd name="connsiteX7" fmla="*/ 1429 w 103971"/>
                    <a:gd name="connsiteY7" fmla="*/ 90964 h 106680"/>
                    <a:gd name="connsiteX8" fmla="*/ 58579 w 103971"/>
                    <a:gd name="connsiteY8" fmla="*/ 30956 h 106680"/>
                    <a:gd name="connsiteX9" fmla="*/ 42386 w 103971"/>
                    <a:gd name="connsiteY9" fmla="*/ 15716 h 106680"/>
                    <a:gd name="connsiteX10" fmla="*/ 42386 w 103971"/>
                    <a:gd name="connsiteY10" fmla="*/ 10954 h 106680"/>
                    <a:gd name="connsiteX11" fmla="*/ 50959 w 103971"/>
                    <a:gd name="connsiteY11" fmla="*/ 1429 h 106680"/>
                    <a:gd name="connsiteX12" fmla="*/ 55721 w 103971"/>
                    <a:gd name="connsiteY12" fmla="*/ 1429 h 106680"/>
                    <a:gd name="connsiteX13" fmla="*/ 87154 w 103971"/>
                    <a:gd name="connsiteY13" fmla="*/ 30956 h 106680"/>
                    <a:gd name="connsiteX14" fmla="*/ 103346 w 103971"/>
                    <a:gd name="connsiteY14" fmla="*/ 46196 h 106680"/>
                    <a:gd name="connsiteX15" fmla="*/ 102394 w 103971"/>
                    <a:gd name="connsiteY15" fmla="*/ 50959 h 106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3971" h="106680">
                      <a:moveTo>
                        <a:pt x="102394" y="50959"/>
                      </a:moveTo>
                      <a:lnTo>
                        <a:pt x="93821" y="60484"/>
                      </a:lnTo>
                      <a:cubicBezTo>
                        <a:pt x="91916" y="62389"/>
                        <a:pt x="90011" y="62389"/>
                        <a:pt x="89059" y="60484"/>
                      </a:cubicBezTo>
                      <a:lnTo>
                        <a:pt x="72866" y="45244"/>
                      </a:lnTo>
                      <a:lnTo>
                        <a:pt x="15716" y="105251"/>
                      </a:lnTo>
                      <a:cubicBezTo>
                        <a:pt x="13811" y="107156"/>
                        <a:pt x="11906" y="107156"/>
                        <a:pt x="10954" y="105251"/>
                      </a:cubicBezTo>
                      <a:lnTo>
                        <a:pt x="1429" y="95726"/>
                      </a:lnTo>
                      <a:cubicBezTo>
                        <a:pt x="-476" y="93821"/>
                        <a:pt x="-476" y="91916"/>
                        <a:pt x="1429" y="90964"/>
                      </a:cubicBezTo>
                      <a:lnTo>
                        <a:pt x="58579" y="30956"/>
                      </a:lnTo>
                      <a:lnTo>
                        <a:pt x="42386" y="15716"/>
                      </a:lnTo>
                      <a:cubicBezTo>
                        <a:pt x="40481" y="13811"/>
                        <a:pt x="40481" y="11906"/>
                        <a:pt x="42386" y="10954"/>
                      </a:cubicBezTo>
                      <a:lnTo>
                        <a:pt x="50959" y="1429"/>
                      </a:lnTo>
                      <a:cubicBezTo>
                        <a:pt x="52864" y="-476"/>
                        <a:pt x="54769" y="-476"/>
                        <a:pt x="55721" y="1429"/>
                      </a:cubicBezTo>
                      <a:lnTo>
                        <a:pt x="87154" y="30956"/>
                      </a:lnTo>
                      <a:lnTo>
                        <a:pt x="103346" y="46196"/>
                      </a:lnTo>
                      <a:cubicBezTo>
                        <a:pt x="104299" y="47149"/>
                        <a:pt x="104299" y="49054"/>
                        <a:pt x="102394" y="5095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7" name="Freeform 116">
                  <a:extLst>
                    <a:ext uri="{FF2B5EF4-FFF2-40B4-BE49-F238E27FC236}">
                      <a16:creationId xmlns:a16="http://schemas.microsoft.com/office/drawing/2014/main" id="{1D6C088E-AC92-1195-27E3-098AD5188C0C}"/>
                    </a:ext>
                  </a:extLst>
                </p:cNvPr>
                <p:cNvSpPr/>
                <p:nvPr/>
              </p:nvSpPr>
              <p:spPr>
                <a:xfrm>
                  <a:off x="450968" y="1672599"/>
                  <a:ext cx="112338" cy="117666"/>
                </a:xfrm>
                <a:custGeom>
                  <a:avLst/>
                  <a:gdLst>
                    <a:gd name="connsiteX0" fmla="*/ 7891 w 112338"/>
                    <a:gd name="connsiteY0" fmla="*/ 56823 h 117666"/>
                    <a:gd name="connsiteX1" fmla="*/ 51706 w 112338"/>
                    <a:gd name="connsiteY1" fmla="*/ 1578 h 117666"/>
                    <a:gd name="connsiteX2" fmla="*/ 56468 w 112338"/>
                    <a:gd name="connsiteY2" fmla="*/ 626 h 117666"/>
                    <a:gd name="connsiteX3" fmla="*/ 66946 w 112338"/>
                    <a:gd name="connsiteY3" fmla="*/ 9198 h 117666"/>
                    <a:gd name="connsiteX4" fmla="*/ 67898 w 112338"/>
                    <a:gd name="connsiteY4" fmla="*/ 13961 h 117666"/>
                    <a:gd name="connsiteX5" fmla="*/ 25036 w 112338"/>
                    <a:gd name="connsiteY5" fmla="*/ 68253 h 117666"/>
                    <a:gd name="connsiteX6" fmla="*/ 28846 w 112338"/>
                    <a:gd name="connsiteY6" fmla="*/ 92066 h 117666"/>
                    <a:gd name="connsiteX7" fmla="*/ 52658 w 112338"/>
                    <a:gd name="connsiteY7" fmla="*/ 91113 h 117666"/>
                    <a:gd name="connsiteX8" fmla="*/ 95521 w 112338"/>
                    <a:gd name="connsiteY8" fmla="*/ 36821 h 117666"/>
                    <a:gd name="connsiteX9" fmla="*/ 100283 w 112338"/>
                    <a:gd name="connsiteY9" fmla="*/ 35868 h 117666"/>
                    <a:gd name="connsiteX10" fmla="*/ 110761 w 112338"/>
                    <a:gd name="connsiteY10" fmla="*/ 44441 h 117666"/>
                    <a:gd name="connsiteX11" fmla="*/ 111713 w 112338"/>
                    <a:gd name="connsiteY11" fmla="*/ 49203 h 117666"/>
                    <a:gd name="connsiteX12" fmla="*/ 67898 w 112338"/>
                    <a:gd name="connsiteY12" fmla="*/ 104448 h 117666"/>
                    <a:gd name="connsiteX13" fmla="*/ 15511 w 112338"/>
                    <a:gd name="connsiteY13" fmla="*/ 107306 h 117666"/>
                    <a:gd name="connsiteX14" fmla="*/ 7891 w 112338"/>
                    <a:gd name="connsiteY14" fmla="*/ 56823 h 117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38" h="117666">
                      <a:moveTo>
                        <a:pt x="7891" y="56823"/>
                      </a:moveTo>
                      <a:lnTo>
                        <a:pt x="51706" y="1578"/>
                      </a:lnTo>
                      <a:cubicBezTo>
                        <a:pt x="53611" y="-327"/>
                        <a:pt x="54563" y="-327"/>
                        <a:pt x="56468" y="626"/>
                      </a:cubicBezTo>
                      <a:lnTo>
                        <a:pt x="66946" y="9198"/>
                      </a:lnTo>
                      <a:cubicBezTo>
                        <a:pt x="68850" y="11103"/>
                        <a:pt x="68850" y="12056"/>
                        <a:pt x="67898" y="13961"/>
                      </a:cubicBezTo>
                      <a:lnTo>
                        <a:pt x="25036" y="68253"/>
                      </a:lnTo>
                      <a:cubicBezTo>
                        <a:pt x="19321" y="75873"/>
                        <a:pt x="19321" y="84446"/>
                        <a:pt x="28846" y="92066"/>
                      </a:cubicBezTo>
                      <a:cubicBezTo>
                        <a:pt x="38371" y="99686"/>
                        <a:pt x="46943" y="98733"/>
                        <a:pt x="52658" y="91113"/>
                      </a:cubicBezTo>
                      <a:lnTo>
                        <a:pt x="95521" y="36821"/>
                      </a:lnTo>
                      <a:cubicBezTo>
                        <a:pt x="97425" y="34916"/>
                        <a:pt x="98378" y="34916"/>
                        <a:pt x="100283" y="35868"/>
                      </a:cubicBezTo>
                      <a:lnTo>
                        <a:pt x="110761" y="44441"/>
                      </a:lnTo>
                      <a:cubicBezTo>
                        <a:pt x="112666" y="46346"/>
                        <a:pt x="112666" y="47298"/>
                        <a:pt x="111713" y="49203"/>
                      </a:cubicBezTo>
                      <a:lnTo>
                        <a:pt x="67898" y="104448"/>
                      </a:lnTo>
                      <a:cubicBezTo>
                        <a:pt x="53611" y="122546"/>
                        <a:pt x="32656" y="120641"/>
                        <a:pt x="15511" y="107306"/>
                      </a:cubicBezTo>
                      <a:cubicBezTo>
                        <a:pt x="271" y="94923"/>
                        <a:pt x="-6397" y="74921"/>
                        <a:pt x="7891" y="56823"/>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8" name="Freeform 117">
                  <a:extLst>
                    <a:ext uri="{FF2B5EF4-FFF2-40B4-BE49-F238E27FC236}">
                      <a16:creationId xmlns:a16="http://schemas.microsoft.com/office/drawing/2014/main" id="{9EF26052-CB4F-CA80-2523-ABC9C3C58E86}"/>
                    </a:ext>
                  </a:extLst>
                </p:cNvPr>
                <p:cNvSpPr/>
                <p:nvPr/>
              </p:nvSpPr>
              <p:spPr>
                <a:xfrm>
                  <a:off x="523543" y="1728384"/>
                  <a:ext cx="119234" cy="130251"/>
                </a:xfrm>
                <a:custGeom>
                  <a:avLst/>
                  <a:gdLst>
                    <a:gd name="connsiteX0" fmla="*/ 105813 w 119234"/>
                    <a:gd name="connsiteY0" fmla="*/ 31519 h 130251"/>
                    <a:gd name="connsiteX1" fmla="*/ 117243 w 119234"/>
                    <a:gd name="connsiteY1" fmla="*/ 39138 h 130251"/>
                    <a:gd name="connsiteX2" fmla="*/ 118196 w 119234"/>
                    <a:gd name="connsiteY2" fmla="*/ 43901 h 130251"/>
                    <a:gd name="connsiteX3" fmla="*/ 65808 w 119234"/>
                    <a:gd name="connsiteY3" fmla="*/ 128673 h 130251"/>
                    <a:gd name="connsiteX4" fmla="*/ 61046 w 119234"/>
                    <a:gd name="connsiteY4" fmla="*/ 129626 h 130251"/>
                    <a:gd name="connsiteX5" fmla="*/ 53426 w 119234"/>
                    <a:gd name="connsiteY5" fmla="*/ 124863 h 130251"/>
                    <a:gd name="connsiteX6" fmla="*/ 50568 w 119234"/>
                    <a:gd name="connsiteY6" fmla="*/ 120101 h 130251"/>
                    <a:gd name="connsiteX7" fmla="*/ 50568 w 119234"/>
                    <a:gd name="connsiteY7" fmla="*/ 44854 h 130251"/>
                    <a:gd name="connsiteX8" fmla="*/ 18183 w 119234"/>
                    <a:gd name="connsiteY8" fmla="*/ 98194 h 130251"/>
                    <a:gd name="connsiteX9" fmla="*/ 13421 w 119234"/>
                    <a:gd name="connsiteY9" fmla="*/ 99146 h 130251"/>
                    <a:gd name="connsiteX10" fmla="*/ 1991 w 119234"/>
                    <a:gd name="connsiteY10" fmla="*/ 91526 h 130251"/>
                    <a:gd name="connsiteX11" fmla="*/ 1038 w 119234"/>
                    <a:gd name="connsiteY11" fmla="*/ 86763 h 130251"/>
                    <a:gd name="connsiteX12" fmla="*/ 53426 w 119234"/>
                    <a:gd name="connsiteY12" fmla="*/ 1991 h 130251"/>
                    <a:gd name="connsiteX13" fmla="*/ 58188 w 119234"/>
                    <a:gd name="connsiteY13" fmla="*/ 1038 h 130251"/>
                    <a:gd name="connsiteX14" fmla="*/ 65808 w 119234"/>
                    <a:gd name="connsiteY14" fmla="*/ 5801 h 130251"/>
                    <a:gd name="connsiteX15" fmla="*/ 68666 w 119234"/>
                    <a:gd name="connsiteY15" fmla="*/ 10563 h 130251"/>
                    <a:gd name="connsiteX16" fmla="*/ 68666 w 119234"/>
                    <a:gd name="connsiteY16" fmla="*/ 85811 h 130251"/>
                    <a:gd name="connsiteX17" fmla="*/ 101051 w 119234"/>
                    <a:gd name="connsiteY17" fmla="*/ 32471 h 130251"/>
                    <a:gd name="connsiteX18" fmla="*/ 105813 w 119234"/>
                    <a:gd name="connsiteY18" fmla="*/ 31519 h 13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9234" h="130251">
                      <a:moveTo>
                        <a:pt x="105813" y="31519"/>
                      </a:moveTo>
                      <a:lnTo>
                        <a:pt x="117243" y="39138"/>
                      </a:lnTo>
                      <a:cubicBezTo>
                        <a:pt x="119148" y="40091"/>
                        <a:pt x="120101" y="41996"/>
                        <a:pt x="118196" y="43901"/>
                      </a:cubicBezTo>
                      <a:lnTo>
                        <a:pt x="65808" y="128673"/>
                      </a:lnTo>
                      <a:cubicBezTo>
                        <a:pt x="64856" y="130579"/>
                        <a:pt x="62951" y="130579"/>
                        <a:pt x="61046" y="129626"/>
                      </a:cubicBezTo>
                      <a:lnTo>
                        <a:pt x="53426" y="124863"/>
                      </a:lnTo>
                      <a:cubicBezTo>
                        <a:pt x="51521" y="123911"/>
                        <a:pt x="50568" y="122006"/>
                        <a:pt x="50568" y="120101"/>
                      </a:cubicBezTo>
                      <a:lnTo>
                        <a:pt x="50568" y="44854"/>
                      </a:lnTo>
                      <a:lnTo>
                        <a:pt x="18183" y="98194"/>
                      </a:lnTo>
                      <a:cubicBezTo>
                        <a:pt x="17231" y="100098"/>
                        <a:pt x="15326" y="101051"/>
                        <a:pt x="13421" y="99146"/>
                      </a:cubicBezTo>
                      <a:lnTo>
                        <a:pt x="1991" y="91526"/>
                      </a:lnTo>
                      <a:cubicBezTo>
                        <a:pt x="86" y="90573"/>
                        <a:pt x="-867" y="88669"/>
                        <a:pt x="1038" y="86763"/>
                      </a:cubicBezTo>
                      <a:lnTo>
                        <a:pt x="53426" y="1991"/>
                      </a:lnTo>
                      <a:cubicBezTo>
                        <a:pt x="54378" y="86"/>
                        <a:pt x="56283" y="-867"/>
                        <a:pt x="58188" y="1038"/>
                      </a:cubicBezTo>
                      <a:lnTo>
                        <a:pt x="65808" y="5801"/>
                      </a:lnTo>
                      <a:cubicBezTo>
                        <a:pt x="67713" y="6754"/>
                        <a:pt x="68666" y="8658"/>
                        <a:pt x="68666" y="10563"/>
                      </a:cubicBezTo>
                      <a:lnTo>
                        <a:pt x="68666" y="85811"/>
                      </a:lnTo>
                      <a:lnTo>
                        <a:pt x="101051" y="32471"/>
                      </a:lnTo>
                      <a:cubicBezTo>
                        <a:pt x="102003" y="30566"/>
                        <a:pt x="103908" y="30566"/>
                        <a:pt x="105813" y="31519"/>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9" name="Freeform 118">
                  <a:extLst>
                    <a:ext uri="{FF2B5EF4-FFF2-40B4-BE49-F238E27FC236}">
                      <a16:creationId xmlns:a16="http://schemas.microsoft.com/office/drawing/2014/main" id="{DF2F8516-2288-B4E1-CBF7-8591F9C6D667}"/>
                    </a:ext>
                  </a:extLst>
                </p:cNvPr>
                <p:cNvSpPr/>
                <p:nvPr/>
              </p:nvSpPr>
              <p:spPr>
                <a:xfrm>
                  <a:off x="610885" y="1777374"/>
                  <a:ext cx="66469" cy="101964"/>
                </a:xfrm>
                <a:custGeom>
                  <a:avLst/>
                  <a:gdLst>
                    <a:gd name="connsiteX0" fmla="*/ 51809 w 66469"/>
                    <a:gd name="connsiteY0" fmla="*/ 626 h 101964"/>
                    <a:gd name="connsiteX1" fmla="*/ 64191 w 66469"/>
                    <a:gd name="connsiteY1" fmla="*/ 7293 h 101964"/>
                    <a:gd name="connsiteX2" fmla="*/ 66096 w 66469"/>
                    <a:gd name="connsiteY2" fmla="*/ 12056 h 101964"/>
                    <a:gd name="connsiteX3" fmla="*/ 19424 w 66469"/>
                    <a:gd name="connsiteY3" fmla="*/ 99686 h 101964"/>
                    <a:gd name="connsiteX4" fmla="*/ 14661 w 66469"/>
                    <a:gd name="connsiteY4" fmla="*/ 101591 h 101964"/>
                    <a:gd name="connsiteX5" fmla="*/ 2279 w 66469"/>
                    <a:gd name="connsiteY5" fmla="*/ 94923 h 101964"/>
                    <a:gd name="connsiteX6" fmla="*/ 374 w 66469"/>
                    <a:gd name="connsiteY6" fmla="*/ 90161 h 101964"/>
                    <a:gd name="connsiteX7" fmla="*/ 46094 w 66469"/>
                    <a:gd name="connsiteY7" fmla="*/ 1578 h 101964"/>
                    <a:gd name="connsiteX8" fmla="*/ 51809 w 66469"/>
                    <a:gd name="connsiteY8" fmla="*/ 626 h 101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469" h="101964">
                      <a:moveTo>
                        <a:pt x="51809" y="626"/>
                      </a:moveTo>
                      <a:lnTo>
                        <a:pt x="64191" y="7293"/>
                      </a:lnTo>
                      <a:cubicBezTo>
                        <a:pt x="66096" y="8246"/>
                        <a:pt x="67049" y="10151"/>
                        <a:pt x="66096" y="12056"/>
                      </a:cubicBezTo>
                      <a:lnTo>
                        <a:pt x="19424" y="99686"/>
                      </a:lnTo>
                      <a:cubicBezTo>
                        <a:pt x="18471" y="101591"/>
                        <a:pt x="16566" y="102543"/>
                        <a:pt x="14661" y="101591"/>
                      </a:cubicBezTo>
                      <a:lnTo>
                        <a:pt x="2279" y="94923"/>
                      </a:lnTo>
                      <a:cubicBezTo>
                        <a:pt x="374" y="93971"/>
                        <a:pt x="-579" y="92066"/>
                        <a:pt x="374" y="90161"/>
                      </a:cubicBezTo>
                      <a:lnTo>
                        <a:pt x="46094" y="1578"/>
                      </a:lnTo>
                      <a:cubicBezTo>
                        <a:pt x="47999" y="-327"/>
                        <a:pt x="48951" y="-327"/>
                        <a:pt x="51809" y="626"/>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0" name="Freeform 119">
                  <a:extLst>
                    <a:ext uri="{FF2B5EF4-FFF2-40B4-BE49-F238E27FC236}">
                      <a16:creationId xmlns:a16="http://schemas.microsoft.com/office/drawing/2014/main" id="{8D9E0931-3218-21D9-BD9C-44D83509DE37}"/>
                    </a:ext>
                  </a:extLst>
                </p:cNvPr>
                <p:cNvSpPr/>
                <p:nvPr/>
              </p:nvSpPr>
              <p:spPr>
                <a:xfrm>
                  <a:off x="669940" y="1791913"/>
                  <a:ext cx="81336" cy="114094"/>
                </a:xfrm>
                <a:custGeom>
                  <a:avLst/>
                  <a:gdLst>
                    <a:gd name="connsiteX0" fmla="*/ 81336 w 81336"/>
                    <a:gd name="connsiteY0" fmla="*/ 30854 h 114094"/>
                    <a:gd name="connsiteX1" fmla="*/ 76574 w 81336"/>
                    <a:gd name="connsiteY1" fmla="*/ 42284 h 114094"/>
                    <a:gd name="connsiteX2" fmla="*/ 71811 w 81336"/>
                    <a:gd name="connsiteY2" fmla="*/ 44189 h 114094"/>
                    <a:gd name="connsiteX3" fmla="*/ 51809 w 81336"/>
                    <a:gd name="connsiteY3" fmla="*/ 35616 h 114094"/>
                    <a:gd name="connsiteX4" fmla="*/ 19424 w 81336"/>
                    <a:gd name="connsiteY4" fmla="*/ 111816 h 114094"/>
                    <a:gd name="connsiteX5" fmla="*/ 14661 w 81336"/>
                    <a:gd name="connsiteY5" fmla="*/ 113721 h 114094"/>
                    <a:gd name="connsiteX6" fmla="*/ 2279 w 81336"/>
                    <a:gd name="connsiteY6" fmla="*/ 108006 h 114094"/>
                    <a:gd name="connsiteX7" fmla="*/ 374 w 81336"/>
                    <a:gd name="connsiteY7" fmla="*/ 103244 h 114094"/>
                    <a:gd name="connsiteX8" fmla="*/ 32759 w 81336"/>
                    <a:gd name="connsiteY8" fmla="*/ 27044 h 114094"/>
                    <a:gd name="connsiteX9" fmla="*/ 12756 w 81336"/>
                    <a:gd name="connsiteY9" fmla="*/ 18471 h 114094"/>
                    <a:gd name="connsiteX10" fmla="*/ 10851 w 81336"/>
                    <a:gd name="connsiteY10" fmla="*/ 13709 h 114094"/>
                    <a:gd name="connsiteX11" fmla="*/ 15614 w 81336"/>
                    <a:gd name="connsiteY11" fmla="*/ 2279 h 114094"/>
                    <a:gd name="connsiteX12" fmla="*/ 20376 w 81336"/>
                    <a:gd name="connsiteY12" fmla="*/ 374 h 114094"/>
                    <a:gd name="connsiteX13" fmla="*/ 60381 w 81336"/>
                    <a:gd name="connsiteY13" fmla="*/ 17519 h 114094"/>
                    <a:gd name="connsiteX14" fmla="*/ 80384 w 81336"/>
                    <a:gd name="connsiteY14" fmla="*/ 26091 h 114094"/>
                    <a:gd name="connsiteX15" fmla="*/ 81336 w 81336"/>
                    <a:gd name="connsiteY15" fmla="*/ 30854 h 11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1336" h="114094">
                      <a:moveTo>
                        <a:pt x="81336" y="30854"/>
                      </a:moveTo>
                      <a:lnTo>
                        <a:pt x="76574" y="42284"/>
                      </a:lnTo>
                      <a:cubicBezTo>
                        <a:pt x="75621" y="44189"/>
                        <a:pt x="73716" y="45141"/>
                        <a:pt x="71811" y="44189"/>
                      </a:cubicBezTo>
                      <a:lnTo>
                        <a:pt x="51809" y="35616"/>
                      </a:lnTo>
                      <a:lnTo>
                        <a:pt x="19424" y="111816"/>
                      </a:lnTo>
                      <a:cubicBezTo>
                        <a:pt x="18471" y="113721"/>
                        <a:pt x="16566" y="114674"/>
                        <a:pt x="14661" y="113721"/>
                      </a:cubicBezTo>
                      <a:lnTo>
                        <a:pt x="2279" y="108006"/>
                      </a:lnTo>
                      <a:cubicBezTo>
                        <a:pt x="374" y="107054"/>
                        <a:pt x="-579" y="105149"/>
                        <a:pt x="374" y="103244"/>
                      </a:cubicBezTo>
                      <a:lnTo>
                        <a:pt x="32759" y="27044"/>
                      </a:lnTo>
                      <a:lnTo>
                        <a:pt x="12756" y="18471"/>
                      </a:lnTo>
                      <a:cubicBezTo>
                        <a:pt x="10851" y="17519"/>
                        <a:pt x="9899" y="15614"/>
                        <a:pt x="10851" y="13709"/>
                      </a:cubicBezTo>
                      <a:lnTo>
                        <a:pt x="15614" y="2279"/>
                      </a:lnTo>
                      <a:cubicBezTo>
                        <a:pt x="16566" y="374"/>
                        <a:pt x="18471" y="-579"/>
                        <a:pt x="20376" y="374"/>
                      </a:cubicBezTo>
                      <a:lnTo>
                        <a:pt x="60381" y="17519"/>
                      </a:lnTo>
                      <a:lnTo>
                        <a:pt x="80384" y="26091"/>
                      </a:lnTo>
                      <a:cubicBezTo>
                        <a:pt x="81336" y="27044"/>
                        <a:pt x="81336" y="27996"/>
                        <a:pt x="81336" y="3085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1" name="Freeform 120">
                  <a:extLst>
                    <a:ext uri="{FF2B5EF4-FFF2-40B4-BE49-F238E27FC236}">
                      <a16:creationId xmlns:a16="http://schemas.microsoft.com/office/drawing/2014/main" id="{A98D0B80-32AC-E9C9-B434-D4A4B8D58127}"/>
                    </a:ext>
                  </a:extLst>
                </p:cNvPr>
                <p:cNvSpPr/>
                <p:nvPr/>
              </p:nvSpPr>
              <p:spPr>
                <a:xfrm>
                  <a:off x="726137" y="1822393"/>
                  <a:ext cx="54087" cy="106474"/>
                </a:xfrm>
                <a:custGeom>
                  <a:avLst/>
                  <a:gdLst>
                    <a:gd name="connsiteX0" fmla="*/ 38474 w 54087"/>
                    <a:gd name="connsiteY0" fmla="*/ 374 h 106474"/>
                    <a:gd name="connsiteX1" fmla="*/ 51809 w 54087"/>
                    <a:gd name="connsiteY1" fmla="*/ 5136 h 106474"/>
                    <a:gd name="connsiteX2" fmla="*/ 53714 w 54087"/>
                    <a:gd name="connsiteY2" fmla="*/ 9899 h 106474"/>
                    <a:gd name="connsiteX3" fmla="*/ 20376 w 54087"/>
                    <a:gd name="connsiteY3" fmla="*/ 104196 h 106474"/>
                    <a:gd name="connsiteX4" fmla="*/ 15614 w 54087"/>
                    <a:gd name="connsiteY4" fmla="*/ 106101 h 106474"/>
                    <a:gd name="connsiteX5" fmla="*/ 2279 w 54087"/>
                    <a:gd name="connsiteY5" fmla="*/ 101339 h 106474"/>
                    <a:gd name="connsiteX6" fmla="*/ 374 w 54087"/>
                    <a:gd name="connsiteY6" fmla="*/ 96576 h 106474"/>
                    <a:gd name="connsiteX7" fmla="*/ 33711 w 54087"/>
                    <a:gd name="connsiteY7" fmla="*/ 2279 h 106474"/>
                    <a:gd name="connsiteX8" fmla="*/ 38474 w 54087"/>
                    <a:gd name="connsiteY8" fmla="*/ 374 h 106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87" h="106474">
                      <a:moveTo>
                        <a:pt x="38474" y="374"/>
                      </a:moveTo>
                      <a:lnTo>
                        <a:pt x="51809" y="5136"/>
                      </a:lnTo>
                      <a:cubicBezTo>
                        <a:pt x="53714" y="6089"/>
                        <a:pt x="54666" y="7994"/>
                        <a:pt x="53714" y="9899"/>
                      </a:cubicBezTo>
                      <a:lnTo>
                        <a:pt x="20376" y="104196"/>
                      </a:lnTo>
                      <a:cubicBezTo>
                        <a:pt x="19424" y="106101"/>
                        <a:pt x="17519" y="107054"/>
                        <a:pt x="15614" y="106101"/>
                      </a:cubicBezTo>
                      <a:lnTo>
                        <a:pt x="2279" y="101339"/>
                      </a:lnTo>
                      <a:cubicBezTo>
                        <a:pt x="374" y="100386"/>
                        <a:pt x="-579" y="98481"/>
                        <a:pt x="374" y="96576"/>
                      </a:cubicBezTo>
                      <a:lnTo>
                        <a:pt x="33711" y="2279"/>
                      </a:lnTo>
                      <a:cubicBezTo>
                        <a:pt x="34664" y="374"/>
                        <a:pt x="35616" y="-579"/>
                        <a:pt x="38474" y="37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2" name="Freeform 121">
                  <a:extLst>
                    <a:ext uri="{FF2B5EF4-FFF2-40B4-BE49-F238E27FC236}">
                      <a16:creationId xmlns:a16="http://schemas.microsoft.com/office/drawing/2014/main" id="{ECBD24F7-7A77-E659-6DCE-4E12413808BE}"/>
                    </a:ext>
                  </a:extLst>
                </p:cNvPr>
                <p:cNvSpPr/>
                <p:nvPr/>
              </p:nvSpPr>
              <p:spPr>
                <a:xfrm>
                  <a:off x="769374" y="1834197"/>
                  <a:ext cx="87629" cy="119062"/>
                </a:xfrm>
                <a:custGeom>
                  <a:avLst/>
                  <a:gdLst>
                    <a:gd name="connsiteX0" fmla="*/ 64770 w 87629"/>
                    <a:gd name="connsiteY0" fmla="*/ 103822 h 119062"/>
                    <a:gd name="connsiteX1" fmla="*/ 60960 w 87629"/>
                    <a:gd name="connsiteY1" fmla="*/ 116205 h 119062"/>
                    <a:gd name="connsiteX2" fmla="*/ 56197 w 87629"/>
                    <a:gd name="connsiteY2" fmla="*/ 119063 h 119062"/>
                    <a:gd name="connsiteX3" fmla="*/ 5715 w 87629"/>
                    <a:gd name="connsiteY3" fmla="*/ 104775 h 119062"/>
                    <a:gd name="connsiteX4" fmla="*/ 2857 w 87629"/>
                    <a:gd name="connsiteY4" fmla="*/ 103822 h 119062"/>
                    <a:gd name="connsiteX5" fmla="*/ 0 w 87629"/>
                    <a:gd name="connsiteY5" fmla="*/ 99060 h 119062"/>
                    <a:gd name="connsiteX6" fmla="*/ 26670 w 87629"/>
                    <a:gd name="connsiteY6" fmla="*/ 2857 h 119062"/>
                    <a:gd name="connsiteX7" fmla="*/ 31432 w 87629"/>
                    <a:gd name="connsiteY7" fmla="*/ 0 h 119062"/>
                    <a:gd name="connsiteX8" fmla="*/ 48577 w 87629"/>
                    <a:gd name="connsiteY8" fmla="*/ 4763 h 119062"/>
                    <a:gd name="connsiteX9" fmla="*/ 84772 w 87629"/>
                    <a:gd name="connsiteY9" fmla="*/ 15240 h 119062"/>
                    <a:gd name="connsiteX10" fmla="*/ 87630 w 87629"/>
                    <a:gd name="connsiteY10" fmla="*/ 20003 h 119062"/>
                    <a:gd name="connsiteX11" fmla="*/ 83820 w 87629"/>
                    <a:gd name="connsiteY11" fmla="*/ 32385 h 119062"/>
                    <a:gd name="connsiteX12" fmla="*/ 79057 w 87629"/>
                    <a:gd name="connsiteY12" fmla="*/ 35243 h 119062"/>
                    <a:gd name="connsiteX13" fmla="*/ 42863 w 87629"/>
                    <a:gd name="connsiteY13" fmla="*/ 24765 h 119062"/>
                    <a:gd name="connsiteX14" fmla="*/ 37147 w 87629"/>
                    <a:gd name="connsiteY14" fmla="*/ 46672 h 119062"/>
                    <a:gd name="connsiteX15" fmla="*/ 70485 w 87629"/>
                    <a:gd name="connsiteY15" fmla="*/ 55245 h 119062"/>
                    <a:gd name="connsiteX16" fmla="*/ 73342 w 87629"/>
                    <a:gd name="connsiteY16" fmla="*/ 60007 h 119062"/>
                    <a:gd name="connsiteX17" fmla="*/ 70485 w 87629"/>
                    <a:gd name="connsiteY17" fmla="*/ 72390 h 119062"/>
                    <a:gd name="connsiteX18" fmla="*/ 65722 w 87629"/>
                    <a:gd name="connsiteY18" fmla="*/ 75247 h 119062"/>
                    <a:gd name="connsiteX19" fmla="*/ 32385 w 87629"/>
                    <a:gd name="connsiteY19" fmla="*/ 66675 h 119062"/>
                    <a:gd name="connsiteX20" fmla="*/ 25717 w 87629"/>
                    <a:gd name="connsiteY20" fmla="*/ 89535 h 119062"/>
                    <a:gd name="connsiteX21" fmla="*/ 62865 w 87629"/>
                    <a:gd name="connsiteY21" fmla="*/ 100013 h 119062"/>
                    <a:gd name="connsiteX22" fmla="*/ 64770 w 87629"/>
                    <a:gd name="connsiteY22" fmla="*/ 103822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7629" h="119062">
                      <a:moveTo>
                        <a:pt x="64770" y="103822"/>
                      </a:moveTo>
                      <a:lnTo>
                        <a:pt x="60960" y="116205"/>
                      </a:lnTo>
                      <a:cubicBezTo>
                        <a:pt x="60007" y="118110"/>
                        <a:pt x="59055" y="119063"/>
                        <a:pt x="56197" y="119063"/>
                      </a:cubicBezTo>
                      <a:lnTo>
                        <a:pt x="5715" y="104775"/>
                      </a:lnTo>
                      <a:lnTo>
                        <a:pt x="2857" y="103822"/>
                      </a:lnTo>
                      <a:cubicBezTo>
                        <a:pt x="952" y="102870"/>
                        <a:pt x="0" y="101918"/>
                        <a:pt x="0" y="99060"/>
                      </a:cubicBezTo>
                      <a:lnTo>
                        <a:pt x="26670" y="2857"/>
                      </a:lnTo>
                      <a:cubicBezTo>
                        <a:pt x="27622" y="953"/>
                        <a:pt x="28575" y="0"/>
                        <a:pt x="31432" y="0"/>
                      </a:cubicBezTo>
                      <a:lnTo>
                        <a:pt x="48577" y="4763"/>
                      </a:lnTo>
                      <a:lnTo>
                        <a:pt x="84772" y="15240"/>
                      </a:lnTo>
                      <a:cubicBezTo>
                        <a:pt x="86677" y="16193"/>
                        <a:pt x="87630" y="17145"/>
                        <a:pt x="87630" y="20003"/>
                      </a:cubicBezTo>
                      <a:lnTo>
                        <a:pt x="83820" y="32385"/>
                      </a:lnTo>
                      <a:cubicBezTo>
                        <a:pt x="82867" y="34290"/>
                        <a:pt x="81915" y="35243"/>
                        <a:pt x="79057" y="35243"/>
                      </a:cubicBezTo>
                      <a:lnTo>
                        <a:pt x="42863" y="24765"/>
                      </a:lnTo>
                      <a:lnTo>
                        <a:pt x="37147" y="46672"/>
                      </a:lnTo>
                      <a:lnTo>
                        <a:pt x="70485" y="55245"/>
                      </a:lnTo>
                      <a:cubicBezTo>
                        <a:pt x="72390" y="56197"/>
                        <a:pt x="73342" y="57150"/>
                        <a:pt x="73342" y="60007"/>
                      </a:cubicBezTo>
                      <a:lnTo>
                        <a:pt x="70485" y="72390"/>
                      </a:lnTo>
                      <a:cubicBezTo>
                        <a:pt x="69532" y="74295"/>
                        <a:pt x="68580" y="75247"/>
                        <a:pt x="65722" y="75247"/>
                      </a:cubicBezTo>
                      <a:lnTo>
                        <a:pt x="32385" y="66675"/>
                      </a:lnTo>
                      <a:lnTo>
                        <a:pt x="25717" y="89535"/>
                      </a:lnTo>
                      <a:lnTo>
                        <a:pt x="62865" y="100013"/>
                      </a:lnTo>
                      <a:cubicBezTo>
                        <a:pt x="64770" y="100013"/>
                        <a:pt x="65722" y="101918"/>
                        <a:pt x="64770" y="103822"/>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3" name="Freeform 122">
                  <a:extLst>
                    <a:ext uri="{FF2B5EF4-FFF2-40B4-BE49-F238E27FC236}">
                      <a16:creationId xmlns:a16="http://schemas.microsoft.com/office/drawing/2014/main" id="{1CC65E26-7340-1D8F-75D0-F2DBD83D0665}"/>
                    </a:ext>
                  </a:extLst>
                </p:cNvPr>
                <p:cNvSpPr/>
                <p:nvPr/>
              </p:nvSpPr>
              <p:spPr>
                <a:xfrm>
                  <a:off x="850175" y="1855525"/>
                  <a:ext cx="78427" cy="109744"/>
                </a:xfrm>
                <a:custGeom>
                  <a:avLst/>
                  <a:gdLst>
                    <a:gd name="connsiteX0" fmla="*/ 161 w 78427"/>
                    <a:gd name="connsiteY0" fmla="*/ 72970 h 109744"/>
                    <a:gd name="connsiteX1" fmla="*/ 3971 w 78427"/>
                    <a:gd name="connsiteY1" fmla="*/ 70112 h 109744"/>
                    <a:gd name="connsiteX2" fmla="*/ 17306 w 78427"/>
                    <a:gd name="connsiteY2" fmla="*/ 72017 h 109744"/>
                    <a:gd name="connsiteX3" fmla="*/ 20164 w 78427"/>
                    <a:gd name="connsiteY3" fmla="*/ 75827 h 109744"/>
                    <a:gd name="connsiteX4" fmla="*/ 35404 w 78427"/>
                    <a:gd name="connsiteY4" fmla="*/ 90115 h 109744"/>
                    <a:gd name="connsiteX5" fmla="*/ 52549 w 78427"/>
                    <a:gd name="connsiteY5" fmla="*/ 82495 h 109744"/>
                    <a:gd name="connsiteX6" fmla="*/ 36356 w 78427"/>
                    <a:gd name="connsiteY6" fmla="*/ 65350 h 109744"/>
                    <a:gd name="connsiteX7" fmla="*/ 8734 w 78427"/>
                    <a:gd name="connsiteY7" fmla="*/ 25345 h 109744"/>
                    <a:gd name="connsiteX8" fmla="*/ 47786 w 78427"/>
                    <a:gd name="connsiteY8" fmla="*/ 580 h 109744"/>
                    <a:gd name="connsiteX9" fmla="*/ 78266 w 78427"/>
                    <a:gd name="connsiteY9" fmla="*/ 36775 h 109744"/>
                    <a:gd name="connsiteX10" fmla="*/ 74456 w 78427"/>
                    <a:gd name="connsiteY10" fmla="*/ 39632 h 109744"/>
                    <a:gd name="connsiteX11" fmla="*/ 61121 w 78427"/>
                    <a:gd name="connsiteY11" fmla="*/ 36775 h 109744"/>
                    <a:gd name="connsiteX12" fmla="*/ 58264 w 78427"/>
                    <a:gd name="connsiteY12" fmla="*/ 32965 h 109744"/>
                    <a:gd name="connsiteX13" fmla="*/ 45881 w 78427"/>
                    <a:gd name="connsiteY13" fmla="*/ 19630 h 109744"/>
                    <a:gd name="connsiteX14" fmla="*/ 30641 w 78427"/>
                    <a:gd name="connsiteY14" fmla="*/ 27250 h 109744"/>
                    <a:gd name="connsiteX15" fmla="*/ 44929 w 78427"/>
                    <a:gd name="connsiteY15" fmla="*/ 45347 h 109744"/>
                    <a:gd name="connsiteX16" fmla="*/ 74456 w 78427"/>
                    <a:gd name="connsiteY16" fmla="*/ 84400 h 109744"/>
                    <a:gd name="connsiteX17" fmla="*/ 32546 w 78427"/>
                    <a:gd name="connsiteY17" fmla="*/ 109165 h 109744"/>
                    <a:gd name="connsiteX18" fmla="*/ 161 w 78427"/>
                    <a:gd name="connsiteY18" fmla="*/ 72970 h 109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8427" h="109744">
                      <a:moveTo>
                        <a:pt x="161" y="72970"/>
                      </a:moveTo>
                      <a:cubicBezTo>
                        <a:pt x="161" y="70112"/>
                        <a:pt x="2066" y="69160"/>
                        <a:pt x="3971" y="70112"/>
                      </a:cubicBezTo>
                      <a:lnTo>
                        <a:pt x="17306" y="72017"/>
                      </a:lnTo>
                      <a:cubicBezTo>
                        <a:pt x="19211" y="72017"/>
                        <a:pt x="20164" y="73922"/>
                        <a:pt x="20164" y="75827"/>
                      </a:cubicBezTo>
                      <a:cubicBezTo>
                        <a:pt x="20164" y="83447"/>
                        <a:pt x="25879" y="88210"/>
                        <a:pt x="35404" y="90115"/>
                      </a:cubicBezTo>
                      <a:cubicBezTo>
                        <a:pt x="45881" y="92020"/>
                        <a:pt x="51596" y="88210"/>
                        <a:pt x="52549" y="82495"/>
                      </a:cubicBezTo>
                      <a:cubicBezTo>
                        <a:pt x="53501" y="74875"/>
                        <a:pt x="45881" y="70112"/>
                        <a:pt x="36356" y="65350"/>
                      </a:cubicBezTo>
                      <a:cubicBezTo>
                        <a:pt x="22069" y="57730"/>
                        <a:pt x="4924" y="48205"/>
                        <a:pt x="8734" y="25345"/>
                      </a:cubicBezTo>
                      <a:cubicBezTo>
                        <a:pt x="12544" y="5342"/>
                        <a:pt x="30641" y="-2278"/>
                        <a:pt x="47786" y="580"/>
                      </a:cubicBezTo>
                      <a:cubicBezTo>
                        <a:pt x="64931" y="3437"/>
                        <a:pt x="80171" y="15820"/>
                        <a:pt x="78266" y="36775"/>
                      </a:cubicBezTo>
                      <a:cubicBezTo>
                        <a:pt x="78266" y="39632"/>
                        <a:pt x="76361" y="40585"/>
                        <a:pt x="74456" y="39632"/>
                      </a:cubicBezTo>
                      <a:lnTo>
                        <a:pt x="61121" y="36775"/>
                      </a:lnTo>
                      <a:cubicBezTo>
                        <a:pt x="59216" y="36775"/>
                        <a:pt x="58264" y="34870"/>
                        <a:pt x="58264" y="32965"/>
                      </a:cubicBezTo>
                      <a:cubicBezTo>
                        <a:pt x="58264" y="25345"/>
                        <a:pt x="53501" y="21535"/>
                        <a:pt x="45881" y="19630"/>
                      </a:cubicBezTo>
                      <a:cubicBezTo>
                        <a:pt x="37309" y="17725"/>
                        <a:pt x="31594" y="21535"/>
                        <a:pt x="30641" y="27250"/>
                      </a:cubicBezTo>
                      <a:cubicBezTo>
                        <a:pt x="29689" y="34870"/>
                        <a:pt x="36356" y="39632"/>
                        <a:pt x="44929" y="45347"/>
                      </a:cubicBezTo>
                      <a:cubicBezTo>
                        <a:pt x="59216" y="53920"/>
                        <a:pt x="78266" y="62492"/>
                        <a:pt x="74456" y="84400"/>
                      </a:cubicBezTo>
                      <a:cubicBezTo>
                        <a:pt x="70646" y="104402"/>
                        <a:pt x="52549" y="112022"/>
                        <a:pt x="32546" y="109165"/>
                      </a:cubicBezTo>
                      <a:cubicBezTo>
                        <a:pt x="13496" y="107260"/>
                        <a:pt x="-1744" y="94877"/>
                        <a:pt x="161" y="7297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3">
                <a:extLst>
                  <a:ext uri="{FF2B5EF4-FFF2-40B4-BE49-F238E27FC236}">
                    <a16:creationId xmlns:a16="http://schemas.microsoft.com/office/drawing/2014/main" id="{F81B2609-658C-FA68-CEF3-6E5CD2FF6BC7}"/>
                  </a:ext>
                </a:extLst>
              </p:cNvPr>
              <p:cNvGrpSpPr/>
              <p:nvPr/>
            </p:nvGrpSpPr>
            <p:grpSpPr>
              <a:xfrm>
                <a:off x="1377647" y="1429960"/>
                <a:ext cx="483550" cy="453188"/>
                <a:chOff x="1377647" y="1429960"/>
                <a:chExt cx="483550" cy="453188"/>
              </a:xfrm>
              <a:solidFill>
                <a:srgbClr val="FFFFFF"/>
              </a:solidFill>
            </p:grpSpPr>
            <p:sp>
              <p:nvSpPr>
                <p:cNvPr id="88" name="Freeform 87">
                  <a:extLst>
                    <a:ext uri="{FF2B5EF4-FFF2-40B4-BE49-F238E27FC236}">
                      <a16:creationId xmlns:a16="http://schemas.microsoft.com/office/drawing/2014/main" id="{D33AAA6A-52DE-FD34-AC2C-BB5C77E97703}"/>
                    </a:ext>
                  </a:extLst>
                </p:cNvPr>
                <p:cNvSpPr/>
                <p:nvPr/>
              </p:nvSpPr>
              <p:spPr>
                <a:xfrm>
                  <a:off x="1377647" y="1769427"/>
                  <a:ext cx="87424" cy="113721"/>
                </a:xfrm>
                <a:custGeom>
                  <a:avLst/>
                  <a:gdLst>
                    <a:gd name="connsiteX0" fmla="*/ 66096 w 87424"/>
                    <a:gd name="connsiteY0" fmla="*/ 2857 h 113721"/>
                    <a:gd name="connsiteX1" fmla="*/ 71811 w 87424"/>
                    <a:gd name="connsiteY1" fmla="*/ 14288 h 113721"/>
                    <a:gd name="connsiteX2" fmla="*/ 69906 w 87424"/>
                    <a:gd name="connsiteY2" fmla="*/ 19050 h 113721"/>
                    <a:gd name="connsiteX3" fmla="*/ 49904 w 87424"/>
                    <a:gd name="connsiteY3" fmla="*/ 28575 h 113721"/>
                    <a:gd name="connsiteX4" fmla="*/ 87051 w 87424"/>
                    <a:gd name="connsiteY4" fmla="*/ 102870 h 113721"/>
                    <a:gd name="connsiteX5" fmla="*/ 85146 w 87424"/>
                    <a:gd name="connsiteY5" fmla="*/ 107632 h 113721"/>
                    <a:gd name="connsiteX6" fmla="*/ 72764 w 87424"/>
                    <a:gd name="connsiteY6" fmla="*/ 113347 h 113721"/>
                    <a:gd name="connsiteX7" fmla="*/ 68001 w 87424"/>
                    <a:gd name="connsiteY7" fmla="*/ 111442 h 113721"/>
                    <a:gd name="connsiteX8" fmla="*/ 30854 w 87424"/>
                    <a:gd name="connsiteY8" fmla="*/ 37147 h 113721"/>
                    <a:gd name="connsiteX9" fmla="*/ 10851 w 87424"/>
                    <a:gd name="connsiteY9" fmla="*/ 46672 h 113721"/>
                    <a:gd name="connsiteX10" fmla="*/ 6089 w 87424"/>
                    <a:gd name="connsiteY10" fmla="*/ 44767 h 113721"/>
                    <a:gd name="connsiteX11" fmla="*/ 374 w 87424"/>
                    <a:gd name="connsiteY11" fmla="*/ 33338 h 113721"/>
                    <a:gd name="connsiteX12" fmla="*/ 2279 w 87424"/>
                    <a:gd name="connsiteY12" fmla="*/ 28575 h 113721"/>
                    <a:gd name="connsiteX13" fmla="*/ 40379 w 87424"/>
                    <a:gd name="connsiteY13" fmla="*/ 9525 h 113721"/>
                    <a:gd name="connsiteX14" fmla="*/ 60381 w 87424"/>
                    <a:gd name="connsiteY14" fmla="*/ 0 h 113721"/>
                    <a:gd name="connsiteX15" fmla="*/ 66096 w 87424"/>
                    <a:gd name="connsiteY15" fmla="*/ 2857 h 113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7424" h="113721">
                      <a:moveTo>
                        <a:pt x="66096" y="2857"/>
                      </a:moveTo>
                      <a:lnTo>
                        <a:pt x="71811" y="14288"/>
                      </a:lnTo>
                      <a:cubicBezTo>
                        <a:pt x="72764" y="16192"/>
                        <a:pt x="71811" y="18097"/>
                        <a:pt x="69906" y="19050"/>
                      </a:cubicBezTo>
                      <a:lnTo>
                        <a:pt x="49904" y="28575"/>
                      </a:lnTo>
                      <a:lnTo>
                        <a:pt x="87051" y="102870"/>
                      </a:lnTo>
                      <a:cubicBezTo>
                        <a:pt x="88004" y="104775"/>
                        <a:pt x="87051" y="106680"/>
                        <a:pt x="85146" y="107632"/>
                      </a:cubicBezTo>
                      <a:lnTo>
                        <a:pt x="72764" y="113347"/>
                      </a:lnTo>
                      <a:cubicBezTo>
                        <a:pt x="70859" y="114300"/>
                        <a:pt x="68954" y="113347"/>
                        <a:pt x="68001" y="111442"/>
                      </a:cubicBezTo>
                      <a:lnTo>
                        <a:pt x="30854" y="37147"/>
                      </a:lnTo>
                      <a:lnTo>
                        <a:pt x="10851" y="46672"/>
                      </a:lnTo>
                      <a:cubicBezTo>
                        <a:pt x="8946" y="47625"/>
                        <a:pt x="7041" y="46672"/>
                        <a:pt x="6089" y="44767"/>
                      </a:cubicBezTo>
                      <a:lnTo>
                        <a:pt x="374" y="33338"/>
                      </a:lnTo>
                      <a:cubicBezTo>
                        <a:pt x="-579" y="31432"/>
                        <a:pt x="374" y="29527"/>
                        <a:pt x="2279" y="28575"/>
                      </a:cubicBezTo>
                      <a:lnTo>
                        <a:pt x="40379" y="9525"/>
                      </a:lnTo>
                      <a:lnTo>
                        <a:pt x="60381" y="0"/>
                      </a:lnTo>
                      <a:cubicBezTo>
                        <a:pt x="63239" y="0"/>
                        <a:pt x="65144" y="952"/>
                        <a:pt x="66096" y="2857"/>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9F8699C0-AFDE-5AD1-85CE-92FE66308D24}"/>
                    </a:ext>
                  </a:extLst>
                </p:cNvPr>
                <p:cNvSpPr/>
                <p:nvPr/>
              </p:nvSpPr>
              <p:spPr>
                <a:xfrm>
                  <a:off x="1451690" y="1725237"/>
                  <a:ext cx="118408" cy="129588"/>
                </a:xfrm>
                <a:custGeom>
                  <a:avLst/>
                  <a:gdLst>
                    <a:gd name="connsiteX0" fmla="*/ 64443 w 118408"/>
                    <a:gd name="connsiteY0" fmla="*/ 2280 h 129588"/>
                    <a:gd name="connsiteX1" fmla="*/ 117783 w 118408"/>
                    <a:gd name="connsiteY1" fmla="*/ 86100 h 129588"/>
                    <a:gd name="connsiteX2" fmla="*/ 116831 w 118408"/>
                    <a:gd name="connsiteY2" fmla="*/ 90863 h 129588"/>
                    <a:gd name="connsiteX3" fmla="*/ 105401 w 118408"/>
                    <a:gd name="connsiteY3" fmla="*/ 98483 h 129588"/>
                    <a:gd name="connsiteX4" fmla="*/ 100638 w 118408"/>
                    <a:gd name="connsiteY4" fmla="*/ 97530 h 129588"/>
                    <a:gd name="connsiteX5" fmla="*/ 78731 w 118408"/>
                    <a:gd name="connsiteY5" fmla="*/ 62288 h 129588"/>
                    <a:gd name="connsiteX6" fmla="*/ 49203 w 118408"/>
                    <a:gd name="connsiteY6" fmla="*/ 81338 h 129588"/>
                    <a:gd name="connsiteX7" fmla="*/ 71111 w 118408"/>
                    <a:gd name="connsiteY7" fmla="*/ 116580 h 129588"/>
                    <a:gd name="connsiteX8" fmla="*/ 70158 w 118408"/>
                    <a:gd name="connsiteY8" fmla="*/ 121343 h 129588"/>
                    <a:gd name="connsiteX9" fmla="*/ 58728 w 118408"/>
                    <a:gd name="connsiteY9" fmla="*/ 128963 h 129588"/>
                    <a:gd name="connsiteX10" fmla="*/ 53966 w 118408"/>
                    <a:gd name="connsiteY10" fmla="*/ 128010 h 129588"/>
                    <a:gd name="connsiteX11" fmla="*/ 626 w 118408"/>
                    <a:gd name="connsiteY11" fmla="*/ 44190 h 129588"/>
                    <a:gd name="connsiteX12" fmla="*/ 1578 w 118408"/>
                    <a:gd name="connsiteY12" fmla="*/ 39428 h 129588"/>
                    <a:gd name="connsiteX13" fmla="*/ 13008 w 118408"/>
                    <a:gd name="connsiteY13" fmla="*/ 31808 h 129588"/>
                    <a:gd name="connsiteX14" fmla="*/ 17771 w 118408"/>
                    <a:gd name="connsiteY14" fmla="*/ 32760 h 129588"/>
                    <a:gd name="connsiteX15" fmla="*/ 37773 w 118408"/>
                    <a:gd name="connsiteY15" fmla="*/ 65145 h 129588"/>
                    <a:gd name="connsiteX16" fmla="*/ 67301 w 118408"/>
                    <a:gd name="connsiteY16" fmla="*/ 46095 h 129588"/>
                    <a:gd name="connsiteX17" fmla="*/ 47298 w 118408"/>
                    <a:gd name="connsiteY17" fmla="*/ 13710 h 129588"/>
                    <a:gd name="connsiteX18" fmla="*/ 48251 w 118408"/>
                    <a:gd name="connsiteY18" fmla="*/ 8948 h 129588"/>
                    <a:gd name="connsiteX19" fmla="*/ 59681 w 118408"/>
                    <a:gd name="connsiteY19" fmla="*/ 1328 h 129588"/>
                    <a:gd name="connsiteX20" fmla="*/ 64443 w 118408"/>
                    <a:gd name="connsiteY20" fmla="*/ 2280 h 12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408" h="129588">
                      <a:moveTo>
                        <a:pt x="64443" y="2280"/>
                      </a:moveTo>
                      <a:lnTo>
                        <a:pt x="117783" y="86100"/>
                      </a:lnTo>
                      <a:cubicBezTo>
                        <a:pt x="118736" y="88005"/>
                        <a:pt x="118736" y="89910"/>
                        <a:pt x="116831" y="90863"/>
                      </a:cubicBezTo>
                      <a:lnTo>
                        <a:pt x="105401" y="98483"/>
                      </a:lnTo>
                      <a:cubicBezTo>
                        <a:pt x="103496" y="99435"/>
                        <a:pt x="101591" y="99435"/>
                        <a:pt x="100638" y="97530"/>
                      </a:cubicBezTo>
                      <a:lnTo>
                        <a:pt x="78731" y="62288"/>
                      </a:lnTo>
                      <a:lnTo>
                        <a:pt x="49203" y="81338"/>
                      </a:lnTo>
                      <a:lnTo>
                        <a:pt x="71111" y="116580"/>
                      </a:lnTo>
                      <a:cubicBezTo>
                        <a:pt x="72063" y="118485"/>
                        <a:pt x="72063" y="120390"/>
                        <a:pt x="70158" y="121343"/>
                      </a:cubicBezTo>
                      <a:lnTo>
                        <a:pt x="58728" y="128963"/>
                      </a:lnTo>
                      <a:cubicBezTo>
                        <a:pt x="56823" y="129915"/>
                        <a:pt x="54918" y="129915"/>
                        <a:pt x="53966" y="128010"/>
                      </a:cubicBezTo>
                      <a:lnTo>
                        <a:pt x="626" y="44190"/>
                      </a:lnTo>
                      <a:cubicBezTo>
                        <a:pt x="-327" y="42285"/>
                        <a:pt x="-327" y="40380"/>
                        <a:pt x="1578" y="39428"/>
                      </a:cubicBezTo>
                      <a:lnTo>
                        <a:pt x="13008" y="31808"/>
                      </a:lnTo>
                      <a:cubicBezTo>
                        <a:pt x="14913" y="30855"/>
                        <a:pt x="16818" y="30855"/>
                        <a:pt x="17771" y="32760"/>
                      </a:cubicBezTo>
                      <a:lnTo>
                        <a:pt x="37773" y="65145"/>
                      </a:lnTo>
                      <a:lnTo>
                        <a:pt x="67301" y="46095"/>
                      </a:lnTo>
                      <a:lnTo>
                        <a:pt x="47298" y="13710"/>
                      </a:lnTo>
                      <a:cubicBezTo>
                        <a:pt x="46346" y="11805"/>
                        <a:pt x="46346" y="9900"/>
                        <a:pt x="48251" y="8948"/>
                      </a:cubicBezTo>
                      <a:lnTo>
                        <a:pt x="59681" y="1328"/>
                      </a:lnTo>
                      <a:cubicBezTo>
                        <a:pt x="61586" y="-577"/>
                        <a:pt x="63491" y="-577"/>
                        <a:pt x="64443" y="2280"/>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163369A8-FE83-3794-B96E-14EAF6516FA0}"/>
                    </a:ext>
                  </a:extLst>
                </p:cNvPr>
                <p:cNvSpPr/>
                <p:nvPr/>
              </p:nvSpPr>
              <p:spPr>
                <a:xfrm>
                  <a:off x="1529383" y="1682620"/>
                  <a:ext cx="131054" cy="114514"/>
                </a:xfrm>
                <a:custGeom>
                  <a:avLst/>
                  <a:gdLst>
                    <a:gd name="connsiteX0" fmla="*/ 129626 w 131054"/>
                    <a:gd name="connsiteY0" fmla="*/ 63946 h 114514"/>
                    <a:gd name="connsiteX1" fmla="*/ 117244 w 131054"/>
                    <a:gd name="connsiteY1" fmla="*/ 74424 h 114514"/>
                    <a:gd name="connsiteX2" fmla="*/ 112481 w 131054"/>
                    <a:gd name="connsiteY2" fmla="*/ 75377 h 114514"/>
                    <a:gd name="connsiteX3" fmla="*/ 68666 w 131054"/>
                    <a:gd name="connsiteY3" fmla="*/ 65852 h 114514"/>
                    <a:gd name="connsiteX4" fmla="*/ 58188 w 131054"/>
                    <a:gd name="connsiteY4" fmla="*/ 74424 h 114514"/>
                    <a:gd name="connsiteX5" fmla="*/ 79144 w 131054"/>
                    <a:gd name="connsiteY5" fmla="*/ 100142 h 114514"/>
                    <a:gd name="connsiteX6" fmla="*/ 78191 w 131054"/>
                    <a:gd name="connsiteY6" fmla="*/ 104904 h 114514"/>
                    <a:gd name="connsiteX7" fmla="*/ 67713 w 131054"/>
                    <a:gd name="connsiteY7" fmla="*/ 113477 h 114514"/>
                    <a:gd name="connsiteX8" fmla="*/ 62951 w 131054"/>
                    <a:gd name="connsiteY8" fmla="*/ 112524 h 114514"/>
                    <a:gd name="connsiteX9" fmla="*/ 1038 w 131054"/>
                    <a:gd name="connsiteY9" fmla="*/ 35371 h 114514"/>
                    <a:gd name="connsiteX10" fmla="*/ 1991 w 131054"/>
                    <a:gd name="connsiteY10" fmla="*/ 30609 h 114514"/>
                    <a:gd name="connsiteX11" fmla="*/ 15326 w 131054"/>
                    <a:gd name="connsiteY11" fmla="*/ 20132 h 114514"/>
                    <a:gd name="connsiteX12" fmla="*/ 30566 w 131054"/>
                    <a:gd name="connsiteY12" fmla="*/ 7749 h 114514"/>
                    <a:gd name="connsiteX13" fmla="*/ 80096 w 131054"/>
                    <a:gd name="connsiteY13" fmla="*/ 13464 h 114514"/>
                    <a:gd name="connsiteX14" fmla="*/ 83906 w 131054"/>
                    <a:gd name="connsiteY14" fmla="*/ 49659 h 114514"/>
                    <a:gd name="connsiteX15" fmla="*/ 129626 w 131054"/>
                    <a:gd name="connsiteY15" fmla="*/ 59184 h 114514"/>
                    <a:gd name="connsiteX16" fmla="*/ 129626 w 131054"/>
                    <a:gd name="connsiteY16" fmla="*/ 63946 h 114514"/>
                    <a:gd name="connsiteX17" fmla="*/ 45806 w 131054"/>
                    <a:gd name="connsiteY17" fmla="*/ 59184 h 114514"/>
                    <a:gd name="connsiteX18" fmla="*/ 61046 w 131054"/>
                    <a:gd name="connsiteY18" fmla="*/ 46802 h 114514"/>
                    <a:gd name="connsiteX19" fmla="*/ 62951 w 131054"/>
                    <a:gd name="connsiteY19" fmla="*/ 25846 h 114514"/>
                    <a:gd name="connsiteX20" fmla="*/ 41996 w 131054"/>
                    <a:gd name="connsiteY20" fmla="*/ 22989 h 114514"/>
                    <a:gd name="connsiteX21" fmla="*/ 26756 w 131054"/>
                    <a:gd name="connsiteY21" fmla="*/ 35371 h 114514"/>
                    <a:gd name="connsiteX22" fmla="*/ 45806 w 131054"/>
                    <a:gd name="connsiteY22" fmla="*/ 59184 h 114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1054" h="114514">
                      <a:moveTo>
                        <a:pt x="129626" y="63946"/>
                      </a:moveTo>
                      <a:lnTo>
                        <a:pt x="117244" y="74424"/>
                      </a:lnTo>
                      <a:cubicBezTo>
                        <a:pt x="115338" y="75377"/>
                        <a:pt x="114386" y="76329"/>
                        <a:pt x="112481" y="75377"/>
                      </a:cubicBezTo>
                      <a:lnTo>
                        <a:pt x="68666" y="65852"/>
                      </a:lnTo>
                      <a:lnTo>
                        <a:pt x="58188" y="74424"/>
                      </a:lnTo>
                      <a:lnTo>
                        <a:pt x="79144" y="100142"/>
                      </a:lnTo>
                      <a:cubicBezTo>
                        <a:pt x="81048" y="102046"/>
                        <a:pt x="80096" y="103952"/>
                        <a:pt x="78191" y="104904"/>
                      </a:cubicBezTo>
                      <a:lnTo>
                        <a:pt x="67713" y="113477"/>
                      </a:lnTo>
                      <a:cubicBezTo>
                        <a:pt x="65808" y="115382"/>
                        <a:pt x="63904" y="114429"/>
                        <a:pt x="62951" y="112524"/>
                      </a:cubicBezTo>
                      <a:lnTo>
                        <a:pt x="1038" y="35371"/>
                      </a:lnTo>
                      <a:cubicBezTo>
                        <a:pt x="-867" y="33467"/>
                        <a:pt x="86" y="31561"/>
                        <a:pt x="1991" y="30609"/>
                      </a:cubicBezTo>
                      <a:lnTo>
                        <a:pt x="15326" y="20132"/>
                      </a:lnTo>
                      <a:lnTo>
                        <a:pt x="30566" y="7749"/>
                      </a:lnTo>
                      <a:cubicBezTo>
                        <a:pt x="45806" y="-4633"/>
                        <a:pt x="67713" y="-1776"/>
                        <a:pt x="80096" y="13464"/>
                      </a:cubicBezTo>
                      <a:cubicBezTo>
                        <a:pt x="88669" y="23942"/>
                        <a:pt x="89621" y="38229"/>
                        <a:pt x="83906" y="49659"/>
                      </a:cubicBezTo>
                      <a:lnTo>
                        <a:pt x="129626" y="59184"/>
                      </a:lnTo>
                      <a:cubicBezTo>
                        <a:pt x="131531" y="59184"/>
                        <a:pt x="131531" y="62042"/>
                        <a:pt x="129626" y="63946"/>
                      </a:cubicBezTo>
                      <a:close/>
                      <a:moveTo>
                        <a:pt x="45806" y="59184"/>
                      </a:moveTo>
                      <a:lnTo>
                        <a:pt x="61046" y="46802"/>
                      </a:lnTo>
                      <a:cubicBezTo>
                        <a:pt x="67713" y="42039"/>
                        <a:pt x="67713" y="32514"/>
                        <a:pt x="62951" y="25846"/>
                      </a:cubicBezTo>
                      <a:cubicBezTo>
                        <a:pt x="57236" y="19179"/>
                        <a:pt x="47711" y="17274"/>
                        <a:pt x="41996" y="22989"/>
                      </a:cubicBezTo>
                      <a:lnTo>
                        <a:pt x="26756" y="35371"/>
                      </a:lnTo>
                      <a:lnTo>
                        <a:pt x="45806" y="59184"/>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023CD613-14C9-AA3E-72A1-F91F1BE244E8}"/>
                    </a:ext>
                  </a:extLst>
                </p:cNvPr>
                <p:cNvSpPr/>
                <p:nvPr/>
              </p:nvSpPr>
              <p:spPr>
                <a:xfrm>
                  <a:off x="1599477" y="1613693"/>
                  <a:ext cx="117157" cy="118110"/>
                </a:xfrm>
                <a:custGeom>
                  <a:avLst/>
                  <a:gdLst>
                    <a:gd name="connsiteX0" fmla="*/ 107156 w 117157"/>
                    <a:gd name="connsiteY0" fmla="*/ 63341 h 118110"/>
                    <a:gd name="connsiteX1" fmla="*/ 115729 w 117157"/>
                    <a:gd name="connsiteY1" fmla="*/ 72866 h 118110"/>
                    <a:gd name="connsiteX2" fmla="*/ 115729 w 117157"/>
                    <a:gd name="connsiteY2" fmla="*/ 77629 h 118110"/>
                    <a:gd name="connsiteX3" fmla="*/ 77629 w 117157"/>
                    <a:gd name="connsiteY3" fmla="*/ 114776 h 118110"/>
                    <a:gd name="connsiteX4" fmla="*/ 75724 w 117157"/>
                    <a:gd name="connsiteY4" fmla="*/ 116681 h 118110"/>
                    <a:gd name="connsiteX5" fmla="*/ 70961 w 117157"/>
                    <a:gd name="connsiteY5" fmla="*/ 116681 h 118110"/>
                    <a:gd name="connsiteX6" fmla="*/ 1429 w 117157"/>
                    <a:gd name="connsiteY6" fmla="*/ 45244 h 118110"/>
                    <a:gd name="connsiteX7" fmla="*/ 1429 w 117157"/>
                    <a:gd name="connsiteY7" fmla="*/ 40481 h 118110"/>
                    <a:gd name="connsiteX8" fmla="*/ 13811 w 117157"/>
                    <a:gd name="connsiteY8" fmla="*/ 28099 h 118110"/>
                    <a:gd name="connsiteX9" fmla="*/ 41434 w 117157"/>
                    <a:gd name="connsiteY9" fmla="*/ 1429 h 118110"/>
                    <a:gd name="connsiteX10" fmla="*/ 46196 w 117157"/>
                    <a:gd name="connsiteY10" fmla="*/ 1429 h 118110"/>
                    <a:gd name="connsiteX11" fmla="*/ 54769 w 117157"/>
                    <a:gd name="connsiteY11" fmla="*/ 10954 h 118110"/>
                    <a:gd name="connsiteX12" fmla="*/ 54769 w 117157"/>
                    <a:gd name="connsiteY12" fmla="*/ 15716 h 118110"/>
                    <a:gd name="connsiteX13" fmla="*/ 27146 w 117157"/>
                    <a:gd name="connsiteY13" fmla="*/ 42386 h 118110"/>
                    <a:gd name="connsiteX14" fmla="*/ 43339 w 117157"/>
                    <a:gd name="connsiteY14" fmla="*/ 58579 h 118110"/>
                    <a:gd name="connsiteX15" fmla="*/ 68104 w 117157"/>
                    <a:gd name="connsiteY15" fmla="*/ 34766 h 118110"/>
                    <a:gd name="connsiteX16" fmla="*/ 72866 w 117157"/>
                    <a:gd name="connsiteY16" fmla="*/ 34766 h 118110"/>
                    <a:gd name="connsiteX17" fmla="*/ 81439 w 117157"/>
                    <a:gd name="connsiteY17" fmla="*/ 43339 h 118110"/>
                    <a:gd name="connsiteX18" fmla="*/ 81439 w 117157"/>
                    <a:gd name="connsiteY18" fmla="*/ 48101 h 118110"/>
                    <a:gd name="connsiteX19" fmla="*/ 56674 w 117157"/>
                    <a:gd name="connsiteY19" fmla="*/ 71914 h 118110"/>
                    <a:gd name="connsiteX20" fmla="*/ 72866 w 117157"/>
                    <a:gd name="connsiteY20" fmla="*/ 89059 h 118110"/>
                    <a:gd name="connsiteX21" fmla="*/ 100489 w 117157"/>
                    <a:gd name="connsiteY21" fmla="*/ 62389 h 118110"/>
                    <a:gd name="connsiteX22" fmla="*/ 107156 w 117157"/>
                    <a:gd name="connsiteY22" fmla="*/ 63341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7157" h="118110">
                      <a:moveTo>
                        <a:pt x="107156" y="63341"/>
                      </a:moveTo>
                      <a:lnTo>
                        <a:pt x="115729" y="72866"/>
                      </a:lnTo>
                      <a:cubicBezTo>
                        <a:pt x="117634" y="74771"/>
                        <a:pt x="117634" y="76676"/>
                        <a:pt x="115729" y="77629"/>
                      </a:cubicBezTo>
                      <a:lnTo>
                        <a:pt x="77629" y="114776"/>
                      </a:lnTo>
                      <a:lnTo>
                        <a:pt x="75724" y="116681"/>
                      </a:lnTo>
                      <a:cubicBezTo>
                        <a:pt x="73819" y="118586"/>
                        <a:pt x="71914" y="118586"/>
                        <a:pt x="70961" y="116681"/>
                      </a:cubicBezTo>
                      <a:lnTo>
                        <a:pt x="1429" y="45244"/>
                      </a:lnTo>
                      <a:cubicBezTo>
                        <a:pt x="-476" y="43339"/>
                        <a:pt x="-476" y="41434"/>
                        <a:pt x="1429" y="40481"/>
                      </a:cubicBezTo>
                      <a:lnTo>
                        <a:pt x="13811" y="28099"/>
                      </a:lnTo>
                      <a:lnTo>
                        <a:pt x="41434" y="1429"/>
                      </a:lnTo>
                      <a:cubicBezTo>
                        <a:pt x="43339" y="-476"/>
                        <a:pt x="45244" y="-476"/>
                        <a:pt x="46196" y="1429"/>
                      </a:cubicBezTo>
                      <a:lnTo>
                        <a:pt x="54769" y="10954"/>
                      </a:lnTo>
                      <a:cubicBezTo>
                        <a:pt x="56674" y="12859"/>
                        <a:pt x="56674" y="14764"/>
                        <a:pt x="54769" y="15716"/>
                      </a:cubicBezTo>
                      <a:lnTo>
                        <a:pt x="27146" y="42386"/>
                      </a:lnTo>
                      <a:lnTo>
                        <a:pt x="43339" y="58579"/>
                      </a:lnTo>
                      <a:lnTo>
                        <a:pt x="68104" y="34766"/>
                      </a:lnTo>
                      <a:cubicBezTo>
                        <a:pt x="70009" y="32861"/>
                        <a:pt x="71914" y="32861"/>
                        <a:pt x="72866" y="34766"/>
                      </a:cubicBezTo>
                      <a:lnTo>
                        <a:pt x="81439" y="43339"/>
                      </a:lnTo>
                      <a:cubicBezTo>
                        <a:pt x="83344" y="45244"/>
                        <a:pt x="83344" y="47149"/>
                        <a:pt x="81439" y="48101"/>
                      </a:cubicBezTo>
                      <a:lnTo>
                        <a:pt x="56674" y="71914"/>
                      </a:lnTo>
                      <a:lnTo>
                        <a:pt x="72866" y="89059"/>
                      </a:lnTo>
                      <a:lnTo>
                        <a:pt x="100489" y="62389"/>
                      </a:lnTo>
                      <a:cubicBezTo>
                        <a:pt x="103346" y="61436"/>
                        <a:pt x="105251" y="61436"/>
                        <a:pt x="107156" y="63341"/>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9828EE93-40D9-A0BE-83DC-796DC32498CB}"/>
                    </a:ext>
                  </a:extLst>
                </p:cNvPr>
                <p:cNvSpPr/>
                <p:nvPr/>
              </p:nvSpPr>
              <p:spPr>
                <a:xfrm>
                  <a:off x="1670677" y="1564014"/>
                  <a:ext cx="117395" cy="112544"/>
                </a:xfrm>
                <a:custGeom>
                  <a:avLst/>
                  <a:gdLst>
                    <a:gd name="connsiteX0" fmla="*/ 115967 w 117395"/>
                    <a:gd name="connsiteY0" fmla="*/ 43488 h 112544"/>
                    <a:gd name="connsiteX1" fmla="*/ 106442 w 117395"/>
                    <a:gd name="connsiteY1" fmla="*/ 54918 h 112544"/>
                    <a:gd name="connsiteX2" fmla="*/ 101679 w 117395"/>
                    <a:gd name="connsiteY2" fmla="*/ 55871 h 112544"/>
                    <a:gd name="connsiteX3" fmla="*/ 86439 w 117395"/>
                    <a:gd name="connsiteY3" fmla="*/ 49203 h 112544"/>
                    <a:gd name="connsiteX4" fmla="*/ 60722 w 117395"/>
                    <a:gd name="connsiteY4" fmla="*/ 80636 h 112544"/>
                    <a:gd name="connsiteX5" fmla="*/ 70247 w 117395"/>
                    <a:gd name="connsiteY5" fmla="*/ 94923 h 112544"/>
                    <a:gd name="connsiteX6" fmla="*/ 70247 w 117395"/>
                    <a:gd name="connsiteY6" fmla="*/ 99686 h 112544"/>
                    <a:gd name="connsiteX7" fmla="*/ 60722 w 117395"/>
                    <a:gd name="connsiteY7" fmla="*/ 111115 h 112544"/>
                    <a:gd name="connsiteX8" fmla="*/ 55959 w 117395"/>
                    <a:gd name="connsiteY8" fmla="*/ 111115 h 112544"/>
                    <a:gd name="connsiteX9" fmla="*/ 714 w 117395"/>
                    <a:gd name="connsiteY9" fmla="*/ 21581 h 112544"/>
                    <a:gd name="connsiteX10" fmla="*/ 714 w 117395"/>
                    <a:gd name="connsiteY10" fmla="*/ 16818 h 112544"/>
                    <a:gd name="connsiteX11" fmla="*/ 13097 w 117395"/>
                    <a:gd name="connsiteY11" fmla="*/ 1578 h 112544"/>
                    <a:gd name="connsiteX12" fmla="*/ 17859 w 117395"/>
                    <a:gd name="connsiteY12" fmla="*/ 626 h 112544"/>
                    <a:gd name="connsiteX13" fmla="*/ 115967 w 117395"/>
                    <a:gd name="connsiteY13" fmla="*/ 37773 h 112544"/>
                    <a:gd name="connsiteX14" fmla="*/ 115967 w 117395"/>
                    <a:gd name="connsiteY14" fmla="*/ 43488 h 112544"/>
                    <a:gd name="connsiteX15" fmla="*/ 66437 w 117395"/>
                    <a:gd name="connsiteY15" fmla="*/ 42536 h 112544"/>
                    <a:gd name="connsiteX16" fmla="*/ 23574 w 117395"/>
                    <a:gd name="connsiteY16" fmla="*/ 25390 h 112544"/>
                    <a:gd name="connsiteX17" fmla="*/ 48339 w 117395"/>
                    <a:gd name="connsiteY17" fmla="*/ 64443 h 112544"/>
                    <a:gd name="connsiteX18" fmla="*/ 66437 w 117395"/>
                    <a:gd name="connsiteY18" fmla="*/ 42536 h 11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7395" h="112544">
                      <a:moveTo>
                        <a:pt x="115967" y="43488"/>
                      </a:moveTo>
                      <a:lnTo>
                        <a:pt x="106442" y="54918"/>
                      </a:lnTo>
                      <a:cubicBezTo>
                        <a:pt x="105489" y="56823"/>
                        <a:pt x="103584" y="56823"/>
                        <a:pt x="101679" y="55871"/>
                      </a:cubicBezTo>
                      <a:lnTo>
                        <a:pt x="86439" y="49203"/>
                      </a:lnTo>
                      <a:lnTo>
                        <a:pt x="60722" y="80636"/>
                      </a:lnTo>
                      <a:lnTo>
                        <a:pt x="70247" y="94923"/>
                      </a:lnTo>
                      <a:cubicBezTo>
                        <a:pt x="71199" y="96828"/>
                        <a:pt x="71199" y="98733"/>
                        <a:pt x="70247" y="99686"/>
                      </a:cubicBezTo>
                      <a:lnTo>
                        <a:pt x="60722" y="111115"/>
                      </a:lnTo>
                      <a:cubicBezTo>
                        <a:pt x="58817" y="113021"/>
                        <a:pt x="56912" y="113021"/>
                        <a:pt x="55959" y="111115"/>
                      </a:cubicBezTo>
                      <a:lnTo>
                        <a:pt x="714" y="21581"/>
                      </a:lnTo>
                      <a:cubicBezTo>
                        <a:pt x="-238" y="19676"/>
                        <a:pt x="-238" y="17771"/>
                        <a:pt x="714" y="16818"/>
                      </a:cubicBezTo>
                      <a:lnTo>
                        <a:pt x="13097" y="1578"/>
                      </a:lnTo>
                      <a:cubicBezTo>
                        <a:pt x="14049" y="-327"/>
                        <a:pt x="15954" y="-327"/>
                        <a:pt x="17859" y="626"/>
                      </a:cubicBezTo>
                      <a:lnTo>
                        <a:pt x="115967" y="37773"/>
                      </a:lnTo>
                      <a:cubicBezTo>
                        <a:pt x="117872" y="39678"/>
                        <a:pt x="117872" y="41583"/>
                        <a:pt x="115967" y="43488"/>
                      </a:cubicBezTo>
                      <a:close/>
                      <a:moveTo>
                        <a:pt x="66437" y="42536"/>
                      </a:moveTo>
                      <a:lnTo>
                        <a:pt x="23574" y="25390"/>
                      </a:lnTo>
                      <a:lnTo>
                        <a:pt x="48339" y="64443"/>
                      </a:lnTo>
                      <a:lnTo>
                        <a:pt x="66437" y="42536"/>
                      </a:ln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9CD8DA9C-7AA9-CCDA-6FB7-F5C94F78743B}"/>
                    </a:ext>
                  </a:extLst>
                </p:cNvPr>
                <p:cNvSpPr/>
                <p:nvPr/>
              </p:nvSpPr>
              <p:spPr>
                <a:xfrm>
                  <a:off x="1704103" y="1484544"/>
                  <a:ext cx="110788" cy="95961"/>
                </a:xfrm>
                <a:custGeom>
                  <a:avLst/>
                  <a:gdLst>
                    <a:gd name="connsiteX0" fmla="*/ 41583 w 110788"/>
                    <a:gd name="connsiteY0" fmla="*/ 1038 h 95961"/>
                    <a:gd name="connsiteX1" fmla="*/ 52061 w 110788"/>
                    <a:gd name="connsiteY1" fmla="*/ 8658 h 95961"/>
                    <a:gd name="connsiteX2" fmla="*/ 53013 w 110788"/>
                    <a:gd name="connsiteY2" fmla="*/ 13421 h 95961"/>
                    <a:gd name="connsiteX3" fmla="*/ 40631 w 110788"/>
                    <a:gd name="connsiteY3" fmla="*/ 31518 h 95961"/>
                    <a:gd name="connsiteX4" fmla="*/ 109211 w 110788"/>
                    <a:gd name="connsiteY4" fmla="*/ 78191 h 95961"/>
                    <a:gd name="connsiteX5" fmla="*/ 110163 w 110788"/>
                    <a:gd name="connsiteY5" fmla="*/ 82953 h 95961"/>
                    <a:gd name="connsiteX6" fmla="*/ 102543 w 110788"/>
                    <a:gd name="connsiteY6" fmla="*/ 94384 h 95961"/>
                    <a:gd name="connsiteX7" fmla="*/ 97781 w 110788"/>
                    <a:gd name="connsiteY7" fmla="*/ 95336 h 95961"/>
                    <a:gd name="connsiteX8" fmla="*/ 29200 w 110788"/>
                    <a:gd name="connsiteY8" fmla="*/ 48663 h 95961"/>
                    <a:gd name="connsiteX9" fmla="*/ 16818 w 110788"/>
                    <a:gd name="connsiteY9" fmla="*/ 66761 h 95961"/>
                    <a:gd name="connsiteX10" fmla="*/ 12056 w 110788"/>
                    <a:gd name="connsiteY10" fmla="*/ 67713 h 95961"/>
                    <a:gd name="connsiteX11" fmla="*/ 1578 w 110788"/>
                    <a:gd name="connsiteY11" fmla="*/ 60093 h 95961"/>
                    <a:gd name="connsiteX12" fmla="*/ 625 w 110788"/>
                    <a:gd name="connsiteY12" fmla="*/ 55331 h 95961"/>
                    <a:gd name="connsiteX13" fmla="*/ 25391 w 110788"/>
                    <a:gd name="connsiteY13" fmla="*/ 20088 h 95961"/>
                    <a:gd name="connsiteX14" fmla="*/ 37773 w 110788"/>
                    <a:gd name="connsiteY14" fmla="*/ 1991 h 95961"/>
                    <a:gd name="connsiteX15" fmla="*/ 41583 w 110788"/>
                    <a:gd name="connsiteY15" fmla="*/ 1038 h 9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788" h="95961">
                      <a:moveTo>
                        <a:pt x="41583" y="1038"/>
                      </a:moveTo>
                      <a:lnTo>
                        <a:pt x="52061" y="8658"/>
                      </a:lnTo>
                      <a:cubicBezTo>
                        <a:pt x="53966" y="9611"/>
                        <a:pt x="53966" y="11516"/>
                        <a:pt x="53013" y="13421"/>
                      </a:cubicBezTo>
                      <a:lnTo>
                        <a:pt x="40631" y="31518"/>
                      </a:lnTo>
                      <a:lnTo>
                        <a:pt x="109211" y="78191"/>
                      </a:lnTo>
                      <a:cubicBezTo>
                        <a:pt x="111116" y="79143"/>
                        <a:pt x="111116" y="81048"/>
                        <a:pt x="110163" y="82953"/>
                      </a:cubicBezTo>
                      <a:lnTo>
                        <a:pt x="102543" y="94384"/>
                      </a:lnTo>
                      <a:cubicBezTo>
                        <a:pt x="101591" y="96288"/>
                        <a:pt x="99686" y="96288"/>
                        <a:pt x="97781" y="95336"/>
                      </a:cubicBezTo>
                      <a:lnTo>
                        <a:pt x="29200" y="48663"/>
                      </a:lnTo>
                      <a:lnTo>
                        <a:pt x="16818" y="66761"/>
                      </a:lnTo>
                      <a:cubicBezTo>
                        <a:pt x="15866" y="68666"/>
                        <a:pt x="13961" y="68666"/>
                        <a:pt x="12056" y="67713"/>
                      </a:cubicBezTo>
                      <a:lnTo>
                        <a:pt x="1578" y="60093"/>
                      </a:lnTo>
                      <a:cubicBezTo>
                        <a:pt x="-327" y="59141"/>
                        <a:pt x="-327" y="57236"/>
                        <a:pt x="625" y="55331"/>
                      </a:cubicBezTo>
                      <a:lnTo>
                        <a:pt x="25391" y="20088"/>
                      </a:lnTo>
                      <a:lnTo>
                        <a:pt x="37773" y="1991"/>
                      </a:lnTo>
                      <a:cubicBezTo>
                        <a:pt x="37773" y="86"/>
                        <a:pt x="39678" y="-867"/>
                        <a:pt x="41583" y="1038"/>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1C51B03C-FB10-933F-A332-367FB64D3DDF}"/>
                    </a:ext>
                  </a:extLst>
                </p:cNvPr>
                <p:cNvSpPr/>
                <p:nvPr/>
              </p:nvSpPr>
              <p:spPr>
                <a:xfrm>
                  <a:off x="1751884" y="1429960"/>
                  <a:ext cx="109313" cy="94471"/>
                </a:xfrm>
                <a:custGeom>
                  <a:avLst/>
                  <a:gdLst>
                    <a:gd name="connsiteX0" fmla="*/ 58572 w 109313"/>
                    <a:gd name="connsiteY0" fmla="*/ 90864 h 94471"/>
                    <a:gd name="connsiteX1" fmla="*/ 56667 w 109313"/>
                    <a:gd name="connsiteY1" fmla="*/ 86102 h 94471"/>
                    <a:gd name="connsiteX2" fmla="*/ 63334 w 109313"/>
                    <a:gd name="connsiteY2" fmla="*/ 73719 h 94471"/>
                    <a:gd name="connsiteX3" fmla="*/ 68097 w 109313"/>
                    <a:gd name="connsiteY3" fmla="*/ 71814 h 94471"/>
                    <a:gd name="connsiteX4" fmla="*/ 86194 w 109313"/>
                    <a:gd name="connsiteY4" fmla="*/ 61337 h 94471"/>
                    <a:gd name="connsiteX5" fmla="*/ 84289 w 109313"/>
                    <a:gd name="connsiteY5" fmla="*/ 42287 h 94471"/>
                    <a:gd name="connsiteX6" fmla="*/ 62382 w 109313"/>
                    <a:gd name="connsiteY6" fmla="*/ 51812 h 94471"/>
                    <a:gd name="connsiteX7" fmla="*/ 15709 w 109313"/>
                    <a:gd name="connsiteY7" fmla="*/ 65146 h 94471"/>
                    <a:gd name="connsiteX8" fmla="*/ 5232 w 109313"/>
                    <a:gd name="connsiteY8" fmla="*/ 19427 h 94471"/>
                    <a:gd name="connsiteX9" fmla="*/ 49047 w 109313"/>
                    <a:gd name="connsiteY9" fmla="*/ 3234 h 94471"/>
                    <a:gd name="connsiteX10" fmla="*/ 50952 w 109313"/>
                    <a:gd name="connsiteY10" fmla="*/ 7996 h 94471"/>
                    <a:gd name="connsiteX11" fmla="*/ 44284 w 109313"/>
                    <a:gd name="connsiteY11" fmla="*/ 20379 h 94471"/>
                    <a:gd name="connsiteX12" fmla="*/ 39522 w 109313"/>
                    <a:gd name="connsiteY12" fmla="*/ 22284 h 94471"/>
                    <a:gd name="connsiteX13" fmla="*/ 23329 w 109313"/>
                    <a:gd name="connsiteY13" fmla="*/ 29904 h 94471"/>
                    <a:gd name="connsiteX14" fmla="*/ 26187 w 109313"/>
                    <a:gd name="connsiteY14" fmla="*/ 47049 h 94471"/>
                    <a:gd name="connsiteX15" fmla="*/ 47142 w 109313"/>
                    <a:gd name="connsiteY15" fmla="*/ 39429 h 94471"/>
                    <a:gd name="connsiteX16" fmla="*/ 93814 w 109313"/>
                    <a:gd name="connsiteY16" fmla="*/ 25142 h 94471"/>
                    <a:gd name="connsiteX17" fmla="*/ 103339 w 109313"/>
                    <a:gd name="connsiteY17" fmla="*/ 72767 h 94471"/>
                    <a:gd name="connsiteX18" fmla="*/ 58572 w 109313"/>
                    <a:gd name="connsiteY18" fmla="*/ 90864 h 94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313" h="94471">
                      <a:moveTo>
                        <a:pt x="58572" y="90864"/>
                      </a:moveTo>
                      <a:cubicBezTo>
                        <a:pt x="56667" y="89912"/>
                        <a:pt x="55714" y="88006"/>
                        <a:pt x="56667" y="86102"/>
                      </a:cubicBezTo>
                      <a:lnTo>
                        <a:pt x="63334" y="73719"/>
                      </a:lnTo>
                      <a:cubicBezTo>
                        <a:pt x="64287" y="71814"/>
                        <a:pt x="66192" y="71814"/>
                        <a:pt x="68097" y="71814"/>
                      </a:cubicBezTo>
                      <a:cubicBezTo>
                        <a:pt x="74764" y="74671"/>
                        <a:pt x="81432" y="70862"/>
                        <a:pt x="86194" y="61337"/>
                      </a:cubicBezTo>
                      <a:cubicBezTo>
                        <a:pt x="90957" y="51812"/>
                        <a:pt x="90004" y="45144"/>
                        <a:pt x="84289" y="42287"/>
                      </a:cubicBezTo>
                      <a:cubicBezTo>
                        <a:pt x="77622" y="38477"/>
                        <a:pt x="70954" y="44192"/>
                        <a:pt x="62382" y="51812"/>
                      </a:cubicBezTo>
                      <a:cubicBezTo>
                        <a:pt x="49999" y="62289"/>
                        <a:pt x="35712" y="75624"/>
                        <a:pt x="15709" y="65146"/>
                      </a:cubicBezTo>
                      <a:cubicBezTo>
                        <a:pt x="-2388" y="55621"/>
                        <a:pt x="-3341" y="35619"/>
                        <a:pt x="5232" y="19427"/>
                      </a:cubicBezTo>
                      <a:cubicBezTo>
                        <a:pt x="13804" y="4187"/>
                        <a:pt x="29997" y="-5338"/>
                        <a:pt x="49047" y="3234"/>
                      </a:cubicBezTo>
                      <a:cubicBezTo>
                        <a:pt x="50952" y="4187"/>
                        <a:pt x="51904" y="6092"/>
                        <a:pt x="50952" y="7996"/>
                      </a:cubicBezTo>
                      <a:lnTo>
                        <a:pt x="44284" y="20379"/>
                      </a:lnTo>
                      <a:cubicBezTo>
                        <a:pt x="43332" y="22284"/>
                        <a:pt x="41427" y="22284"/>
                        <a:pt x="39522" y="22284"/>
                      </a:cubicBezTo>
                      <a:cubicBezTo>
                        <a:pt x="32854" y="20379"/>
                        <a:pt x="27139" y="23237"/>
                        <a:pt x="23329" y="29904"/>
                      </a:cubicBezTo>
                      <a:cubicBezTo>
                        <a:pt x="19519" y="37524"/>
                        <a:pt x="20472" y="44192"/>
                        <a:pt x="26187" y="47049"/>
                      </a:cubicBezTo>
                      <a:cubicBezTo>
                        <a:pt x="32854" y="50859"/>
                        <a:pt x="39522" y="46096"/>
                        <a:pt x="47142" y="39429"/>
                      </a:cubicBezTo>
                      <a:cubicBezTo>
                        <a:pt x="59524" y="28952"/>
                        <a:pt x="73812" y="13712"/>
                        <a:pt x="93814" y="25142"/>
                      </a:cubicBezTo>
                      <a:cubicBezTo>
                        <a:pt x="111912" y="34667"/>
                        <a:pt x="112864" y="54669"/>
                        <a:pt x="103339" y="72767"/>
                      </a:cubicBezTo>
                      <a:cubicBezTo>
                        <a:pt x="94767" y="89912"/>
                        <a:pt x="77622" y="100389"/>
                        <a:pt x="58572" y="90864"/>
                      </a:cubicBezTo>
                      <a:close/>
                    </a:path>
                  </a:pathLst>
                </a:custGeom>
                <a:solidFill>
                  <a:srgbClr val="FFFFFF"/>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4" name="Graphic 3">
                <a:extLst>
                  <a:ext uri="{FF2B5EF4-FFF2-40B4-BE49-F238E27FC236}">
                    <a16:creationId xmlns:a16="http://schemas.microsoft.com/office/drawing/2014/main" id="{33153230-618A-F95D-2D49-3A2C3FFD6951}"/>
                  </a:ext>
                </a:extLst>
              </p:cNvPr>
              <p:cNvGrpSpPr/>
              <p:nvPr/>
            </p:nvGrpSpPr>
            <p:grpSpPr>
              <a:xfrm>
                <a:off x="410281" y="856932"/>
                <a:ext cx="1253490" cy="374333"/>
                <a:chOff x="410281" y="856932"/>
                <a:chExt cx="1253490" cy="374333"/>
              </a:xfrm>
              <a:solidFill>
                <a:srgbClr val="000000"/>
              </a:solidFill>
            </p:grpSpPr>
            <p:sp>
              <p:nvSpPr>
                <p:cNvPr id="84" name="Freeform 83">
                  <a:extLst>
                    <a:ext uri="{FF2B5EF4-FFF2-40B4-BE49-F238E27FC236}">
                      <a16:creationId xmlns:a16="http://schemas.microsoft.com/office/drawing/2014/main" id="{4B46737D-EBBC-95DE-63E8-746E3796BC72}"/>
                    </a:ext>
                  </a:extLst>
                </p:cNvPr>
                <p:cNvSpPr/>
                <p:nvPr/>
              </p:nvSpPr>
              <p:spPr>
                <a:xfrm>
                  <a:off x="410281" y="856932"/>
                  <a:ext cx="224790" cy="374332"/>
                </a:xfrm>
                <a:custGeom>
                  <a:avLst/>
                  <a:gdLst>
                    <a:gd name="connsiteX0" fmla="*/ 219075 w 224790"/>
                    <a:gd name="connsiteY0" fmla="*/ 58103 h 374332"/>
                    <a:gd name="connsiteX1" fmla="*/ 168593 w 224790"/>
                    <a:gd name="connsiteY1" fmla="*/ 101918 h 374332"/>
                    <a:gd name="connsiteX2" fmla="*/ 115253 w 224790"/>
                    <a:gd name="connsiteY2" fmla="*/ 64770 h 374332"/>
                    <a:gd name="connsiteX3" fmla="*/ 93345 w 224790"/>
                    <a:gd name="connsiteY3" fmla="*/ 71438 h 374332"/>
                    <a:gd name="connsiteX4" fmla="*/ 84773 w 224790"/>
                    <a:gd name="connsiteY4" fmla="*/ 87630 h 374332"/>
                    <a:gd name="connsiteX5" fmla="*/ 90488 w 224790"/>
                    <a:gd name="connsiteY5" fmla="*/ 104775 h 374332"/>
                    <a:gd name="connsiteX6" fmla="*/ 140018 w 224790"/>
                    <a:gd name="connsiteY6" fmla="*/ 150495 h 374332"/>
                    <a:gd name="connsiteX7" fmla="*/ 186690 w 224790"/>
                    <a:gd name="connsiteY7" fmla="*/ 191453 h 374332"/>
                    <a:gd name="connsiteX8" fmla="*/ 216218 w 224790"/>
                    <a:gd name="connsiteY8" fmla="*/ 231458 h 374332"/>
                    <a:gd name="connsiteX9" fmla="*/ 224790 w 224790"/>
                    <a:gd name="connsiteY9" fmla="*/ 273368 h 374332"/>
                    <a:gd name="connsiteX10" fmla="*/ 194310 w 224790"/>
                    <a:gd name="connsiteY10" fmla="*/ 345758 h 374332"/>
                    <a:gd name="connsiteX11" fmla="*/ 115253 w 224790"/>
                    <a:gd name="connsiteY11" fmla="*/ 374333 h 374332"/>
                    <a:gd name="connsiteX12" fmla="*/ 48578 w 224790"/>
                    <a:gd name="connsiteY12" fmla="*/ 355283 h 374332"/>
                    <a:gd name="connsiteX13" fmla="*/ 0 w 224790"/>
                    <a:gd name="connsiteY13" fmla="*/ 297180 h 374332"/>
                    <a:gd name="connsiteX14" fmla="*/ 57150 w 224790"/>
                    <a:gd name="connsiteY14" fmla="*/ 262890 h 374332"/>
                    <a:gd name="connsiteX15" fmla="*/ 116205 w 224790"/>
                    <a:gd name="connsiteY15" fmla="*/ 310515 h 374332"/>
                    <a:gd name="connsiteX16" fmla="*/ 145733 w 224790"/>
                    <a:gd name="connsiteY16" fmla="*/ 300038 h 374332"/>
                    <a:gd name="connsiteX17" fmla="*/ 157163 w 224790"/>
                    <a:gd name="connsiteY17" fmla="*/ 276225 h 374332"/>
                    <a:gd name="connsiteX18" fmla="*/ 148590 w 224790"/>
                    <a:gd name="connsiteY18" fmla="*/ 252413 h 374332"/>
                    <a:gd name="connsiteX19" fmla="*/ 109538 w 224790"/>
                    <a:gd name="connsiteY19" fmla="*/ 215265 h 374332"/>
                    <a:gd name="connsiteX20" fmla="*/ 34290 w 224790"/>
                    <a:gd name="connsiteY20" fmla="*/ 141922 h 374332"/>
                    <a:gd name="connsiteX21" fmla="*/ 17145 w 224790"/>
                    <a:gd name="connsiteY21" fmla="*/ 90488 h 374332"/>
                    <a:gd name="connsiteX22" fmla="*/ 45720 w 224790"/>
                    <a:gd name="connsiteY22" fmla="*/ 26670 h 374332"/>
                    <a:gd name="connsiteX23" fmla="*/ 115253 w 224790"/>
                    <a:gd name="connsiteY23" fmla="*/ 0 h 374332"/>
                    <a:gd name="connsiteX24" fmla="*/ 165735 w 224790"/>
                    <a:gd name="connsiteY24" fmla="*/ 12383 h 374332"/>
                    <a:gd name="connsiteX25" fmla="*/ 219075 w 224790"/>
                    <a:gd name="connsiteY25" fmla="*/ 58103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4790" h="374332">
                      <a:moveTo>
                        <a:pt x="219075" y="58103"/>
                      </a:moveTo>
                      <a:lnTo>
                        <a:pt x="168593" y="101918"/>
                      </a:lnTo>
                      <a:cubicBezTo>
                        <a:pt x="151448" y="77153"/>
                        <a:pt x="133350" y="64770"/>
                        <a:pt x="115253" y="64770"/>
                      </a:cubicBezTo>
                      <a:cubicBezTo>
                        <a:pt x="106680" y="64770"/>
                        <a:pt x="99060" y="66675"/>
                        <a:pt x="93345" y="71438"/>
                      </a:cubicBezTo>
                      <a:cubicBezTo>
                        <a:pt x="87630" y="76200"/>
                        <a:pt x="84773" y="81915"/>
                        <a:pt x="84773" y="87630"/>
                      </a:cubicBezTo>
                      <a:cubicBezTo>
                        <a:pt x="84773" y="93345"/>
                        <a:pt x="86678" y="99060"/>
                        <a:pt x="90488" y="104775"/>
                      </a:cubicBezTo>
                      <a:cubicBezTo>
                        <a:pt x="96203" y="111443"/>
                        <a:pt x="112395" y="126683"/>
                        <a:pt x="140018" y="150495"/>
                      </a:cubicBezTo>
                      <a:cubicBezTo>
                        <a:pt x="165735" y="172403"/>
                        <a:pt x="181928" y="185738"/>
                        <a:pt x="186690" y="191453"/>
                      </a:cubicBezTo>
                      <a:cubicBezTo>
                        <a:pt x="200025" y="205740"/>
                        <a:pt x="210503" y="218122"/>
                        <a:pt x="216218" y="231458"/>
                      </a:cubicBezTo>
                      <a:cubicBezTo>
                        <a:pt x="221933" y="243840"/>
                        <a:pt x="224790" y="258128"/>
                        <a:pt x="224790" y="273368"/>
                      </a:cubicBezTo>
                      <a:cubicBezTo>
                        <a:pt x="224790" y="302895"/>
                        <a:pt x="214313" y="326708"/>
                        <a:pt x="194310" y="345758"/>
                      </a:cubicBezTo>
                      <a:cubicBezTo>
                        <a:pt x="174308" y="364808"/>
                        <a:pt x="147638" y="374333"/>
                        <a:pt x="115253" y="374333"/>
                      </a:cubicBezTo>
                      <a:cubicBezTo>
                        <a:pt x="89535" y="374333"/>
                        <a:pt x="67628" y="367665"/>
                        <a:pt x="48578" y="355283"/>
                      </a:cubicBezTo>
                      <a:cubicBezTo>
                        <a:pt x="29528" y="342900"/>
                        <a:pt x="13335" y="322897"/>
                        <a:pt x="0" y="297180"/>
                      </a:cubicBezTo>
                      <a:lnTo>
                        <a:pt x="57150" y="262890"/>
                      </a:lnTo>
                      <a:cubicBezTo>
                        <a:pt x="74295" y="294322"/>
                        <a:pt x="94298" y="310515"/>
                        <a:pt x="116205" y="310515"/>
                      </a:cubicBezTo>
                      <a:cubicBezTo>
                        <a:pt x="127635" y="310515"/>
                        <a:pt x="137160" y="306705"/>
                        <a:pt x="145733" y="300038"/>
                      </a:cubicBezTo>
                      <a:cubicBezTo>
                        <a:pt x="154305" y="293370"/>
                        <a:pt x="157163" y="285750"/>
                        <a:pt x="157163" y="276225"/>
                      </a:cubicBezTo>
                      <a:cubicBezTo>
                        <a:pt x="157163" y="268605"/>
                        <a:pt x="154305" y="260033"/>
                        <a:pt x="148590" y="252413"/>
                      </a:cubicBezTo>
                      <a:cubicBezTo>
                        <a:pt x="142875" y="244793"/>
                        <a:pt x="129540" y="232410"/>
                        <a:pt x="109538" y="215265"/>
                      </a:cubicBezTo>
                      <a:cubicBezTo>
                        <a:pt x="70485" y="183833"/>
                        <a:pt x="45720" y="159068"/>
                        <a:pt x="34290" y="141922"/>
                      </a:cubicBezTo>
                      <a:cubicBezTo>
                        <a:pt x="22860" y="124778"/>
                        <a:pt x="17145" y="107633"/>
                        <a:pt x="17145" y="90488"/>
                      </a:cubicBezTo>
                      <a:cubicBezTo>
                        <a:pt x="17145" y="65722"/>
                        <a:pt x="26670" y="44768"/>
                        <a:pt x="45720" y="26670"/>
                      </a:cubicBezTo>
                      <a:cubicBezTo>
                        <a:pt x="64770" y="8572"/>
                        <a:pt x="87630" y="0"/>
                        <a:pt x="115253" y="0"/>
                      </a:cubicBezTo>
                      <a:cubicBezTo>
                        <a:pt x="133350" y="0"/>
                        <a:pt x="149543" y="3810"/>
                        <a:pt x="165735" y="12383"/>
                      </a:cubicBezTo>
                      <a:cubicBezTo>
                        <a:pt x="181928" y="20955"/>
                        <a:pt x="200025" y="36195"/>
                        <a:pt x="219075" y="5810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3A046EC0-4192-8CFE-4DCC-A091317B5322}"/>
                    </a:ext>
                  </a:extLst>
                </p:cNvPr>
                <p:cNvSpPr/>
                <p:nvPr/>
              </p:nvSpPr>
              <p:spPr>
                <a:xfrm>
                  <a:off x="653168" y="867410"/>
                  <a:ext cx="420052" cy="355282"/>
                </a:xfrm>
                <a:custGeom>
                  <a:avLst/>
                  <a:gdLst>
                    <a:gd name="connsiteX0" fmla="*/ 0 w 420052"/>
                    <a:gd name="connsiteY0" fmla="*/ 0 h 355282"/>
                    <a:gd name="connsiteX1" fmla="*/ 66675 w 420052"/>
                    <a:gd name="connsiteY1" fmla="*/ 0 h 355282"/>
                    <a:gd name="connsiteX2" fmla="*/ 118110 w 420052"/>
                    <a:gd name="connsiteY2" fmla="*/ 226695 h 355282"/>
                    <a:gd name="connsiteX3" fmla="*/ 181928 w 420052"/>
                    <a:gd name="connsiteY3" fmla="*/ 0 h 355282"/>
                    <a:gd name="connsiteX4" fmla="*/ 238125 w 420052"/>
                    <a:gd name="connsiteY4" fmla="*/ 0 h 355282"/>
                    <a:gd name="connsiteX5" fmla="*/ 302895 w 420052"/>
                    <a:gd name="connsiteY5" fmla="*/ 226695 h 355282"/>
                    <a:gd name="connsiteX6" fmla="*/ 353378 w 420052"/>
                    <a:gd name="connsiteY6" fmla="*/ 0 h 355282"/>
                    <a:gd name="connsiteX7" fmla="*/ 420053 w 420052"/>
                    <a:gd name="connsiteY7" fmla="*/ 0 h 355282"/>
                    <a:gd name="connsiteX8" fmla="*/ 340043 w 420052"/>
                    <a:gd name="connsiteY8" fmla="*/ 355282 h 355282"/>
                    <a:gd name="connsiteX9" fmla="*/ 275273 w 420052"/>
                    <a:gd name="connsiteY9" fmla="*/ 355282 h 355282"/>
                    <a:gd name="connsiteX10" fmla="*/ 209550 w 420052"/>
                    <a:gd name="connsiteY10" fmla="*/ 125730 h 355282"/>
                    <a:gd name="connsiteX11" fmla="*/ 144780 w 420052"/>
                    <a:gd name="connsiteY11" fmla="*/ 355282 h 355282"/>
                    <a:gd name="connsiteX12" fmla="*/ 80010 w 420052"/>
                    <a:gd name="connsiteY12" fmla="*/ 355282 h 355282"/>
                    <a:gd name="connsiteX13" fmla="*/ 0 w 420052"/>
                    <a:gd name="connsiteY13"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0052" h="355282">
                      <a:moveTo>
                        <a:pt x="0" y="0"/>
                      </a:moveTo>
                      <a:lnTo>
                        <a:pt x="66675" y="0"/>
                      </a:lnTo>
                      <a:lnTo>
                        <a:pt x="118110" y="226695"/>
                      </a:lnTo>
                      <a:lnTo>
                        <a:pt x="181928" y="0"/>
                      </a:lnTo>
                      <a:lnTo>
                        <a:pt x="238125" y="0"/>
                      </a:lnTo>
                      <a:lnTo>
                        <a:pt x="302895" y="226695"/>
                      </a:lnTo>
                      <a:lnTo>
                        <a:pt x="353378" y="0"/>
                      </a:lnTo>
                      <a:lnTo>
                        <a:pt x="420053" y="0"/>
                      </a:lnTo>
                      <a:lnTo>
                        <a:pt x="340043" y="355282"/>
                      </a:lnTo>
                      <a:lnTo>
                        <a:pt x="275273" y="355282"/>
                      </a:lnTo>
                      <a:lnTo>
                        <a:pt x="209550" y="125730"/>
                      </a:lnTo>
                      <a:lnTo>
                        <a:pt x="144780" y="355282"/>
                      </a:lnTo>
                      <a:lnTo>
                        <a:pt x="80010" y="355282"/>
                      </a:lnTo>
                      <a:lnTo>
                        <a:pt x="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E8EB2AA4-8E13-728B-984C-F34503C32D72}"/>
                    </a:ext>
                  </a:extLst>
                </p:cNvPr>
                <p:cNvSpPr/>
                <p:nvPr/>
              </p:nvSpPr>
              <p:spPr>
                <a:xfrm>
                  <a:off x="1087509" y="857885"/>
                  <a:ext cx="370522" cy="373380"/>
                </a:xfrm>
                <a:custGeom>
                  <a:avLst/>
                  <a:gdLst>
                    <a:gd name="connsiteX0" fmla="*/ 186690 w 370522"/>
                    <a:gd name="connsiteY0" fmla="*/ 0 h 373380"/>
                    <a:gd name="connsiteX1" fmla="*/ 316230 w 370522"/>
                    <a:gd name="connsiteY1" fmla="*/ 54293 h 373380"/>
                    <a:gd name="connsiteX2" fmla="*/ 370522 w 370522"/>
                    <a:gd name="connsiteY2" fmla="*/ 187643 h 373380"/>
                    <a:gd name="connsiteX3" fmla="*/ 317183 w 370522"/>
                    <a:gd name="connsiteY3" fmla="*/ 319088 h 373380"/>
                    <a:gd name="connsiteX4" fmla="*/ 186690 w 370522"/>
                    <a:gd name="connsiteY4" fmla="*/ 373380 h 373380"/>
                    <a:gd name="connsiteX5" fmla="*/ 53340 w 370522"/>
                    <a:gd name="connsiteY5" fmla="*/ 318135 h 373380"/>
                    <a:gd name="connsiteX6" fmla="*/ 0 w 370522"/>
                    <a:gd name="connsiteY6" fmla="*/ 186690 h 373380"/>
                    <a:gd name="connsiteX7" fmla="*/ 24765 w 370522"/>
                    <a:gd name="connsiteY7" fmla="*/ 92393 h 373380"/>
                    <a:gd name="connsiteX8" fmla="*/ 92392 w 370522"/>
                    <a:gd name="connsiteY8" fmla="*/ 24765 h 373380"/>
                    <a:gd name="connsiteX9" fmla="*/ 186690 w 370522"/>
                    <a:gd name="connsiteY9" fmla="*/ 0 h 373380"/>
                    <a:gd name="connsiteX10" fmla="*/ 185738 w 370522"/>
                    <a:gd name="connsiteY10" fmla="*/ 66675 h 373380"/>
                    <a:gd name="connsiteX11" fmla="*/ 102870 w 370522"/>
                    <a:gd name="connsiteY11" fmla="*/ 100965 h 373380"/>
                    <a:gd name="connsiteX12" fmla="*/ 69533 w 370522"/>
                    <a:gd name="connsiteY12" fmla="*/ 188595 h 373380"/>
                    <a:gd name="connsiteX13" fmla="*/ 111442 w 370522"/>
                    <a:gd name="connsiteY13" fmla="*/ 281940 h 373380"/>
                    <a:gd name="connsiteX14" fmla="*/ 186690 w 370522"/>
                    <a:gd name="connsiteY14" fmla="*/ 308610 h 373380"/>
                    <a:gd name="connsiteX15" fmla="*/ 268605 w 370522"/>
                    <a:gd name="connsiteY15" fmla="*/ 273368 h 373380"/>
                    <a:gd name="connsiteX16" fmla="*/ 302895 w 370522"/>
                    <a:gd name="connsiteY16" fmla="*/ 187643 h 373380"/>
                    <a:gd name="connsiteX17" fmla="*/ 268605 w 370522"/>
                    <a:gd name="connsiteY17" fmla="*/ 101918 h 373380"/>
                    <a:gd name="connsiteX18" fmla="*/ 185738 w 370522"/>
                    <a:gd name="connsiteY18" fmla="*/ 66675 h 37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0522" h="373380">
                      <a:moveTo>
                        <a:pt x="186690" y="0"/>
                      </a:moveTo>
                      <a:cubicBezTo>
                        <a:pt x="237172" y="0"/>
                        <a:pt x="280035" y="18097"/>
                        <a:pt x="316230" y="54293"/>
                      </a:cubicBezTo>
                      <a:cubicBezTo>
                        <a:pt x="352425" y="90488"/>
                        <a:pt x="370522" y="135255"/>
                        <a:pt x="370522" y="187643"/>
                      </a:cubicBezTo>
                      <a:cubicBezTo>
                        <a:pt x="370522" y="240030"/>
                        <a:pt x="352425" y="283845"/>
                        <a:pt x="317183" y="319088"/>
                      </a:cubicBezTo>
                      <a:cubicBezTo>
                        <a:pt x="281940" y="354330"/>
                        <a:pt x="238125" y="373380"/>
                        <a:pt x="186690" y="373380"/>
                      </a:cubicBezTo>
                      <a:cubicBezTo>
                        <a:pt x="133350" y="373380"/>
                        <a:pt x="88583" y="355282"/>
                        <a:pt x="53340" y="318135"/>
                      </a:cubicBezTo>
                      <a:cubicBezTo>
                        <a:pt x="18097" y="280988"/>
                        <a:pt x="0" y="237172"/>
                        <a:pt x="0" y="186690"/>
                      </a:cubicBezTo>
                      <a:cubicBezTo>
                        <a:pt x="0" y="152400"/>
                        <a:pt x="8572" y="120968"/>
                        <a:pt x="24765" y="92393"/>
                      </a:cubicBezTo>
                      <a:cubicBezTo>
                        <a:pt x="40958" y="63818"/>
                        <a:pt x="63817" y="40957"/>
                        <a:pt x="92392" y="24765"/>
                      </a:cubicBezTo>
                      <a:cubicBezTo>
                        <a:pt x="121920" y="8572"/>
                        <a:pt x="153353" y="0"/>
                        <a:pt x="186690" y="0"/>
                      </a:cubicBezTo>
                      <a:close/>
                      <a:moveTo>
                        <a:pt x="185738" y="66675"/>
                      </a:moveTo>
                      <a:cubicBezTo>
                        <a:pt x="152400" y="66675"/>
                        <a:pt x="124778" y="78105"/>
                        <a:pt x="102870" y="100965"/>
                      </a:cubicBezTo>
                      <a:cubicBezTo>
                        <a:pt x="80963" y="123825"/>
                        <a:pt x="69533" y="153353"/>
                        <a:pt x="69533" y="188595"/>
                      </a:cubicBezTo>
                      <a:cubicBezTo>
                        <a:pt x="69533" y="227647"/>
                        <a:pt x="83820" y="259080"/>
                        <a:pt x="111442" y="281940"/>
                      </a:cubicBezTo>
                      <a:cubicBezTo>
                        <a:pt x="133350" y="300038"/>
                        <a:pt x="158115" y="308610"/>
                        <a:pt x="186690" y="308610"/>
                      </a:cubicBezTo>
                      <a:cubicBezTo>
                        <a:pt x="219075" y="308610"/>
                        <a:pt x="245745" y="297180"/>
                        <a:pt x="268605" y="273368"/>
                      </a:cubicBezTo>
                      <a:cubicBezTo>
                        <a:pt x="291465" y="250507"/>
                        <a:pt x="302895" y="221932"/>
                        <a:pt x="302895" y="187643"/>
                      </a:cubicBezTo>
                      <a:cubicBezTo>
                        <a:pt x="302895" y="153353"/>
                        <a:pt x="291465" y="124778"/>
                        <a:pt x="268605" y="101918"/>
                      </a:cubicBezTo>
                      <a:cubicBezTo>
                        <a:pt x="245745" y="79057"/>
                        <a:pt x="218122" y="66675"/>
                        <a:pt x="185738" y="66675"/>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C911B063-EC42-5B18-5221-0BFE51CFCBE1}"/>
                    </a:ext>
                  </a:extLst>
                </p:cNvPr>
                <p:cNvSpPr/>
                <p:nvPr/>
              </p:nvSpPr>
              <p:spPr>
                <a:xfrm>
                  <a:off x="1467556" y="867410"/>
                  <a:ext cx="196215" cy="355282"/>
                </a:xfrm>
                <a:custGeom>
                  <a:avLst/>
                  <a:gdLst>
                    <a:gd name="connsiteX0" fmla="*/ 0 w 196215"/>
                    <a:gd name="connsiteY0" fmla="*/ 0 h 355282"/>
                    <a:gd name="connsiteX1" fmla="*/ 196215 w 196215"/>
                    <a:gd name="connsiteY1" fmla="*/ 0 h 355282"/>
                    <a:gd name="connsiteX2" fmla="*/ 196215 w 196215"/>
                    <a:gd name="connsiteY2" fmla="*/ 66675 h 355282"/>
                    <a:gd name="connsiteX3" fmla="*/ 131445 w 196215"/>
                    <a:gd name="connsiteY3" fmla="*/ 66675 h 355282"/>
                    <a:gd name="connsiteX4" fmla="*/ 131445 w 196215"/>
                    <a:gd name="connsiteY4" fmla="*/ 355282 h 355282"/>
                    <a:gd name="connsiteX5" fmla="*/ 62865 w 196215"/>
                    <a:gd name="connsiteY5" fmla="*/ 355282 h 355282"/>
                    <a:gd name="connsiteX6" fmla="*/ 62865 w 196215"/>
                    <a:gd name="connsiteY6" fmla="*/ 66675 h 355282"/>
                    <a:gd name="connsiteX7" fmla="*/ 0 w 196215"/>
                    <a:gd name="connsiteY7" fmla="*/ 66675 h 355282"/>
                    <a:gd name="connsiteX8" fmla="*/ 0 w 196215"/>
                    <a:gd name="connsiteY8"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215" h="355282">
                      <a:moveTo>
                        <a:pt x="0" y="0"/>
                      </a:moveTo>
                      <a:lnTo>
                        <a:pt x="196215" y="0"/>
                      </a:lnTo>
                      <a:lnTo>
                        <a:pt x="196215" y="66675"/>
                      </a:lnTo>
                      <a:lnTo>
                        <a:pt x="131445" y="66675"/>
                      </a:lnTo>
                      <a:lnTo>
                        <a:pt x="131445" y="355282"/>
                      </a:lnTo>
                      <a:lnTo>
                        <a:pt x="62865" y="355282"/>
                      </a:lnTo>
                      <a:lnTo>
                        <a:pt x="62865" y="66675"/>
                      </a:lnTo>
                      <a:lnTo>
                        <a:pt x="0" y="66675"/>
                      </a:lnTo>
                      <a:lnTo>
                        <a:pt x="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5" name="Graphic 3">
                <a:extLst>
                  <a:ext uri="{FF2B5EF4-FFF2-40B4-BE49-F238E27FC236}">
                    <a16:creationId xmlns:a16="http://schemas.microsoft.com/office/drawing/2014/main" id="{12C0593B-388A-AF28-8CC6-C6C29121E8C2}"/>
                  </a:ext>
                </a:extLst>
              </p:cNvPr>
              <p:cNvGrpSpPr/>
              <p:nvPr/>
            </p:nvGrpSpPr>
            <p:grpSpPr>
              <a:xfrm>
                <a:off x="652216" y="1295082"/>
                <a:ext cx="756285" cy="238124"/>
                <a:chOff x="652216" y="1295082"/>
                <a:chExt cx="756285" cy="238124"/>
              </a:xfrm>
              <a:solidFill>
                <a:srgbClr val="000000"/>
              </a:solidFill>
            </p:grpSpPr>
            <p:sp>
              <p:nvSpPr>
                <p:cNvPr id="76" name="Freeform 75">
                  <a:extLst>
                    <a:ext uri="{FF2B5EF4-FFF2-40B4-BE49-F238E27FC236}">
                      <a16:creationId xmlns:a16="http://schemas.microsoft.com/office/drawing/2014/main" id="{1C562D51-8381-5883-8055-5112EC9FEA06}"/>
                    </a:ext>
                  </a:extLst>
                </p:cNvPr>
                <p:cNvSpPr/>
                <p:nvPr/>
              </p:nvSpPr>
              <p:spPr>
                <a:xfrm>
                  <a:off x="652216" y="1348422"/>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8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7" y="137160"/>
                        <a:pt x="104775" y="133350"/>
                      </a:cubicBezTo>
                      <a:cubicBezTo>
                        <a:pt x="105727" y="132397"/>
                        <a:pt x="105727" y="132397"/>
                        <a:pt x="106680" y="132397"/>
                      </a:cubicBezTo>
                      <a:cubicBezTo>
                        <a:pt x="107633" y="132397"/>
                        <a:pt x="107633" y="133350"/>
                        <a:pt x="107633"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8"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008" y="51435"/>
                      </a:moveTo>
                      <a:lnTo>
                        <a:pt x="60008" y="51435"/>
                      </a:lnTo>
                      <a:cubicBezTo>
                        <a:pt x="37147" y="63818"/>
                        <a:pt x="30480" y="73343"/>
                        <a:pt x="30480" y="100965"/>
                      </a:cubicBezTo>
                      <a:cubicBezTo>
                        <a:pt x="30480" y="131445"/>
                        <a:pt x="35242" y="138113"/>
                        <a:pt x="43815" y="138113"/>
                      </a:cubicBezTo>
                      <a:cubicBezTo>
                        <a:pt x="52388" y="138113"/>
                        <a:pt x="60008" y="129540"/>
                        <a:pt x="60008" y="121920"/>
                      </a:cubicBezTo>
                      <a:lnTo>
                        <a:pt x="60008" y="5143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E76095E2-7466-292D-5F52-57E5A9C10BCB}"/>
                    </a:ext>
                  </a:extLst>
                </p:cNvPr>
                <p:cNvSpPr/>
                <p:nvPr/>
              </p:nvSpPr>
              <p:spPr>
                <a:xfrm>
                  <a:off x="760801" y="1347469"/>
                  <a:ext cx="121920" cy="150495"/>
                </a:xfrm>
                <a:custGeom>
                  <a:avLst/>
                  <a:gdLst>
                    <a:gd name="connsiteX0" fmla="*/ 44767 w 121920"/>
                    <a:gd name="connsiteY0" fmla="*/ 9525 h 150495"/>
                    <a:gd name="connsiteX1" fmla="*/ 44767 w 121920"/>
                    <a:gd name="connsiteY1" fmla="*/ 9525 h 150495"/>
                    <a:gd name="connsiteX2" fmla="*/ 73342 w 121920"/>
                    <a:gd name="connsiteY2" fmla="*/ 0 h 150495"/>
                    <a:gd name="connsiteX3" fmla="*/ 106680 w 121920"/>
                    <a:gd name="connsiteY3" fmla="*/ 27622 h 150495"/>
                    <a:gd name="connsiteX4" fmla="*/ 106680 w 121920"/>
                    <a:gd name="connsiteY4" fmla="*/ 135255 h 150495"/>
                    <a:gd name="connsiteX5" fmla="*/ 107633 w 121920"/>
                    <a:gd name="connsiteY5" fmla="*/ 138113 h 150495"/>
                    <a:gd name="connsiteX6" fmla="*/ 120015 w 121920"/>
                    <a:gd name="connsiteY6" fmla="*/ 147638 h 150495"/>
                    <a:gd name="connsiteX7" fmla="*/ 121920 w 121920"/>
                    <a:gd name="connsiteY7" fmla="*/ 149543 h 150495"/>
                    <a:gd name="connsiteX8" fmla="*/ 119063 w 121920"/>
                    <a:gd name="connsiteY8" fmla="*/ 150495 h 150495"/>
                    <a:gd name="connsiteX9" fmla="*/ 65723 w 121920"/>
                    <a:gd name="connsiteY9" fmla="*/ 150495 h 150495"/>
                    <a:gd name="connsiteX10" fmla="*/ 62865 w 121920"/>
                    <a:gd name="connsiteY10" fmla="*/ 149543 h 150495"/>
                    <a:gd name="connsiteX11" fmla="*/ 64770 w 121920"/>
                    <a:gd name="connsiteY11" fmla="*/ 147638 h 150495"/>
                    <a:gd name="connsiteX12" fmla="*/ 77153 w 121920"/>
                    <a:gd name="connsiteY12" fmla="*/ 138113 h 150495"/>
                    <a:gd name="connsiteX13" fmla="*/ 78105 w 121920"/>
                    <a:gd name="connsiteY13" fmla="*/ 135255 h 150495"/>
                    <a:gd name="connsiteX14" fmla="*/ 78105 w 121920"/>
                    <a:gd name="connsiteY14" fmla="*/ 26670 h 150495"/>
                    <a:gd name="connsiteX15" fmla="*/ 64770 w 121920"/>
                    <a:gd name="connsiteY15" fmla="*/ 11430 h 150495"/>
                    <a:gd name="connsiteX16" fmla="*/ 44767 w 121920"/>
                    <a:gd name="connsiteY16" fmla="*/ 35243 h 150495"/>
                    <a:gd name="connsiteX17" fmla="*/ 44767 w 121920"/>
                    <a:gd name="connsiteY17" fmla="*/ 135255 h 150495"/>
                    <a:gd name="connsiteX18" fmla="*/ 44767 w 121920"/>
                    <a:gd name="connsiteY18" fmla="*/ 138113 h 150495"/>
                    <a:gd name="connsiteX19" fmla="*/ 57150 w 121920"/>
                    <a:gd name="connsiteY19" fmla="*/ 147638 h 150495"/>
                    <a:gd name="connsiteX20" fmla="*/ 59055 w 121920"/>
                    <a:gd name="connsiteY20" fmla="*/ 149543 h 150495"/>
                    <a:gd name="connsiteX21" fmla="*/ 56198 w 121920"/>
                    <a:gd name="connsiteY21" fmla="*/ 150495 h 150495"/>
                    <a:gd name="connsiteX22" fmla="*/ 2858 w 121920"/>
                    <a:gd name="connsiteY22" fmla="*/ 150495 h 150495"/>
                    <a:gd name="connsiteX23" fmla="*/ 0 w 121920"/>
                    <a:gd name="connsiteY23" fmla="*/ 149543 h 150495"/>
                    <a:gd name="connsiteX24" fmla="*/ 1905 w 121920"/>
                    <a:gd name="connsiteY24" fmla="*/ 147638 h 150495"/>
                    <a:gd name="connsiteX25" fmla="*/ 14288 w 121920"/>
                    <a:gd name="connsiteY25" fmla="*/ 138113 h 150495"/>
                    <a:gd name="connsiteX26" fmla="*/ 15240 w 121920"/>
                    <a:gd name="connsiteY26" fmla="*/ 135255 h 150495"/>
                    <a:gd name="connsiteX27" fmla="*/ 15240 w 121920"/>
                    <a:gd name="connsiteY27" fmla="*/ 12383 h 150495"/>
                    <a:gd name="connsiteX28" fmla="*/ 14288 w 121920"/>
                    <a:gd name="connsiteY28" fmla="*/ 10478 h 150495"/>
                    <a:gd name="connsiteX29" fmla="*/ 1905 w 121920"/>
                    <a:gd name="connsiteY29" fmla="*/ 2858 h 150495"/>
                    <a:gd name="connsiteX30" fmla="*/ 0 w 121920"/>
                    <a:gd name="connsiteY30" fmla="*/ 953 h 150495"/>
                    <a:gd name="connsiteX31" fmla="*/ 2858 w 121920"/>
                    <a:gd name="connsiteY31" fmla="*/ 0 h 150495"/>
                    <a:gd name="connsiteX32" fmla="*/ 41910 w 121920"/>
                    <a:gd name="connsiteY32" fmla="*/ 0 h 150495"/>
                    <a:gd name="connsiteX33" fmla="*/ 43815 w 121920"/>
                    <a:gd name="connsiteY33" fmla="*/ 1905 h 150495"/>
                    <a:gd name="connsiteX34" fmla="*/ 43815 w 121920"/>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1920" h="150495">
                      <a:moveTo>
                        <a:pt x="44767" y="9525"/>
                      </a:moveTo>
                      <a:lnTo>
                        <a:pt x="44767" y="9525"/>
                      </a:lnTo>
                      <a:cubicBezTo>
                        <a:pt x="52388" y="4763"/>
                        <a:pt x="60008" y="0"/>
                        <a:pt x="73342" y="0"/>
                      </a:cubicBezTo>
                      <a:cubicBezTo>
                        <a:pt x="93345" y="0"/>
                        <a:pt x="106680" y="9525"/>
                        <a:pt x="106680" y="27622"/>
                      </a:cubicBezTo>
                      <a:lnTo>
                        <a:pt x="106680" y="135255"/>
                      </a:lnTo>
                      <a:cubicBezTo>
                        <a:pt x="106680" y="136208"/>
                        <a:pt x="106680" y="137160"/>
                        <a:pt x="107633" y="138113"/>
                      </a:cubicBezTo>
                      <a:lnTo>
                        <a:pt x="120015" y="147638"/>
                      </a:lnTo>
                      <a:cubicBezTo>
                        <a:pt x="120967" y="148590"/>
                        <a:pt x="121920" y="148590"/>
                        <a:pt x="121920" y="149543"/>
                      </a:cubicBezTo>
                      <a:cubicBezTo>
                        <a:pt x="121920" y="150495"/>
                        <a:pt x="120967" y="150495"/>
                        <a:pt x="119063" y="150495"/>
                      </a:cubicBezTo>
                      <a:lnTo>
                        <a:pt x="65723" y="150495"/>
                      </a:lnTo>
                      <a:cubicBezTo>
                        <a:pt x="63817" y="150495"/>
                        <a:pt x="62865" y="150495"/>
                        <a:pt x="62865" y="149543"/>
                      </a:cubicBezTo>
                      <a:cubicBezTo>
                        <a:pt x="62865" y="148590"/>
                        <a:pt x="63817" y="148590"/>
                        <a:pt x="64770" y="147638"/>
                      </a:cubicBezTo>
                      <a:lnTo>
                        <a:pt x="77153" y="138113"/>
                      </a:lnTo>
                      <a:cubicBezTo>
                        <a:pt x="78105" y="137160"/>
                        <a:pt x="78105" y="137160"/>
                        <a:pt x="78105" y="135255"/>
                      </a:cubicBezTo>
                      <a:lnTo>
                        <a:pt x="78105" y="26670"/>
                      </a:lnTo>
                      <a:cubicBezTo>
                        <a:pt x="78105" y="16193"/>
                        <a:pt x="73342" y="11430"/>
                        <a:pt x="64770" y="11430"/>
                      </a:cubicBezTo>
                      <a:cubicBezTo>
                        <a:pt x="55245" y="11430"/>
                        <a:pt x="44767" y="20003"/>
                        <a:pt x="44767" y="35243"/>
                      </a:cubicBezTo>
                      <a:lnTo>
                        <a:pt x="44767" y="135255"/>
                      </a:lnTo>
                      <a:cubicBezTo>
                        <a:pt x="44767" y="136208"/>
                        <a:pt x="44767" y="137160"/>
                        <a:pt x="44767"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A5203B7B-0121-5FC1-593E-96D00843BD2C}"/>
                    </a:ext>
                  </a:extLst>
                </p:cNvPr>
                <p:cNvSpPr/>
                <p:nvPr/>
              </p:nvSpPr>
              <p:spPr>
                <a:xfrm>
                  <a:off x="893199" y="1348422"/>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7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960 w 107632"/>
                    <a:gd name="connsiteY18" fmla="*/ 51435 h 149542"/>
                    <a:gd name="connsiteX19" fmla="*/ 60960 w 107632"/>
                    <a:gd name="connsiteY19" fmla="*/ 51435 h 149542"/>
                    <a:gd name="connsiteX20" fmla="*/ 31432 w 107632"/>
                    <a:gd name="connsiteY20" fmla="*/ 100965 h 149542"/>
                    <a:gd name="connsiteX21" fmla="*/ 44767 w 107632"/>
                    <a:gd name="connsiteY21" fmla="*/ 138113 h 149542"/>
                    <a:gd name="connsiteX22" fmla="*/ 60960 w 107632"/>
                    <a:gd name="connsiteY22" fmla="*/ 121920 h 149542"/>
                    <a:gd name="connsiteX23" fmla="*/ 60960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7"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960" y="51435"/>
                      </a:moveTo>
                      <a:lnTo>
                        <a:pt x="60960" y="51435"/>
                      </a:lnTo>
                      <a:cubicBezTo>
                        <a:pt x="38100" y="63818"/>
                        <a:pt x="31432" y="73343"/>
                        <a:pt x="31432" y="100965"/>
                      </a:cubicBezTo>
                      <a:cubicBezTo>
                        <a:pt x="31432" y="131445"/>
                        <a:pt x="36195" y="138113"/>
                        <a:pt x="44767" y="138113"/>
                      </a:cubicBezTo>
                      <a:cubicBezTo>
                        <a:pt x="53340" y="138113"/>
                        <a:pt x="60960" y="129540"/>
                        <a:pt x="60960" y="121920"/>
                      </a:cubicBezTo>
                      <a:lnTo>
                        <a:pt x="60960" y="51435"/>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31A3B273-B32E-597F-7D42-3C3B6CEF24C6}"/>
                    </a:ext>
                  </a:extLst>
                </p:cNvPr>
                <p:cNvSpPr/>
                <p:nvPr/>
              </p:nvSpPr>
              <p:spPr>
                <a:xfrm>
                  <a:off x="1003688" y="1295082"/>
                  <a:ext cx="59054" cy="202882"/>
                </a:xfrm>
                <a:custGeom>
                  <a:avLst/>
                  <a:gdLst>
                    <a:gd name="connsiteX0" fmla="*/ 43815 w 59054"/>
                    <a:gd name="connsiteY0" fmla="*/ 187643 h 202882"/>
                    <a:gd name="connsiteX1" fmla="*/ 44767 w 59054"/>
                    <a:gd name="connsiteY1" fmla="*/ 190500 h 202882"/>
                    <a:gd name="connsiteX2" fmla="*/ 57150 w 59054"/>
                    <a:gd name="connsiteY2" fmla="*/ 200025 h 202882"/>
                    <a:gd name="connsiteX3" fmla="*/ 59055 w 59054"/>
                    <a:gd name="connsiteY3" fmla="*/ 201930 h 202882"/>
                    <a:gd name="connsiteX4" fmla="*/ 56198 w 59054"/>
                    <a:gd name="connsiteY4" fmla="*/ 202883 h 202882"/>
                    <a:gd name="connsiteX5" fmla="*/ 2858 w 59054"/>
                    <a:gd name="connsiteY5" fmla="*/ 202883 h 202882"/>
                    <a:gd name="connsiteX6" fmla="*/ 0 w 59054"/>
                    <a:gd name="connsiteY6" fmla="*/ 201930 h 202882"/>
                    <a:gd name="connsiteX7" fmla="*/ 1905 w 59054"/>
                    <a:gd name="connsiteY7" fmla="*/ 200025 h 202882"/>
                    <a:gd name="connsiteX8" fmla="*/ 14288 w 59054"/>
                    <a:gd name="connsiteY8" fmla="*/ 190500 h 202882"/>
                    <a:gd name="connsiteX9" fmla="*/ 15240 w 59054"/>
                    <a:gd name="connsiteY9" fmla="*/ 187643 h 202882"/>
                    <a:gd name="connsiteX10" fmla="*/ 15240 w 59054"/>
                    <a:gd name="connsiteY10" fmla="*/ 12383 h 202882"/>
                    <a:gd name="connsiteX11" fmla="*/ 14288 w 59054"/>
                    <a:gd name="connsiteY11" fmla="*/ 10478 h 202882"/>
                    <a:gd name="connsiteX12" fmla="*/ 1905 w 59054"/>
                    <a:gd name="connsiteY12" fmla="*/ 2858 h 202882"/>
                    <a:gd name="connsiteX13" fmla="*/ 0 w 59054"/>
                    <a:gd name="connsiteY13" fmla="*/ 953 h 202882"/>
                    <a:gd name="connsiteX14" fmla="*/ 2858 w 59054"/>
                    <a:gd name="connsiteY14" fmla="*/ 0 h 202882"/>
                    <a:gd name="connsiteX15" fmla="*/ 41910 w 59054"/>
                    <a:gd name="connsiteY15" fmla="*/ 0 h 202882"/>
                    <a:gd name="connsiteX16" fmla="*/ 43815 w 59054"/>
                    <a:gd name="connsiteY16" fmla="*/ 1905 h 202882"/>
                    <a:gd name="connsiteX17" fmla="*/ 43815 w 59054"/>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4" h="202882">
                      <a:moveTo>
                        <a:pt x="43815" y="187643"/>
                      </a:moveTo>
                      <a:cubicBezTo>
                        <a:pt x="43815" y="188595"/>
                        <a:pt x="43815" y="189547"/>
                        <a:pt x="44767" y="190500"/>
                      </a:cubicBezTo>
                      <a:lnTo>
                        <a:pt x="57150" y="200025"/>
                      </a:lnTo>
                      <a:cubicBezTo>
                        <a:pt x="58103" y="200978"/>
                        <a:pt x="59055" y="200978"/>
                        <a:pt x="59055" y="201930"/>
                      </a:cubicBezTo>
                      <a:cubicBezTo>
                        <a:pt x="59055" y="202883"/>
                        <a:pt x="58103" y="202883"/>
                        <a:pt x="56198" y="202883"/>
                      </a:cubicBezTo>
                      <a:lnTo>
                        <a:pt x="2858" y="202883"/>
                      </a:lnTo>
                      <a:cubicBezTo>
                        <a:pt x="1905" y="202883"/>
                        <a:pt x="0" y="202883"/>
                        <a:pt x="0" y="201930"/>
                      </a:cubicBezTo>
                      <a:cubicBezTo>
                        <a:pt x="0" y="200978"/>
                        <a:pt x="953"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3" y="1905"/>
                        <a:pt x="0" y="1905"/>
                        <a:pt x="0" y="953"/>
                      </a:cubicBezTo>
                      <a:cubicBezTo>
                        <a:pt x="0" y="0"/>
                        <a:pt x="953" y="0"/>
                        <a:pt x="2858" y="0"/>
                      </a:cubicBezTo>
                      <a:lnTo>
                        <a:pt x="41910" y="0"/>
                      </a:lnTo>
                      <a:cubicBezTo>
                        <a:pt x="42863" y="0"/>
                        <a:pt x="43815" y="953"/>
                        <a:pt x="43815" y="1905"/>
                      </a:cubicBezTo>
                      <a:lnTo>
                        <a:pt x="43815" y="18764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915743A3-352D-5BA5-D641-F56402E5F502}"/>
                    </a:ext>
                  </a:extLst>
                </p:cNvPr>
                <p:cNvSpPr/>
                <p:nvPr/>
              </p:nvSpPr>
              <p:spPr>
                <a:xfrm>
                  <a:off x="1068459" y="1347469"/>
                  <a:ext cx="100012" cy="185737"/>
                </a:xfrm>
                <a:custGeom>
                  <a:avLst/>
                  <a:gdLst>
                    <a:gd name="connsiteX0" fmla="*/ 44767 w 100012"/>
                    <a:gd name="connsiteY0" fmla="*/ 0 h 185737"/>
                    <a:gd name="connsiteX1" fmla="*/ 47625 w 100012"/>
                    <a:gd name="connsiteY1" fmla="*/ 953 h 185737"/>
                    <a:gd name="connsiteX2" fmla="*/ 46672 w 100012"/>
                    <a:gd name="connsiteY2" fmla="*/ 2858 h 185737"/>
                    <a:gd name="connsiteX3" fmla="*/ 39053 w 100012"/>
                    <a:gd name="connsiteY3" fmla="*/ 9525 h 185737"/>
                    <a:gd name="connsiteX4" fmla="*/ 37147 w 100012"/>
                    <a:gd name="connsiteY4" fmla="*/ 14288 h 185737"/>
                    <a:gd name="connsiteX5" fmla="*/ 51435 w 100012"/>
                    <a:gd name="connsiteY5" fmla="*/ 92393 h 185737"/>
                    <a:gd name="connsiteX6" fmla="*/ 52388 w 100012"/>
                    <a:gd name="connsiteY6" fmla="*/ 92393 h 185737"/>
                    <a:gd name="connsiteX7" fmla="*/ 63817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2 w 100012"/>
                    <a:gd name="connsiteY11" fmla="*/ 0 h 185737"/>
                    <a:gd name="connsiteX12" fmla="*/ 97155 w 100012"/>
                    <a:gd name="connsiteY12" fmla="*/ 0 h 185737"/>
                    <a:gd name="connsiteX13" fmla="*/ 100013 w 100012"/>
                    <a:gd name="connsiteY13" fmla="*/ 953 h 185737"/>
                    <a:gd name="connsiteX14" fmla="*/ 98108 w 100012"/>
                    <a:gd name="connsiteY14" fmla="*/ 2858 h 185737"/>
                    <a:gd name="connsiteX15" fmla="*/ 87630 w 100012"/>
                    <a:gd name="connsiteY15" fmla="*/ 9525 h 185737"/>
                    <a:gd name="connsiteX16" fmla="*/ 84772 w 100012"/>
                    <a:gd name="connsiteY16" fmla="*/ 14288 h 185737"/>
                    <a:gd name="connsiteX17" fmla="*/ 58103 w 100012"/>
                    <a:gd name="connsiteY17" fmla="*/ 160972 h 185737"/>
                    <a:gd name="connsiteX18" fmla="*/ 31433 w 100012"/>
                    <a:gd name="connsiteY18" fmla="*/ 185738 h 185737"/>
                    <a:gd name="connsiteX19" fmla="*/ 2858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7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8 w 100012"/>
                    <a:gd name="connsiteY29" fmla="*/ 0 h 185737"/>
                    <a:gd name="connsiteX30" fmla="*/ 44767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7" y="0"/>
                      </a:moveTo>
                      <a:cubicBezTo>
                        <a:pt x="45720" y="0"/>
                        <a:pt x="47625" y="0"/>
                        <a:pt x="47625" y="953"/>
                      </a:cubicBezTo>
                      <a:cubicBezTo>
                        <a:pt x="47625" y="1905"/>
                        <a:pt x="47625" y="1905"/>
                        <a:pt x="46672" y="2858"/>
                      </a:cubicBezTo>
                      <a:lnTo>
                        <a:pt x="39053" y="9525"/>
                      </a:lnTo>
                      <a:cubicBezTo>
                        <a:pt x="38100" y="10478"/>
                        <a:pt x="37147" y="12383"/>
                        <a:pt x="37147" y="14288"/>
                      </a:cubicBezTo>
                      <a:lnTo>
                        <a:pt x="51435" y="92393"/>
                      </a:lnTo>
                      <a:lnTo>
                        <a:pt x="52388" y="92393"/>
                      </a:lnTo>
                      <a:lnTo>
                        <a:pt x="63817" y="14288"/>
                      </a:lnTo>
                      <a:cubicBezTo>
                        <a:pt x="63817" y="12383"/>
                        <a:pt x="63817" y="10478"/>
                        <a:pt x="61913" y="9525"/>
                      </a:cubicBezTo>
                      <a:lnTo>
                        <a:pt x="53340" y="2858"/>
                      </a:lnTo>
                      <a:cubicBezTo>
                        <a:pt x="52388" y="1905"/>
                        <a:pt x="51435" y="953"/>
                        <a:pt x="51435" y="953"/>
                      </a:cubicBezTo>
                      <a:cubicBezTo>
                        <a:pt x="51435" y="0"/>
                        <a:pt x="52388" y="0"/>
                        <a:pt x="54292" y="0"/>
                      </a:cubicBezTo>
                      <a:lnTo>
                        <a:pt x="97155" y="0"/>
                      </a:lnTo>
                      <a:cubicBezTo>
                        <a:pt x="98108" y="0"/>
                        <a:pt x="100013" y="0"/>
                        <a:pt x="100013" y="953"/>
                      </a:cubicBezTo>
                      <a:cubicBezTo>
                        <a:pt x="100013" y="1905"/>
                        <a:pt x="100013" y="2858"/>
                        <a:pt x="98108" y="2858"/>
                      </a:cubicBezTo>
                      <a:lnTo>
                        <a:pt x="87630" y="9525"/>
                      </a:lnTo>
                      <a:cubicBezTo>
                        <a:pt x="85725" y="10478"/>
                        <a:pt x="84772" y="12383"/>
                        <a:pt x="84772" y="14288"/>
                      </a:cubicBezTo>
                      <a:lnTo>
                        <a:pt x="58103" y="160972"/>
                      </a:lnTo>
                      <a:cubicBezTo>
                        <a:pt x="55245" y="178118"/>
                        <a:pt x="43815" y="185738"/>
                        <a:pt x="31433" y="185738"/>
                      </a:cubicBezTo>
                      <a:cubicBezTo>
                        <a:pt x="11430" y="185738"/>
                        <a:pt x="2858" y="168593"/>
                        <a:pt x="2858" y="160020"/>
                      </a:cubicBezTo>
                      <a:cubicBezTo>
                        <a:pt x="2858" y="159068"/>
                        <a:pt x="2858" y="158115"/>
                        <a:pt x="4763" y="158115"/>
                      </a:cubicBezTo>
                      <a:cubicBezTo>
                        <a:pt x="6667" y="158115"/>
                        <a:pt x="7620" y="159068"/>
                        <a:pt x="7620" y="160020"/>
                      </a:cubicBezTo>
                      <a:cubicBezTo>
                        <a:pt x="13335" y="167640"/>
                        <a:pt x="18097" y="174308"/>
                        <a:pt x="26670" y="174308"/>
                      </a:cubicBezTo>
                      <a:cubicBezTo>
                        <a:pt x="36195" y="174308"/>
                        <a:pt x="40005" y="168593"/>
                        <a:pt x="40005" y="159068"/>
                      </a:cubicBezTo>
                      <a:cubicBezTo>
                        <a:pt x="40005" y="153353"/>
                        <a:pt x="39053" y="143828"/>
                        <a:pt x="37147" y="135255"/>
                      </a:cubicBezTo>
                      <a:lnTo>
                        <a:pt x="13335" y="14288"/>
                      </a:lnTo>
                      <a:cubicBezTo>
                        <a:pt x="13335" y="13335"/>
                        <a:pt x="11430" y="11430"/>
                        <a:pt x="10478" y="10478"/>
                      </a:cubicBezTo>
                      <a:lnTo>
                        <a:pt x="1905" y="2858"/>
                      </a:lnTo>
                      <a:cubicBezTo>
                        <a:pt x="953" y="1905"/>
                        <a:pt x="0" y="953"/>
                        <a:pt x="0" y="953"/>
                      </a:cubicBezTo>
                      <a:cubicBezTo>
                        <a:pt x="0" y="0"/>
                        <a:pt x="953" y="0"/>
                        <a:pt x="2858" y="0"/>
                      </a:cubicBezTo>
                      <a:lnTo>
                        <a:pt x="44767" y="0"/>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5CD08835-CE46-325E-E0C9-171261194F39}"/>
                    </a:ext>
                  </a:extLst>
                </p:cNvPr>
                <p:cNvSpPr/>
                <p:nvPr/>
              </p:nvSpPr>
              <p:spPr>
                <a:xfrm>
                  <a:off x="1177043" y="1346517"/>
                  <a:ext cx="73342" cy="149542"/>
                </a:xfrm>
                <a:custGeom>
                  <a:avLst/>
                  <a:gdLst>
                    <a:gd name="connsiteX0" fmla="*/ 69533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3" y="56198"/>
                        <a:pt x="64770" y="55245"/>
                        <a:pt x="63818" y="53340"/>
                      </a:cubicBezTo>
                      <a:cubicBezTo>
                        <a:pt x="60960" y="44768"/>
                        <a:pt x="59055" y="37148"/>
                        <a:pt x="51435" y="24765"/>
                      </a:cubicBezTo>
                      <a:cubicBezTo>
                        <a:pt x="46673" y="16193"/>
                        <a:pt x="40958" y="11430"/>
                        <a:pt x="33338" y="11430"/>
                      </a:cubicBezTo>
                      <a:cubicBezTo>
                        <a:pt x="24765" y="11430"/>
                        <a:pt x="22860" y="18098"/>
                        <a:pt x="22860" y="25718"/>
                      </a:cubicBezTo>
                      <a:cubicBezTo>
                        <a:pt x="22860" y="37148"/>
                        <a:pt x="31433"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3" y="0"/>
                        <a:pt x="70485" y="953"/>
                        <a:pt x="70485" y="2858"/>
                      </a:cubicBezTo>
                      <a:lnTo>
                        <a:pt x="70485" y="5429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2" name="Freeform 81">
                  <a:extLst>
                    <a:ext uri="{FF2B5EF4-FFF2-40B4-BE49-F238E27FC236}">
                      <a16:creationId xmlns:a16="http://schemas.microsoft.com/office/drawing/2014/main" id="{8D6C9696-3EE9-8D04-167D-E5A9C1AB4832}"/>
                    </a:ext>
                  </a:extLst>
                </p:cNvPr>
                <p:cNvSpPr/>
                <p:nvPr/>
              </p:nvSpPr>
              <p:spPr>
                <a:xfrm>
                  <a:off x="1263721" y="1295082"/>
                  <a:ext cx="59054" cy="204787"/>
                </a:xfrm>
                <a:custGeom>
                  <a:avLst/>
                  <a:gdLst>
                    <a:gd name="connsiteX0" fmla="*/ 15240 w 59054"/>
                    <a:gd name="connsiteY0" fmla="*/ 65722 h 204787"/>
                    <a:gd name="connsiteX1" fmla="*/ 14288 w 59054"/>
                    <a:gd name="connsiteY1" fmla="*/ 63818 h 204787"/>
                    <a:gd name="connsiteX2" fmla="*/ 1905 w 59054"/>
                    <a:gd name="connsiteY2" fmla="*/ 56197 h 204787"/>
                    <a:gd name="connsiteX3" fmla="*/ 0 w 59054"/>
                    <a:gd name="connsiteY3" fmla="*/ 54293 h 204787"/>
                    <a:gd name="connsiteX4" fmla="*/ 2858 w 59054"/>
                    <a:gd name="connsiteY4" fmla="*/ 53340 h 204787"/>
                    <a:gd name="connsiteX5" fmla="*/ 41910 w 59054"/>
                    <a:gd name="connsiteY5" fmla="*/ 53340 h 204787"/>
                    <a:gd name="connsiteX6" fmla="*/ 43815 w 59054"/>
                    <a:gd name="connsiteY6" fmla="*/ 55245 h 204787"/>
                    <a:gd name="connsiteX7" fmla="*/ 43815 w 59054"/>
                    <a:gd name="connsiteY7" fmla="*/ 189547 h 204787"/>
                    <a:gd name="connsiteX8" fmla="*/ 44767 w 59054"/>
                    <a:gd name="connsiteY8" fmla="*/ 192405 h 204787"/>
                    <a:gd name="connsiteX9" fmla="*/ 57150 w 59054"/>
                    <a:gd name="connsiteY9" fmla="*/ 201930 h 204787"/>
                    <a:gd name="connsiteX10" fmla="*/ 59055 w 59054"/>
                    <a:gd name="connsiteY10" fmla="*/ 203835 h 204787"/>
                    <a:gd name="connsiteX11" fmla="*/ 56197 w 59054"/>
                    <a:gd name="connsiteY11" fmla="*/ 204788 h 204787"/>
                    <a:gd name="connsiteX12" fmla="*/ 2858 w 59054"/>
                    <a:gd name="connsiteY12" fmla="*/ 204788 h 204787"/>
                    <a:gd name="connsiteX13" fmla="*/ 0 w 59054"/>
                    <a:gd name="connsiteY13" fmla="*/ 203835 h 204787"/>
                    <a:gd name="connsiteX14" fmla="*/ 1905 w 59054"/>
                    <a:gd name="connsiteY14" fmla="*/ 201930 h 204787"/>
                    <a:gd name="connsiteX15" fmla="*/ 14288 w 59054"/>
                    <a:gd name="connsiteY15" fmla="*/ 192405 h 204787"/>
                    <a:gd name="connsiteX16" fmla="*/ 15240 w 59054"/>
                    <a:gd name="connsiteY16" fmla="*/ 189547 h 204787"/>
                    <a:gd name="connsiteX17" fmla="*/ 15240 w 59054"/>
                    <a:gd name="connsiteY17" fmla="*/ 65722 h 204787"/>
                    <a:gd name="connsiteX18" fmla="*/ 42863 w 59054"/>
                    <a:gd name="connsiteY18" fmla="*/ 14288 h 204787"/>
                    <a:gd name="connsiteX19" fmla="*/ 28575 w 59054"/>
                    <a:gd name="connsiteY19" fmla="*/ 28575 h 204787"/>
                    <a:gd name="connsiteX20" fmla="*/ 13335 w 59054"/>
                    <a:gd name="connsiteY20" fmla="*/ 14288 h 204787"/>
                    <a:gd name="connsiteX21" fmla="*/ 28575 w 59054"/>
                    <a:gd name="connsiteY21" fmla="*/ 0 h 204787"/>
                    <a:gd name="connsiteX22" fmla="*/ 42863 w 59054"/>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204787">
                      <a:moveTo>
                        <a:pt x="15240" y="65722"/>
                      </a:moveTo>
                      <a:cubicBezTo>
                        <a:pt x="15240" y="64770"/>
                        <a:pt x="15240" y="63818"/>
                        <a:pt x="14288" y="63818"/>
                      </a:cubicBezTo>
                      <a:lnTo>
                        <a:pt x="1905" y="56197"/>
                      </a:lnTo>
                      <a:cubicBezTo>
                        <a:pt x="953" y="55245"/>
                        <a:pt x="0" y="54293"/>
                        <a:pt x="0" y="54293"/>
                      </a:cubicBezTo>
                      <a:cubicBezTo>
                        <a:pt x="0" y="53340"/>
                        <a:pt x="953" y="53340"/>
                        <a:pt x="2858" y="53340"/>
                      </a:cubicBezTo>
                      <a:lnTo>
                        <a:pt x="41910" y="53340"/>
                      </a:lnTo>
                      <a:cubicBezTo>
                        <a:pt x="42863" y="53340"/>
                        <a:pt x="43815" y="54293"/>
                        <a:pt x="43815" y="55245"/>
                      </a:cubicBezTo>
                      <a:lnTo>
                        <a:pt x="43815" y="189547"/>
                      </a:lnTo>
                      <a:cubicBezTo>
                        <a:pt x="43815" y="190500"/>
                        <a:pt x="43815" y="191453"/>
                        <a:pt x="44767" y="192405"/>
                      </a:cubicBezTo>
                      <a:lnTo>
                        <a:pt x="57150" y="201930"/>
                      </a:lnTo>
                      <a:cubicBezTo>
                        <a:pt x="58103" y="202883"/>
                        <a:pt x="59055" y="202883"/>
                        <a:pt x="59055" y="203835"/>
                      </a:cubicBezTo>
                      <a:cubicBezTo>
                        <a:pt x="59055" y="204788"/>
                        <a:pt x="58103" y="204788"/>
                        <a:pt x="56197" y="204788"/>
                      </a:cubicBezTo>
                      <a:lnTo>
                        <a:pt x="2858" y="204788"/>
                      </a:lnTo>
                      <a:cubicBezTo>
                        <a:pt x="1905" y="204788"/>
                        <a:pt x="0" y="204788"/>
                        <a:pt x="0" y="203835"/>
                      </a:cubicBezTo>
                      <a:cubicBezTo>
                        <a:pt x="0" y="202883"/>
                        <a:pt x="953" y="202883"/>
                        <a:pt x="1905" y="201930"/>
                      </a:cubicBezTo>
                      <a:lnTo>
                        <a:pt x="14288" y="192405"/>
                      </a:lnTo>
                      <a:cubicBezTo>
                        <a:pt x="15240" y="191453"/>
                        <a:pt x="15240" y="191453"/>
                        <a:pt x="15240" y="189547"/>
                      </a:cubicBezTo>
                      <a:lnTo>
                        <a:pt x="15240" y="65722"/>
                      </a:lnTo>
                      <a:close/>
                      <a:moveTo>
                        <a:pt x="42863" y="14288"/>
                      </a:moveTo>
                      <a:cubicBezTo>
                        <a:pt x="42863" y="20955"/>
                        <a:pt x="36195" y="28575"/>
                        <a:pt x="28575" y="28575"/>
                      </a:cubicBezTo>
                      <a:cubicBezTo>
                        <a:pt x="20003" y="28575"/>
                        <a:pt x="13335" y="20955"/>
                        <a:pt x="13335" y="14288"/>
                      </a:cubicBezTo>
                      <a:cubicBezTo>
                        <a:pt x="13335" y="6668"/>
                        <a:pt x="20003" y="0"/>
                        <a:pt x="28575" y="0"/>
                      </a:cubicBezTo>
                      <a:cubicBezTo>
                        <a:pt x="37147" y="0"/>
                        <a:pt x="42863" y="6668"/>
                        <a:pt x="42863" y="14288"/>
                      </a:cubicBez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684D251E-EED4-2F62-66B1-F5C7B60ED4F8}"/>
                    </a:ext>
                  </a:extLst>
                </p:cNvPr>
                <p:cNvSpPr/>
                <p:nvPr/>
              </p:nvSpPr>
              <p:spPr>
                <a:xfrm>
                  <a:off x="1335159" y="1346517"/>
                  <a:ext cx="73342" cy="149542"/>
                </a:xfrm>
                <a:custGeom>
                  <a:avLst/>
                  <a:gdLst>
                    <a:gd name="connsiteX0" fmla="*/ 69533 w 73342"/>
                    <a:gd name="connsiteY0" fmla="*/ 54293 h 149542"/>
                    <a:gd name="connsiteX1" fmla="*/ 66675 w 73342"/>
                    <a:gd name="connsiteY1" fmla="*/ 56198 h 149542"/>
                    <a:gd name="connsiteX2" fmla="*/ 63817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2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2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2 w 73342"/>
                    <a:gd name="connsiteY21" fmla="*/ 8573 h 149542"/>
                    <a:gd name="connsiteX22" fmla="*/ 65722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2" y="56198"/>
                        <a:pt x="64770" y="55245"/>
                        <a:pt x="63817" y="53340"/>
                      </a:cubicBezTo>
                      <a:cubicBezTo>
                        <a:pt x="60960" y="44768"/>
                        <a:pt x="59055" y="37148"/>
                        <a:pt x="51435" y="24765"/>
                      </a:cubicBezTo>
                      <a:cubicBezTo>
                        <a:pt x="46672" y="16193"/>
                        <a:pt x="40958" y="11430"/>
                        <a:pt x="33338" y="11430"/>
                      </a:cubicBezTo>
                      <a:cubicBezTo>
                        <a:pt x="24765" y="11430"/>
                        <a:pt x="22860" y="18098"/>
                        <a:pt x="22860" y="25718"/>
                      </a:cubicBezTo>
                      <a:cubicBezTo>
                        <a:pt x="22860" y="37148"/>
                        <a:pt x="31433" y="52388"/>
                        <a:pt x="47625" y="69533"/>
                      </a:cubicBezTo>
                      <a:cubicBezTo>
                        <a:pt x="62865" y="85725"/>
                        <a:pt x="73342" y="104775"/>
                        <a:pt x="73342" y="122873"/>
                      </a:cubicBezTo>
                      <a:cubicBezTo>
                        <a:pt x="73342" y="140018"/>
                        <a:pt x="55245" y="149543"/>
                        <a:pt x="39053" y="149543"/>
                      </a:cubicBezTo>
                      <a:cubicBezTo>
                        <a:pt x="27622"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2" y="138113"/>
                      </a:cubicBezTo>
                      <a:cubicBezTo>
                        <a:pt x="43815" y="138113"/>
                        <a:pt x="48578" y="133350"/>
                        <a:pt x="48578" y="126683"/>
                      </a:cubicBezTo>
                      <a:cubicBezTo>
                        <a:pt x="48578" y="109538"/>
                        <a:pt x="35242" y="92393"/>
                        <a:pt x="22860" y="78105"/>
                      </a:cubicBezTo>
                      <a:cubicBezTo>
                        <a:pt x="8572" y="61913"/>
                        <a:pt x="0" y="44768"/>
                        <a:pt x="0" y="28575"/>
                      </a:cubicBezTo>
                      <a:cubicBezTo>
                        <a:pt x="0" y="11430"/>
                        <a:pt x="16192" y="0"/>
                        <a:pt x="30480" y="0"/>
                      </a:cubicBezTo>
                      <a:cubicBezTo>
                        <a:pt x="40005" y="0"/>
                        <a:pt x="47625" y="2858"/>
                        <a:pt x="54292" y="8573"/>
                      </a:cubicBezTo>
                      <a:lnTo>
                        <a:pt x="65722" y="1905"/>
                      </a:lnTo>
                      <a:cubicBezTo>
                        <a:pt x="66675" y="953"/>
                        <a:pt x="67628" y="0"/>
                        <a:pt x="68580" y="0"/>
                      </a:cubicBezTo>
                      <a:cubicBezTo>
                        <a:pt x="69533" y="0"/>
                        <a:pt x="70485" y="953"/>
                        <a:pt x="70485" y="2858"/>
                      </a:cubicBezTo>
                      <a:lnTo>
                        <a:pt x="70485" y="54293"/>
                      </a:lnTo>
                      <a:close/>
                    </a:path>
                  </a:pathLst>
                </a:custGeom>
                <a:solidFill>
                  <a:schemeClr val="accent2">
                    <a:lumMod val="75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32" name="Graphic 162">
              <a:extLst>
                <a:ext uri="{FF2B5EF4-FFF2-40B4-BE49-F238E27FC236}">
                  <a16:creationId xmlns:a16="http://schemas.microsoft.com/office/drawing/2014/main" id="{B0D2FD42-18AA-FC10-5F9F-FD15E87FA938}"/>
                </a:ext>
              </a:extLst>
            </p:cNvPr>
            <p:cNvGrpSpPr>
              <a:grpSpLocks noChangeAspect="1"/>
            </p:cNvGrpSpPr>
            <p:nvPr/>
          </p:nvGrpSpPr>
          <p:grpSpPr>
            <a:xfrm>
              <a:off x="628406" y="482165"/>
              <a:ext cx="1303594" cy="457185"/>
              <a:chOff x="628406" y="482172"/>
              <a:chExt cx="2702243" cy="947737"/>
            </a:xfrm>
            <a:solidFill>
              <a:srgbClr val="C55A10"/>
            </a:solidFill>
          </p:grpSpPr>
          <p:sp>
            <p:nvSpPr>
              <p:cNvPr id="33" name="Freeform 32">
                <a:extLst>
                  <a:ext uri="{FF2B5EF4-FFF2-40B4-BE49-F238E27FC236}">
                    <a16:creationId xmlns:a16="http://schemas.microsoft.com/office/drawing/2014/main" id="{D382E33A-4D17-1BA8-ED2D-674915BE1A02}"/>
                  </a:ext>
                </a:extLst>
              </p:cNvPr>
              <p:cNvSpPr/>
              <p:nvPr/>
            </p:nvSpPr>
            <p:spPr>
              <a:xfrm>
                <a:off x="1032266"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4" name="Freeform 33">
                <a:extLst>
                  <a:ext uri="{FF2B5EF4-FFF2-40B4-BE49-F238E27FC236}">
                    <a16:creationId xmlns:a16="http://schemas.microsoft.com/office/drawing/2014/main" id="{4467F775-87DC-898C-E4F8-0DE52005E8EF}"/>
                  </a:ext>
                </a:extLst>
              </p:cNvPr>
              <p:cNvSpPr/>
              <p:nvPr/>
            </p:nvSpPr>
            <p:spPr>
              <a:xfrm>
                <a:off x="1435174"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5" name="Freeform 34">
                <a:extLst>
                  <a:ext uri="{FF2B5EF4-FFF2-40B4-BE49-F238E27FC236}">
                    <a16:creationId xmlns:a16="http://schemas.microsoft.com/office/drawing/2014/main" id="{74834050-1F47-C0F1-1A0F-2EF93470EAAC}"/>
                  </a:ext>
                </a:extLst>
              </p:cNvPr>
              <p:cNvSpPr/>
              <p:nvPr/>
            </p:nvSpPr>
            <p:spPr>
              <a:xfrm>
                <a:off x="628406"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6" name="Freeform 35">
                <a:extLst>
                  <a:ext uri="{FF2B5EF4-FFF2-40B4-BE49-F238E27FC236}">
                    <a16:creationId xmlns:a16="http://schemas.microsoft.com/office/drawing/2014/main" id="{87466CB3-AE9D-930B-94D0-7DB4260756FC}"/>
                  </a:ext>
                </a:extLst>
              </p:cNvPr>
              <p:cNvSpPr/>
              <p:nvPr/>
            </p:nvSpPr>
            <p:spPr>
              <a:xfrm>
                <a:off x="2241941"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Freeform 36">
                <a:extLst>
                  <a:ext uri="{FF2B5EF4-FFF2-40B4-BE49-F238E27FC236}">
                    <a16:creationId xmlns:a16="http://schemas.microsoft.com/office/drawing/2014/main" id="{30A34609-FD6A-E8D9-E898-564FA20B69AF}"/>
                  </a:ext>
                </a:extLst>
              </p:cNvPr>
              <p:cNvSpPr/>
              <p:nvPr/>
            </p:nvSpPr>
            <p:spPr>
              <a:xfrm>
                <a:off x="2645801"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8" name="Freeform 37">
                <a:extLst>
                  <a:ext uri="{FF2B5EF4-FFF2-40B4-BE49-F238E27FC236}">
                    <a16:creationId xmlns:a16="http://schemas.microsoft.com/office/drawing/2014/main" id="{494042D7-E255-3B1F-281C-69FBE05AF41B}"/>
                  </a:ext>
                </a:extLst>
              </p:cNvPr>
              <p:cNvSpPr/>
              <p:nvPr/>
            </p:nvSpPr>
            <p:spPr>
              <a:xfrm>
                <a:off x="3048709"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9" name="Freeform 38">
                <a:extLst>
                  <a:ext uri="{FF2B5EF4-FFF2-40B4-BE49-F238E27FC236}">
                    <a16:creationId xmlns:a16="http://schemas.microsoft.com/office/drawing/2014/main" id="{8F9DF427-5E9B-90DF-9D84-4452494B220A}"/>
                  </a:ext>
                </a:extLst>
              </p:cNvPr>
              <p:cNvSpPr/>
              <p:nvPr/>
            </p:nvSpPr>
            <p:spPr>
              <a:xfrm>
                <a:off x="1965716" y="482172"/>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0" name="Freeform 39">
                <a:extLst>
                  <a:ext uri="{FF2B5EF4-FFF2-40B4-BE49-F238E27FC236}">
                    <a16:creationId xmlns:a16="http://schemas.microsoft.com/office/drawing/2014/main" id="{46732756-E0C4-ADFB-AD61-E33407EAAA86}"/>
                  </a:ext>
                </a:extLst>
              </p:cNvPr>
              <p:cNvSpPr/>
              <p:nvPr/>
            </p:nvSpPr>
            <p:spPr>
              <a:xfrm>
                <a:off x="1965716" y="886033"/>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1" name="Freeform 40">
                <a:extLst>
                  <a:ext uri="{FF2B5EF4-FFF2-40B4-BE49-F238E27FC236}">
                    <a16:creationId xmlns:a16="http://schemas.microsoft.com/office/drawing/2014/main" id="{34CFBFCE-2736-C333-6C89-E176F8DA5BC1}"/>
                  </a:ext>
                </a:extLst>
              </p:cNvPr>
              <p:cNvSpPr/>
              <p:nvPr/>
            </p:nvSpPr>
            <p:spPr>
              <a:xfrm>
                <a:off x="1957143" y="1288940"/>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67B00825-0F03-7238-EA50-8EB379CAD52D}"/>
                  </a:ext>
                </a:extLst>
              </p:cNvPr>
              <p:cNvSpPr/>
              <p:nvPr/>
            </p:nvSpPr>
            <p:spPr>
              <a:xfrm>
                <a:off x="1306110" y="755540"/>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3" name="Freeform 42">
                <a:extLst>
                  <a:ext uri="{FF2B5EF4-FFF2-40B4-BE49-F238E27FC236}">
                    <a16:creationId xmlns:a16="http://schemas.microsoft.com/office/drawing/2014/main" id="{458501AB-F722-4283-6FE5-D8E8BB71DC39}"/>
                  </a:ext>
                </a:extLst>
              </p:cNvPr>
              <p:cNvSpPr/>
              <p:nvPr/>
            </p:nvSpPr>
            <p:spPr>
              <a:xfrm>
                <a:off x="1590907" y="1041290"/>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4" name="Graphic 162">
                <a:extLst>
                  <a:ext uri="{FF2B5EF4-FFF2-40B4-BE49-F238E27FC236}">
                    <a16:creationId xmlns:a16="http://schemas.microsoft.com/office/drawing/2014/main" id="{3F5B32B4-F39B-77C3-01B9-161B498AD24A}"/>
                  </a:ext>
                </a:extLst>
              </p:cNvPr>
              <p:cNvGrpSpPr/>
              <p:nvPr/>
            </p:nvGrpSpPr>
            <p:grpSpPr>
              <a:xfrm>
                <a:off x="1874276" y="1324183"/>
                <a:ext cx="32384" cy="32384"/>
                <a:chOff x="1874276" y="1324183"/>
                <a:chExt cx="32384" cy="32384"/>
              </a:xfrm>
              <a:grpFill/>
            </p:grpSpPr>
            <p:sp>
              <p:nvSpPr>
                <p:cNvPr id="66" name="Freeform 65">
                  <a:extLst>
                    <a:ext uri="{FF2B5EF4-FFF2-40B4-BE49-F238E27FC236}">
                      <a16:creationId xmlns:a16="http://schemas.microsoft.com/office/drawing/2014/main" id="{0F6CFB12-CA8A-D34A-D274-1A9D65018DFC}"/>
                    </a:ext>
                  </a:extLst>
                </p:cNvPr>
                <p:cNvSpPr/>
                <p:nvPr/>
              </p:nvSpPr>
              <p:spPr>
                <a:xfrm>
                  <a:off x="1875705" y="1325611"/>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B9732B6A-2884-7238-55BC-BF6ED1E68D83}"/>
                    </a:ext>
                  </a:extLst>
                </p:cNvPr>
                <p:cNvSpPr/>
                <p:nvPr/>
              </p:nvSpPr>
              <p:spPr>
                <a:xfrm>
                  <a:off x="1903803" y="1324183"/>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8" name="Freeform 67">
                  <a:extLst>
                    <a:ext uri="{FF2B5EF4-FFF2-40B4-BE49-F238E27FC236}">
                      <a16:creationId xmlns:a16="http://schemas.microsoft.com/office/drawing/2014/main" id="{F6534106-6399-56C6-729B-49F2BA088AD1}"/>
                    </a:ext>
                  </a:extLst>
                </p:cNvPr>
                <p:cNvSpPr/>
                <p:nvPr/>
              </p:nvSpPr>
              <p:spPr>
                <a:xfrm>
                  <a:off x="1874276" y="1354662"/>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5" name="Freeform 44">
                <a:extLst>
                  <a:ext uri="{FF2B5EF4-FFF2-40B4-BE49-F238E27FC236}">
                    <a16:creationId xmlns:a16="http://schemas.microsoft.com/office/drawing/2014/main" id="{A8ED3F42-9EE9-E870-AD2C-92506DA04EC1}"/>
                  </a:ext>
                </a:extLst>
              </p:cNvPr>
              <p:cNvSpPr/>
              <p:nvPr/>
            </p:nvSpPr>
            <p:spPr>
              <a:xfrm>
                <a:off x="2447681" y="75554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6" name="Freeform 45">
                <a:extLst>
                  <a:ext uri="{FF2B5EF4-FFF2-40B4-BE49-F238E27FC236}">
                    <a16:creationId xmlns:a16="http://schemas.microsoft.com/office/drawing/2014/main" id="{23D4E203-E159-C3A6-696E-CF69B2921AA6}"/>
                  </a:ext>
                </a:extLst>
              </p:cNvPr>
              <p:cNvSpPr/>
              <p:nvPr/>
            </p:nvSpPr>
            <p:spPr>
              <a:xfrm>
                <a:off x="2161931" y="104129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47" name="Graphic 162">
                <a:extLst>
                  <a:ext uri="{FF2B5EF4-FFF2-40B4-BE49-F238E27FC236}">
                    <a16:creationId xmlns:a16="http://schemas.microsoft.com/office/drawing/2014/main" id="{3D78663A-01C2-4C1D-DEF8-BF474994B033}"/>
                  </a:ext>
                </a:extLst>
              </p:cNvPr>
              <p:cNvGrpSpPr/>
              <p:nvPr/>
            </p:nvGrpSpPr>
            <p:grpSpPr>
              <a:xfrm>
                <a:off x="2053346" y="1324183"/>
                <a:ext cx="30480" cy="26669"/>
                <a:chOff x="2053346" y="1324183"/>
                <a:chExt cx="30480" cy="26669"/>
              </a:xfrm>
              <a:grpFill/>
            </p:grpSpPr>
            <p:sp>
              <p:nvSpPr>
                <p:cNvPr id="64" name="Freeform 63">
                  <a:extLst>
                    <a:ext uri="{FF2B5EF4-FFF2-40B4-BE49-F238E27FC236}">
                      <a16:creationId xmlns:a16="http://schemas.microsoft.com/office/drawing/2014/main" id="{3F03C9B8-1400-CFED-C9F3-DF7B6AD8067D}"/>
                    </a:ext>
                  </a:extLst>
                </p:cNvPr>
                <p:cNvSpPr/>
                <p:nvPr/>
              </p:nvSpPr>
              <p:spPr>
                <a:xfrm>
                  <a:off x="2060014" y="1327516"/>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A5C2D926-646E-0FFE-CD63-8E3D963ED698}"/>
                    </a:ext>
                  </a:extLst>
                </p:cNvPr>
                <p:cNvSpPr/>
                <p:nvPr/>
              </p:nvSpPr>
              <p:spPr>
                <a:xfrm>
                  <a:off x="2053346" y="1324183"/>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8" name="Freeform 47">
                <a:extLst>
                  <a:ext uri="{FF2B5EF4-FFF2-40B4-BE49-F238E27FC236}">
                    <a16:creationId xmlns:a16="http://schemas.microsoft.com/office/drawing/2014/main" id="{9164E418-FC71-8150-AF95-3985ED863A04}"/>
                  </a:ext>
                </a:extLst>
              </p:cNvPr>
              <p:cNvSpPr/>
              <p:nvPr/>
            </p:nvSpPr>
            <p:spPr>
              <a:xfrm>
                <a:off x="2070491" y="1379666"/>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B4558857-D887-5DD4-5E37-20B2CEDE1CFD}"/>
                  </a:ext>
                </a:extLst>
              </p:cNvPr>
              <p:cNvSpPr/>
              <p:nvPr/>
            </p:nvSpPr>
            <p:spPr>
              <a:xfrm>
                <a:off x="2173613" y="1253697"/>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BD50A9A5-DFBC-0D4C-8D4F-D2F0644DF024}"/>
                  </a:ext>
                </a:extLst>
              </p:cNvPr>
              <p:cNvSpPr/>
              <p:nvPr/>
            </p:nvSpPr>
            <p:spPr>
              <a:xfrm>
                <a:off x="2475556" y="1128920"/>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 name="Freeform 50">
                <a:extLst>
                  <a:ext uri="{FF2B5EF4-FFF2-40B4-BE49-F238E27FC236}">
                    <a16:creationId xmlns:a16="http://schemas.microsoft.com/office/drawing/2014/main" id="{8D8F8A28-2402-211D-8434-6649F5A15A37}"/>
                  </a:ext>
                </a:extLst>
              </p:cNvPr>
              <p:cNvSpPr/>
              <p:nvPr/>
            </p:nvSpPr>
            <p:spPr>
              <a:xfrm>
                <a:off x="1679252" y="720550"/>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Freeform 51">
                <a:extLst>
                  <a:ext uri="{FF2B5EF4-FFF2-40B4-BE49-F238E27FC236}">
                    <a16:creationId xmlns:a16="http://schemas.microsoft.com/office/drawing/2014/main" id="{640BF068-EC49-4603-67DE-78FE27972143}"/>
                  </a:ext>
                </a:extLst>
              </p:cNvPr>
              <p:cNvSpPr/>
              <p:nvPr/>
            </p:nvSpPr>
            <p:spPr>
              <a:xfrm>
                <a:off x="1804982" y="1022478"/>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 name="Freeform 52">
                <a:extLst>
                  <a:ext uri="{FF2B5EF4-FFF2-40B4-BE49-F238E27FC236}">
                    <a16:creationId xmlns:a16="http://schemas.microsoft.com/office/drawing/2014/main" id="{C1308076-928B-4704-8B36-37A13A50653A}"/>
                  </a:ext>
                </a:extLst>
              </p:cNvPr>
              <p:cNvSpPr/>
              <p:nvPr/>
            </p:nvSpPr>
            <p:spPr>
              <a:xfrm>
                <a:off x="1922853" y="1323468"/>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A4FFB79D-03F7-E369-15E4-BBEE51A54AB8}"/>
                  </a:ext>
                </a:extLst>
              </p:cNvPr>
              <p:cNvSpPr/>
              <p:nvPr/>
            </p:nvSpPr>
            <p:spPr>
              <a:xfrm>
                <a:off x="1269288" y="1128920"/>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 name="Freeform 54">
                <a:extLst>
                  <a:ext uri="{FF2B5EF4-FFF2-40B4-BE49-F238E27FC236}">
                    <a16:creationId xmlns:a16="http://schemas.microsoft.com/office/drawing/2014/main" id="{4BD33F10-8C87-05A7-E0C0-4DAC18975F87}"/>
                  </a:ext>
                </a:extLst>
              </p:cNvPr>
              <p:cNvSpPr/>
              <p:nvPr/>
            </p:nvSpPr>
            <p:spPr>
              <a:xfrm>
                <a:off x="1571619" y="1253697"/>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D489CEDE-FEBB-9AF2-9092-8E828B87BA62}"/>
                  </a:ext>
                </a:extLst>
              </p:cNvPr>
              <p:cNvSpPr/>
              <p:nvPr/>
            </p:nvSpPr>
            <p:spPr>
              <a:xfrm>
                <a:off x="1873562" y="1372760"/>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0FD99B7B-6642-3B82-06B1-E296287E4478}"/>
                  </a:ext>
                </a:extLst>
              </p:cNvPr>
              <p:cNvSpPr/>
              <p:nvPr/>
            </p:nvSpPr>
            <p:spPr>
              <a:xfrm>
                <a:off x="2178362" y="720297"/>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3467BB97-7657-2B33-499A-85A2AEF75779}"/>
                  </a:ext>
                </a:extLst>
              </p:cNvPr>
              <p:cNvSpPr/>
              <p:nvPr/>
            </p:nvSpPr>
            <p:spPr>
              <a:xfrm>
                <a:off x="2053195" y="1022240"/>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24126853-BA6E-0B9C-1188-49C5F02DA70F}"/>
                  </a:ext>
                </a:extLst>
              </p:cNvPr>
              <p:cNvSpPr/>
              <p:nvPr/>
            </p:nvSpPr>
            <p:spPr>
              <a:xfrm>
                <a:off x="2007626" y="1323468"/>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C975F02B-DA5B-F2CB-7AE4-47F05B8CEF6A}"/>
                  </a:ext>
                </a:extLst>
              </p:cNvPr>
              <p:cNvSpPr/>
              <p:nvPr/>
            </p:nvSpPr>
            <p:spPr>
              <a:xfrm>
                <a:off x="1178951" y="1079390"/>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1" name="Freeform 60">
                <a:extLst>
                  <a:ext uri="{FF2B5EF4-FFF2-40B4-BE49-F238E27FC236}">
                    <a16:creationId xmlns:a16="http://schemas.microsoft.com/office/drawing/2014/main" id="{AEE0D230-EA61-5E89-C7E1-F67B08E19B3D}"/>
                  </a:ext>
                </a:extLst>
              </p:cNvPr>
              <p:cNvSpPr/>
              <p:nvPr/>
            </p:nvSpPr>
            <p:spPr>
              <a:xfrm>
                <a:off x="1642818" y="623143"/>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2" name="Freeform 61">
                <a:extLst>
                  <a:ext uri="{FF2B5EF4-FFF2-40B4-BE49-F238E27FC236}">
                    <a16:creationId xmlns:a16="http://schemas.microsoft.com/office/drawing/2014/main" id="{5665F1E8-5A3D-FD66-B43A-272BDBE2E4E6}"/>
                  </a:ext>
                </a:extLst>
              </p:cNvPr>
              <p:cNvSpPr/>
              <p:nvPr/>
            </p:nvSpPr>
            <p:spPr>
              <a:xfrm>
                <a:off x="2292424" y="627905"/>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DC1437D3-72F6-8682-1726-C3BAC3A53AD8}"/>
                  </a:ext>
                </a:extLst>
              </p:cNvPr>
              <p:cNvSpPr/>
              <p:nvPr/>
            </p:nvSpPr>
            <p:spPr>
              <a:xfrm>
                <a:off x="2750576" y="1088915"/>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2382</TotalTime>
  <Words>117</Words>
  <Application>Microsoft Macintosh PowerPoint</Application>
  <PresentationFormat>Widescreen</PresentationFormat>
  <Paragraphs>18</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49</cp:revision>
  <cp:lastPrinted>2020-08-31T22:23:58Z</cp:lastPrinted>
  <dcterms:created xsi:type="dcterms:W3CDTF">2021-07-07T23:54:57Z</dcterms:created>
  <dcterms:modified xsi:type="dcterms:W3CDTF">2023-08-05T19:28:21Z</dcterms:modified>
</cp:coreProperties>
</file>