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3" r:id="rId2"/>
    <p:sldId id="348" r:id="rId3"/>
    <p:sldId id="349" r:id="rId4"/>
    <p:sldId id="350" r:id="rId5"/>
    <p:sldId id="351"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AD8DC"/>
    <a:srgbClr val="DEEBD7"/>
    <a:srgbClr val="BEDDC9"/>
    <a:srgbClr val="A2CBBE"/>
    <a:srgbClr val="A0BABE"/>
    <a:srgbClr val="BCCCC9"/>
    <a:srgbClr val="DCDBD7"/>
    <a:srgbClr val="D6DCE5"/>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7" autoAdjust="0"/>
    <p:restoredTop sz="86447"/>
  </p:normalViewPr>
  <p:slideViewPr>
    <p:cSldViewPr snapToGrid="0" snapToObjects="1">
      <p:cViewPr varScale="1">
        <p:scale>
          <a:sx n="128" d="100"/>
          <a:sy n="128" d="100"/>
        </p:scale>
        <p:origin x="47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45&amp;utm_source=integrated-content&amp;utm_campaign=/content/industry-analysis-templates&amp;utm_medium=Strickland+Seven+Force+Model+Example+powerpoint+11745&amp;lpa=Strickland+Seven+Force+Model+Example+powerpoint+117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152" name="Graphic 150">
            <a:extLst>
              <a:ext uri="{FF2B5EF4-FFF2-40B4-BE49-F238E27FC236}">
                <a16:creationId xmlns:a16="http://schemas.microsoft.com/office/drawing/2014/main" id="{9A50C6B1-C8C5-0F42-7D38-78B98A7E3A96}"/>
              </a:ext>
            </a:extLst>
          </p:cNvPr>
          <p:cNvGrpSpPr/>
          <p:nvPr/>
        </p:nvGrpSpPr>
        <p:grpSpPr>
          <a:xfrm rot="10800000">
            <a:off x="-1058780" y="-1"/>
            <a:ext cx="14309559" cy="7154779"/>
            <a:chOff x="5232688" y="2994313"/>
            <a:chExt cx="1723158" cy="861579"/>
          </a:xfrm>
          <a:solidFill>
            <a:schemeClr val="bg1">
              <a:alpha val="50000"/>
            </a:schemeClr>
          </a:solidFill>
        </p:grpSpPr>
        <p:sp>
          <p:nvSpPr>
            <p:cNvPr id="153" name="Freeform 152">
              <a:extLst>
                <a:ext uri="{FF2B5EF4-FFF2-40B4-BE49-F238E27FC236}">
                  <a16:creationId xmlns:a16="http://schemas.microsoft.com/office/drawing/2014/main" id="{B1FAF180-1746-D6A7-A3C7-0E0A946A9CC0}"/>
                </a:ext>
              </a:extLst>
            </p:cNvPr>
            <p:cNvSpPr/>
            <p:nvPr/>
          </p:nvSpPr>
          <p:spPr>
            <a:xfrm>
              <a:off x="5232688" y="3842904"/>
              <a:ext cx="256309" cy="12988"/>
            </a:xfrm>
            <a:custGeom>
              <a:avLst/>
              <a:gdLst>
                <a:gd name="connsiteX0" fmla="*/ 243320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0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48752CE-0600-AF0C-FB6D-4D937622A8D5}"/>
                </a:ext>
              </a:extLst>
            </p:cNvPr>
            <p:cNvSpPr/>
            <p:nvPr/>
          </p:nvSpPr>
          <p:spPr>
            <a:xfrm>
              <a:off x="5598968"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4B8E40E8-34CB-2D6C-EE9D-F67E09359A96}"/>
                </a:ext>
              </a:extLst>
            </p:cNvPr>
            <p:cNvSpPr/>
            <p:nvPr/>
          </p:nvSpPr>
          <p:spPr>
            <a:xfrm>
              <a:off x="6332393"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DF8904CE-656E-B75B-F58B-E76EF4046014}"/>
                </a:ext>
              </a:extLst>
            </p:cNvPr>
            <p:cNvSpPr/>
            <p:nvPr/>
          </p:nvSpPr>
          <p:spPr>
            <a:xfrm>
              <a:off x="6699538" y="3842904"/>
              <a:ext cx="256308" cy="12988"/>
            </a:xfrm>
            <a:custGeom>
              <a:avLst/>
              <a:gdLst>
                <a:gd name="connsiteX0" fmla="*/ 243320 w 256308"/>
                <a:gd name="connsiteY0" fmla="*/ 0 h 12988"/>
                <a:gd name="connsiteX1" fmla="*/ 12989 w 256308"/>
                <a:gd name="connsiteY1" fmla="*/ 0 h 12988"/>
                <a:gd name="connsiteX2" fmla="*/ 0 w 256308"/>
                <a:gd name="connsiteY2" fmla="*/ 12989 h 12988"/>
                <a:gd name="connsiteX3" fmla="*/ 256309 w 256308"/>
                <a:gd name="connsiteY3" fmla="*/ 12989 h 12988"/>
                <a:gd name="connsiteX4" fmla="*/ 243320 w 256308"/>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8"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FB840AD8-FC8E-6C55-67AD-70CDBB63AD74}"/>
                </a:ext>
              </a:extLst>
            </p:cNvPr>
            <p:cNvSpPr/>
            <p:nvPr/>
          </p:nvSpPr>
          <p:spPr>
            <a:xfrm>
              <a:off x="6081279" y="2994313"/>
              <a:ext cx="25977" cy="257175"/>
            </a:xfrm>
            <a:custGeom>
              <a:avLst/>
              <a:gdLst>
                <a:gd name="connsiteX0" fmla="*/ 12989 w 25977"/>
                <a:gd name="connsiteY0" fmla="*/ 0 h 257175"/>
                <a:gd name="connsiteX1" fmla="*/ 0 w 25977"/>
                <a:gd name="connsiteY1" fmla="*/ 12989 h 257175"/>
                <a:gd name="connsiteX2" fmla="*/ 0 w 25977"/>
                <a:gd name="connsiteY2" fmla="*/ 244186 h 257175"/>
                <a:gd name="connsiteX3" fmla="*/ 12989 w 25977"/>
                <a:gd name="connsiteY3" fmla="*/ 257175 h 257175"/>
                <a:gd name="connsiteX4" fmla="*/ 25977 w 25977"/>
                <a:gd name="connsiteY4" fmla="*/ 244186 h 257175"/>
                <a:gd name="connsiteX5" fmla="*/ 25977 w 25977"/>
                <a:gd name="connsiteY5" fmla="*/ 12989 h 257175"/>
                <a:gd name="connsiteX6" fmla="*/ 12989 w 25977"/>
                <a:gd name="connsiteY6"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7175">
                  <a:moveTo>
                    <a:pt x="12989" y="0"/>
                  </a:moveTo>
                  <a:cubicBezTo>
                    <a:pt x="6061" y="0"/>
                    <a:pt x="0" y="6061"/>
                    <a:pt x="0" y="12989"/>
                  </a:cubicBezTo>
                  <a:lnTo>
                    <a:pt x="0" y="244186"/>
                  </a:lnTo>
                  <a:cubicBezTo>
                    <a:pt x="0" y="251114"/>
                    <a:pt x="6061" y="257175"/>
                    <a:pt x="12989" y="257175"/>
                  </a:cubicBezTo>
                  <a:cubicBezTo>
                    <a:pt x="20782" y="257175"/>
                    <a:pt x="25977" y="251114"/>
                    <a:pt x="25977" y="244186"/>
                  </a:cubicBezTo>
                  <a:lnTo>
                    <a:pt x="25977" y="12989"/>
                  </a:lnTo>
                  <a:cubicBezTo>
                    <a:pt x="25977" y="6061"/>
                    <a:pt x="19916" y="0"/>
                    <a:pt x="12989" y="0"/>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95AB4946-9F83-F4DA-F50F-3E0BCB8B3A3F}"/>
                </a:ext>
              </a:extLst>
            </p:cNvPr>
            <p:cNvSpPr/>
            <p:nvPr/>
          </p:nvSpPr>
          <p:spPr>
            <a:xfrm>
              <a:off x="6081279" y="3361459"/>
              <a:ext cx="25977" cy="256308"/>
            </a:xfrm>
            <a:custGeom>
              <a:avLst/>
              <a:gdLst>
                <a:gd name="connsiteX0" fmla="*/ 12989 w 25977"/>
                <a:gd name="connsiteY0" fmla="*/ 0 h 256308"/>
                <a:gd name="connsiteX1" fmla="*/ 0 w 25977"/>
                <a:gd name="connsiteY1" fmla="*/ 12989 h 256308"/>
                <a:gd name="connsiteX2" fmla="*/ 0 w 25977"/>
                <a:gd name="connsiteY2" fmla="*/ 243320 h 256308"/>
                <a:gd name="connsiteX3" fmla="*/ 12989 w 25977"/>
                <a:gd name="connsiteY3" fmla="*/ 256309 h 256308"/>
                <a:gd name="connsiteX4" fmla="*/ 25977 w 25977"/>
                <a:gd name="connsiteY4" fmla="*/ 243320 h 256308"/>
                <a:gd name="connsiteX5" fmla="*/ 25977 w 25977"/>
                <a:gd name="connsiteY5" fmla="*/ 12989 h 256308"/>
                <a:gd name="connsiteX6" fmla="*/ 12989 w 25977"/>
                <a:gd name="connsiteY6" fmla="*/ 0 h 25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6308">
                  <a:moveTo>
                    <a:pt x="12989" y="0"/>
                  </a:moveTo>
                  <a:cubicBezTo>
                    <a:pt x="6061" y="0"/>
                    <a:pt x="0" y="6061"/>
                    <a:pt x="0" y="12989"/>
                  </a:cubicBezTo>
                  <a:lnTo>
                    <a:pt x="0" y="243320"/>
                  </a:lnTo>
                  <a:cubicBezTo>
                    <a:pt x="0" y="250248"/>
                    <a:pt x="6061" y="256309"/>
                    <a:pt x="12989" y="256309"/>
                  </a:cubicBezTo>
                  <a:cubicBezTo>
                    <a:pt x="20782" y="256309"/>
                    <a:pt x="25977" y="250248"/>
                    <a:pt x="25977" y="243320"/>
                  </a:cubicBezTo>
                  <a:lnTo>
                    <a:pt x="25977" y="12989"/>
                  </a:lnTo>
                  <a:cubicBezTo>
                    <a:pt x="25977" y="5195"/>
                    <a:pt x="19916" y="0"/>
                    <a:pt x="12989" y="0"/>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874E6D31-D3C5-80AC-AF8C-9BAFD73502AD}"/>
                </a:ext>
              </a:extLst>
            </p:cNvPr>
            <p:cNvSpPr/>
            <p:nvPr/>
          </p:nvSpPr>
          <p:spPr>
            <a:xfrm>
              <a:off x="6073486" y="3727738"/>
              <a:ext cx="42429" cy="12988"/>
            </a:xfrm>
            <a:custGeom>
              <a:avLst/>
              <a:gdLst>
                <a:gd name="connsiteX0" fmla="*/ 33770 w 42429"/>
                <a:gd name="connsiteY0" fmla="*/ 12989 h 12988"/>
                <a:gd name="connsiteX1" fmla="*/ 20782 w 42429"/>
                <a:gd name="connsiteY1" fmla="*/ 0 h 12988"/>
                <a:gd name="connsiteX2" fmla="*/ 7793 w 42429"/>
                <a:gd name="connsiteY2" fmla="*/ 12989 h 12988"/>
                <a:gd name="connsiteX3" fmla="*/ 0 w 42429"/>
                <a:gd name="connsiteY3" fmla="*/ 12989 h 12988"/>
                <a:gd name="connsiteX4" fmla="*/ 0 w 42429"/>
                <a:gd name="connsiteY4" fmla="*/ 12989 h 12988"/>
                <a:gd name="connsiteX5" fmla="*/ 42429 w 42429"/>
                <a:gd name="connsiteY5" fmla="*/ 12989 h 12988"/>
                <a:gd name="connsiteX6" fmla="*/ 42429 w 42429"/>
                <a:gd name="connsiteY6" fmla="*/ 12989 h 12988"/>
                <a:gd name="connsiteX7" fmla="*/ 33770 w 42429"/>
                <a:gd name="connsiteY7" fmla="*/ 12989 h 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429" h="12988">
                  <a:moveTo>
                    <a:pt x="33770" y="12989"/>
                  </a:moveTo>
                  <a:cubicBezTo>
                    <a:pt x="33770" y="6061"/>
                    <a:pt x="27709" y="0"/>
                    <a:pt x="20782" y="0"/>
                  </a:cubicBezTo>
                  <a:cubicBezTo>
                    <a:pt x="13855" y="0"/>
                    <a:pt x="7793" y="6061"/>
                    <a:pt x="7793" y="12989"/>
                  </a:cubicBezTo>
                  <a:lnTo>
                    <a:pt x="0" y="12989"/>
                  </a:lnTo>
                  <a:lnTo>
                    <a:pt x="0" y="12989"/>
                  </a:lnTo>
                  <a:lnTo>
                    <a:pt x="42429" y="12989"/>
                  </a:lnTo>
                  <a:lnTo>
                    <a:pt x="42429" y="12989"/>
                  </a:lnTo>
                  <a:lnTo>
                    <a:pt x="33770" y="12989"/>
                  </a:ln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A5F06CA0-CC04-9754-8DA6-E1FA795B4195}"/>
                </a:ext>
              </a:extLst>
            </p:cNvPr>
            <p:cNvSpPr/>
            <p:nvPr/>
          </p:nvSpPr>
          <p:spPr>
            <a:xfrm>
              <a:off x="5481637" y="3242829"/>
              <a:ext cx="188335" cy="188335"/>
            </a:xfrm>
            <a:custGeom>
              <a:avLst/>
              <a:gdLst>
                <a:gd name="connsiteX0" fmla="*/ 12556 w 188335"/>
                <a:gd name="connsiteY0" fmla="*/ 0 h 188335"/>
                <a:gd name="connsiteX1" fmla="*/ 3897 w 188335"/>
                <a:gd name="connsiteY1" fmla="*/ 3464 h 188335"/>
                <a:gd name="connsiteX2" fmla="*/ 3897 w 188335"/>
                <a:gd name="connsiteY2" fmla="*/ 21648 h 188335"/>
                <a:gd name="connsiteX3" fmla="*/ 166688 w 188335"/>
                <a:gd name="connsiteY3" fmla="*/ 184439 h 188335"/>
                <a:gd name="connsiteX4" fmla="*/ 184872 w 188335"/>
                <a:gd name="connsiteY4" fmla="*/ 184439 h 188335"/>
                <a:gd name="connsiteX5" fmla="*/ 188335 w 188335"/>
                <a:gd name="connsiteY5" fmla="*/ 175779 h 188335"/>
                <a:gd name="connsiteX6" fmla="*/ 184872 w 188335"/>
                <a:gd name="connsiteY6" fmla="*/ 167120 h 188335"/>
                <a:gd name="connsiteX7" fmla="*/ 22081 w 188335"/>
                <a:gd name="connsiteY7" fmla="*/ 4330 h 188335"/>
                <a:gd name="connsiteX8" fmla="*/ 12556 w 188335"/>
                <a:gd name="connsiteY8"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8335">
                  <a:moveTo>
                    <a:pt x="12556" y="0"/>
                  </a:moveTo>
                  <a:cubicBezTo>
                    <a:pt x="9092" y="0"/>
                    <a:pt x="5628" y="866"/>
                    <a:pt x="3897" y="3464"/>
                  </a:cubicBezTo>
                  <a:cubicBezTo>
                    <a:pt x="-1299" y="8659"/>
                    <a:pt x="-1299" y="16452"/>
                    <a:pt x="3897" y="21648"/>
                  </a:cubicBezTo>
                  <a:lnTo>
                    <a:pt x="166688" y="184439"/>
                  </a:lnTo>
                  <a:cubicBezTo>
                    <a:pt x="171883" y="189634"/>
                    <a:pt x="179676" y="189634"/>
                    <a:pt x="184872" y="184439"/>
                  </a:cubicBezTo>
                  <a:cubicBezTo>
                    <a:pt x="187469" y="181841"/>
                    <a:pt x="188335" y="178377"/>
                    <a:pt x="188335" y="175779"/>
                  </a:cubicBezTo>
                  <a:cubicBezTo>
                    <a:pt x="188335" y="173182"/>
                    <a:pt x="187469" y="168852"/>
                    <a:pt x="184872" y="167120"/>
                  </a:cubicBezTo>
                  <a:lnTo>
                    <a:pt x="22081" y="4330"/>
                  </a:lnTo>
                  <a:cubicBezTo>
                    <a:pt x="18617" y="1732"/>
                    <a:pt x="16019" y="0"/>
                    <a:pt x="12556" y="0"/>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11EBA236-D362-6F12-D0A3-9C28BD66FFE0}"/>
                </a:ext>
              </a:extLst>
            </p:cNvPr>
            <p:cNvSpPr/>
            <p:nvPr/>
          </p:nvSpPr>
          <p:spPr>
            <a:xfrm>
              <a:off x="5740544" y="3502602"/>
              <a:ext cx="188768" cy="188335"/>
            </a:xfrm>
            <a:custGeom>
              <a:avLst/>
              <a:gdLst>
                <a:gd name="connsiteX0" fmla="*/ 12556 w 188768"/>
                <a:gd name="connsiteY0" fmla="*/ 0 h 188335"/>
                <a:gd name="connsiteX1" fmla="*/ 3897 w 188768"/>
                <a:gd name="connsiteY1" fmla="*/ 3464 h 188335"/>
                <a:gd name="connsiteX2" fmla="*/ 3897 w 188768"/>
                <a:gd name="connsiteY2" fmla="*/ 21648 h 188335"/>
                <a:gd name="connsiteX3" fmla="*/ 166688 w 188768"/>
                <a:gd name="connsiteY3" fmla="*/ 184439 h 188335"/>
                <a:gd name="connsiteX4" fmla="*/ 184872 w 188768"/>
                <a:gd name="connsiteY4" fmla="*/ 184439 h 188335"/>
                <a:gd name="connsiteX5" fmla="*/ 184872 w 188768"/>
                <a:gd name="connsiteY5" fmla="*/ 166255 h 188335"/>
                <a:gd name="connsiteX6" fmla="*/ 22081 w 188768"/>
                <a:gd name="connsiteY6" fmla="*/ 3464 h 188335"/>
                <a:gd name="connsiteX7" fmla="*/ 12556 w 188768"/>
                <a:gd name="connsiteY7"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768" h="188335">
                  <a:moveTo>
                    <a:pt x="12556" y="0"/>
                  </a:moveTo>
                  <a:cubicBezTo>
                    <a:pt x="9092" y="0"/>
                    <a:pt x="5629" y="866"/>
                    <a:pt x="3897" y="3464"/>
                  </a:cubicBezTo>
                  <a:cubicBezTo>
                    <a:pt x="-1299" y="8659"/>
                    <a:pt x="-1299" y="16452"/>
                    <a:pt x="3897" y="21648"/>
                  </a:cubicBezTo>
                  <a:lnTo>
                    <a:pt x="166688" y="184439"/>
                  </a:lnTo>
                  <a:cubicBezTo>
                    <a:pt x="171883" y="189634"/>
                    <a:pt x="179676" y="189634"/>
                    <a:pt x="184872" y="184439"/>
                  </a:cubicBezTo>
                  <a:cubicBezTo>
                    <a:pt x="190067" y="179243"/>
                    <a:pt x="190067" y="171450"/>
                    <a:pt x="184872" y="166255"/>
                  </a:cubicBezTo>
                  <a:lnTo>
                    <a:pt x="22081" y="3464"/>
                  </a:lnTo>
                  <a:cubicBezTo>
                    <a:pt x="19483" y="866"/>
                    <a:pt x="16019" y="0"/>
                    <a:pt x="12556" y="0"/>
                  </a:cubicBezTo>
                  <a:close/>
                </a:path>
              </a:pathLst>
            </a:custGeom>
            <a:grpFill/>
            <a:ln w="8653" cap="flat">
              <a:noFill/>
              <a:prstDash val="solid"/>
              <a:miter/>
            </a:ln>
          </p:spPr>
          <p:txBody>
            <a:bodyPr rtlCol="0" anchor="ctr"/>
            <a:lstStyle/>
            <a:p>
              <a:endParaRPr lang="en-US"/>
            </a:p>
          </p:txBody>
        </p:sp>
        <p:grpSp>
          <p:nvGrpSpPr>
            <p:cNvPr id="164" name="Graphic 150">
              <a:extLst>
                <a:ext uri="{FF2B5EF4-FFF2-40B4-BE49-F238E27FC236}">
                  <a16:creationId xmlns:a16="http://schemas.microsoft.com/office/drawing/2014/main" id="{8982F0F9-8A85-E942-C5A4-079899E7FD88}"/>
                </a:ext>
              </a:extLst>
            </p:cNvPr>
            <p:cNvGrpSpPr/>
            <p:nvPr/>
          </p:nvGrpSpPr>
          <p:grpSpPr>
            <a:xfrm>
              <a:off x="5998152" y="3759777"/>
              <a:ext cx="29440" cy="29440"/>
              <a:chOff x="5998152" y="3759777"/>
              <a:chExt cx="29440" cy="29440"/>
            </a:xfrm>
            <a:grpFill/>
          </p:grpSpPr>
          <p:sp>
            <p:nvSpPr>
              <p:cNvPr id="165" name="Freeform 164">
                <a:extLst>
                  <a:ext uri="{FF2B5EF4-FFF2-40B4-BE49-F238E27FC236}">
                    <a16:creationId xmlns:a16="http://schemas.microsoft.com/office/drawing/2014/main" id="{1F55C2D0-7DDE-370F-10FF-2580A642BCDD}"/>
                  </a:ext>
                </a:extLst>
              </p:cNvPr>
              <p:cNvSpPr/>
              <p:nvPr/>
            </p:nvSpPr>
            <p:spPr>
              <a:xfrm>
                <a:off x="5999451" y="3761076"/>
                <a:ext cx="22080" cy="22080"/>
              </a:xfrm>
              <a:custGeom>
                <a:avLst/>
                <a:gdLst>
                  <a:gd name="connsiteX0" fmla="*/ 22081 w 22080"/>
                  <a:gd name="connsiteY0" fmla="*/ 3896 h 22080"/>
                  <a:gd name="connsiteX1" fmla="*/ 3896 w 22080"/>
                  <a:gd name="connsiteY1" fmla="*/ 3896 h 22080"/>
                  <a:gd name="connsiteX2" fmla="*/ 3896 w 22080"/>
                  <a:gd name="connsiteY2" fmla="*/ 22081 h 22080"/>
                  <a:gd name="connsiteX3" fmla="*/ 22081 w 22080"/>
                  <a:gd name="connsiteY3" fmla="*/ 3896 h 22080"/>
                </a:gdLst>
                <a:ahLst/>
                <a:cxnLst>
                  <a:cxn ang="0">
                    <a:pos x="connsiteX0" y="connsiteY0"/>
                  </a:cxn>
                  <a:cxn ang="0">
                    <a:pos x="connsiteX1" y="connsiteY1"/>
                  </a:cxn>
                  <a:cxn ang="0">
                    <a:pos x="connsiteX2" y="connsiteY2"/>
                  </a:cxn>
                  <a:cxn ang="0">
                    <a:pos x="connsiteX3" y="connsiteY3"/>
                  </a:cxn>
                </a:cxnLst>
                <a:rect l="l" t="t" r="r" b="b"/>
                <a:pathLst>
                  <a:path w="22080" h="22080">
                    <a:moveTo>
                      <a:pt x="22081" y="3896"/>
                    </a:moveTo>
                    <a:cubicBezTo>
                      <a:pt x="16885" y="-1299"/>
                      <a:pt x="9092" y="-1299"/>
                      <a:pt x="3896" y="3896"/>
                    </a:cubicBezTo>
                    <a:cubicBezTo>
                      <a:pt x="-1299" y="9092"/>
                      <a:pt x="-1299" y="16885"/>
                      <a:pt x="3896" y="22081"/>
                    </a:cubicBezTo>
                    <a:lnTo>
                      <a:pt x="22081" y="3896"/>
                    </a:ln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5E2542D6-7BFE-30B5-DFFD-69E3BB6EE805}"/>
                  </a:ext>
                </a:extLst>
              </p:cNvPr>
              <p:cNvSpPr/>
              <p:nvPr/>
            </p:nvSpPr>
            <p:spPr>
              <a:xfrm>
                <a:off x="6024995" y="3759777"/>
                <a:ext cx="2597" cy="1731"/>
              </a:xfrm>
              <a:custGeom>
                <a:avLst/>
                <a:gdLst>
                  <a:gd name="connsiteX0" fmla="*/ 0 w 2597"/>
                  <a:gd name="connsiteY0" fmla="*/ 1732 h 1731"/>
                  <a:gd name="connsiteX1" fmla="*/ 2598 w 2597"/>
                  <a:gd name="connsiteY1" fmla="*/ 0 h 1731"/>
                  <a:gd name="connsiteX2" fmla="*/ 2598 w 2597"/>
                  <a:gd name="connsiteY2" fmla="*/ 0 h 1731"/>
                </a:gdLst>
                <a:ahLst/>
                <a:cxnLst>
                  <a:cxn ang="0">
                    <a:pos x="connsiteX0" y="connsiteY0"/>
                  </a:cxn>
                  <a:cxn ang="0">
                    <a:pos x="connsiteX1" y="connsiteY1"/>
                  </a:cxn>
                  <a:cxn ang="0">
                    <a:pos x="connsiteX2" y="connsiteY2"/>
                  </a:cxn>
                </a:cxnLst>
                <a:rect l="l" t="t" r="r" b="b"/>
                <a:pathLst>
                  <a:path w="2597" h="1731">
                    <a:moveTo>
                      <a:pt x="0" y="1732"/>
                    </a:moveTo>
                    <a:lnTo>
                      <a:pt x="2598" y="0"/>
                    </a:lnTo>
                    <a:lnTo>
                      <a:pt x="2598" y="0"/>
                    </a:ln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AABC93B3-15E3-88C4-0D7C-3ED6B93CDE77}"/>
                  </a:ext>
                </a:extLst>
              </p:cNvPr>
              <p:cNvSpPr/>
              <p:nvPr/>
            </p:nvSpPr>
            <p:spPr>
              <a:xfrm>
                <a:off x="5998152" y="3787486"/>
                <a:ext cx="1731" cy="1731"/>
              </a:xfrm>
              <a:custGeom>
                <a:avLst/>
                <a:gdLst>
                  <a:gd name="connsiteX0" fmla="*/ 0 w 1731"/>
                  <a:gd name="connsiteY0" fmla="*/ 1732 h 1731"/>
                  <a:gd name="connsiteX1" fmla="*/ 0 w 1731"/>
                  <a:gd name="connsiteY1" fmla="*/ 1732 h 1731"/>
                  <a:gd name="connsiteX2" fmla="*/ 1732 w 1731"/>
                  <a:gd name="connsiteY2" fmla="*/ 0 h 1731"/>
                </a:gdLst>
                <a:ahLst/>
                <a:cxnLst>
                  <a:cxn ang="0">
                    <a:pos x="connsiteX0" y="connsiteY0"/>
                  </a:cxn>
                  <a:cxn ang="0">
                    <a:pos x="connsiteX1" y="connsiteY1"/>
                  </a:cxn>
                  <a:cxn ang="0">
                    <a:pos x="connsiteX2" y="connsiteY2"/>
                  </a:cxn>
                </a:cxnLst>
                <a:rect l="l" t="t" r="r" b="b"/>
                <a:pathLst>
                  <a:path w="1731" h="1731">
                    <a:moveTo>
                      <a:pt x="0" y="1732"/>
                    </a:moveTo>
                    <a:lnTo>
                      <a:pt x="0" y="1732"/>
                    </a:lnTo>
                    <a:lnTo>
                      <a:pt x="1732" y="0"/>
                    </a:lnTo>
                    <a:close/>
                  </a:path>
                </a:pathLst>
              </a:custGeom>
              <a:grpFill/>
              <a:ln w="8653" cap="flat">
                <a:noFill/>
                <a:prstDash val="solid"/>
                <a:miter/>
              </a:ln>
            </p:spPr>
            <p:txBody>
              <a:bodyPr rtlCol="0" anchor="ctr"/>
              <a:lstStyle/>
              <a:p>
                <a:endParaRPr lang="en-US"/>
              </a:p>
            </p:txBody>
          </p:sp>
        </p:grpSp>
        <p:sp>
          <p:nvSpPr>
            <p:cNvPr id="168" name="Freeform 167">
              <a:extLst>
                <a:ext uri="{FF2B5EF4-FFF2-40B4-BE49-F238E27FC236}">
                  <a16:creationId xmlns:a16="http://schemas.microsoft.com/office/drawing/2014/main" id="{CE43C19F-7861-8363-B0DB-970275280900}"/>
                </a:ext>
              </a:extLst>
            </p:cNvPr>
            <p:cNvSpPr/>
            <p:nvPr/>
          </p:nvSpPr>
          <p:spPr>
            <a:xfrm>
              <a:off x="6519429" y="3242829"/>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1732"/>
                    <a:pt x="178377" y="0"/>
                    <a:pt x="174914" y="0"/>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1A0D6E64-CB3C-1C37-E588-F860CE178910}"/>
                </a:ext>
              </a:extLst>
            </p:cNvPr>
            <p:cNvSpPr/>
            <p:nvPr/>
          </p:nvSpPr>
          <p:spPr>
            <a:xfrm>
              <a:off x="6259656" y="3502602"/>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866"/>
                    <a:pt x="178377" y="0"/>
                    <a:pt x="174914" y="0"/>
                  </a:cubicBezTo>
                  <a:close/>
                </a:path>
              </a:pathLst>
            </a:custGeom>
            <a:grpFill/>
            <a:ln w="8653" cap="flat">
              <a:noFill/>
              <a:prstDash val="solid"/>
              <a:miter/>
            </a:ln>
          </p:spPr>
          <p:txBody>
            <a:bodyPr rtlCol="0" anchor="ctr"/>
            <a:lstStyle/>
            <a:p>
              <a:endParaRPr lang="en-US"/>
            </a:p>
          </p:txBody>
        </p:sp>
        <p:grpSp>
          <p:nvGrpSpPr>
            <p:cNvPr id="170" name="Graphic 150">
              <a:extLst>
                <a:ext uri="{FF2B5EF4-FFF2-40B4-BE49-F238E27FC236}">
                  <a16:creationId xmlns:a16="http://schemas.microsoft.com/office/drawing/2014/main" id="{905F550B-503F-1E21-2F58-8A40596F6150}"/>
                </a:ext>
              </a:extLst>
            </p:cNvPr>
            <p:cNvGrpSpPr/>
            <p:nvPr/>
          </p:nvGrpSpPr>
          <p:grpSpPr>
            <a:xfrm>
              <a:off x="6160943" y="3759777"/>
              <a:ext cx="27709" cy="24245"/>
              <a:chOff x="6160943" y="3759777"/>
              <a:chExt cx="27709" cy="24245"/>
            </a:xfrm>
            <a:grpFill/>
          </p:grpSpPr>
          <p:sp>
            <p:nvSpPr>
              <p:cNvPr id="171" name="Freeform 170">
                <a:extLst>
                  <a:ext uri="{FF2B5EF4-FFF2-40B4-BE49-F238E27FC236}">
                    <a16:creationId xmlns:a16="http://schemas.microsoft.com/office/drawing/2014/main" id="{1C8EF325-B773-84EE-108E-15DEC5FDCDCB}"/>
                  </a:ext>
                </a:extLst>
              </p:cNvPr>
              <p:cNvSpPr/>
              <p:nvPr/>
            </p:nvSpPr>
            <p:spPr>
              <a:xfrm>
                <a:off x="6167004" y="3762807"/>
                <a:ext cx="21647" cy="21214"/>
              </a:xfrm>
              <a:custGeom>
                <a:avLst/>
                <a:gdLst>
                  <a:gd name="connsiteX0" fmla="*/ 18184 w 21647"/>
                  <a:gd name="connsiteY0" fmla="*/ 21215 h 21214"/>
                  <a:gd name="connsiteX1" fmla="*/ 21648 w 21647"/>
                  <a:gd name="connsiteY1" fmla="*/ 12556 h 21214"/>
                  <a:gd name="connsiteX2" fmla="*/ 18184 w 21647"/>
                  <a:gd name="connsiteY2" fmla="*/ 3897 h 21214"/>
                  <a:gd name="connsiteX3" fmla="*/ 0 w 21647"/>
                  <a:gd name="connsiteY3" fmla="*/ 3897 h 21214"/>
                  <a:gd name="connsiteX4" fmla="*/ 18184 w 21647"/>
                  <a:gd name="connsiteY4" fmla="*/ 21215 h 21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7" h="21214">
                    <a:moveTo>
                      <a:pt x="18184" y="21215"/>
                    </a:moveTo>
                    <a:cubicBezTo>
                      <a:pt x="20782" y="18617"/>
                      <a:pt x="21648" y="15153"/>
                      <a:pt x="21648" y="12556"/>
                    </a:cubicBezTo>
                    <a:cubicBezTo>
                      <a:pt x="21648" y="9092"/>
                      <a:pt x="20782" y="5629"/>
                      <a:pt x="18184" y="3897"/>
                    </a:cubicBezTo>
                    <a:cubicBezTo>
                      <a:pt x="12989" y="-1299"/>
                      <a:pt x="5195" y="-1299"/>
                      <a:pt x="0" y="3897"/>
                    </a:cubicBezTo>
                    <a:lnTo>
                      <a:pt x="18184" y="21215"/>
                    </a:ln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D50FE626-4720-7415-96B0-547C008FD3C6}"/>
                  </a:ext>
                </a:extLst>
              </p:cNvPr>
              <p:cNvSpPr/>
              <p:nvPr/>
            </p:nvSpPr>
            <p:spPr>
              <a:xfrm>
                <a:off x="6160943" y="3759777"/>
                <a:ext cx="2597" cy="2597"/>
              </a:xfrm>
              <a:custGeom>
                <a:avLst/>
                <a:gdLst>
                  <a:gd name="connsiteX0" fmla="*/ 0 w 2597"/>
                  <a:gd name="connsiteY0" fmla="*/ 0 h 2597"/>
                  <a:gd name="connsiteX1" fmla="*/ 0 w 2597"/>
                  <a:gd name="connsiteY1" fmla="*/ 0 h 2597"/>
                  <a:gd name="connsiteX2" fmla="*/ 2598 w 2597"/>
                  <a:gd name="connsiteY2" fmla="*/ 2598 h 2597"/>
                </a:gdLst>
                <a:ahLst/>
                <a:cxnLst>
                  <a:cxn ang="0">
                    <a:pos x="connsiteX0" y="connsiteY0"/>
                  </a:cxn>
                  <a:cxn ang="0">
                    <a:pos x="connsiteX1" y="connsiteY1"/>
                  </a:cxn>
                  <a:cxn ang="0">
                    <a:pos x="connsiteX2" y="connsiteY2"/>
                  </a:cxn>
                </a:cxnLst>
                <a:rect l="l" t="t" r="r" b="b"/>
                <a:pathLst>
                  <a:path w="2597" h="2597">
                    <a:moveTo>
                      <a:pt x="0" y="0"/>
                    </a:moveTo>
                    <a:lnTo>
                      <a:pt x="0" y="0"/>
                    </a:lnTo>
                    <a:lnTo>
                      <a:pt x="2598" y="2598"/>
                    </a:lnTo>
                    <a:close/>
                  </a:path>
                </a:pathLst>
              </a:custGeom>
              <a:grpFill/>
              <a:ln w="8653" cap="flat">
                <a:noFill/>
                <a:prstDash val="solid"/>
                <a:miter/>
              </a:ln>
            </p:spPr>
            <p:txBody>
              <a:bodyPr rtlCol="0" anchor="ctr"/>
              <a:lstStyle/>
              <a:p>
                <a:endParaRPr lang="en-US"/>
              </a:p>
            </p:txBody>
          </p:sp>
        </p:grpSp>
        <p:sp>
          <p:nvSpPr>
            <p:cNvPr id="173" name="Freeform 172">
              <a:extLst>
                <a:ext uri="{FF2B5EF4-FFF2-40B4-BE49-F238E27FC236}">
                  <a16:creationId xmlns:a16="http://schemas.microsoft.com/office/drawing/2014/main" id="{CB74DD2F-D586-3CC9-5C17-208359C36A70}"/>
                </a:ext>
              </a:extLst>
            </p:cNvPr>
            <p:cNvSpPr/>
            <p:nvPr/>
          </p:nvSpPr>
          <p:spPr>
            <a:xfrm>
              <a:off x="6176529" y="3810216"/>
              <a:ext cx="14504" cy="20565"/>
            </a:xfrm>
            <a:custGeom>
              <a:avLst/>
              <a:gdLst>
                <a:gd name="connsiteX0" fmla="*/ 13855 w 14504"/>
                <a:gd name="connsiteY0" fmla="*/ 14504 h 20565"/>
                <a:gd name="connsiteX1" fmla="*/ 13855 w 14504"/>
                <a:gd name="connsiteY1" fmla="*/ 6711 h 20565"/>
                <a:gd name="connsiteX2" fmla="*/ 7793 w 14504"/>
                <a:gd name="connsiteY2" fmla="*/ 649 h 20565"/>
                <a:gd name="connsiteX3" fmla="*/ 0 w 14504"/>
                <a:gd name="connsiteY3" fmla="*/ 649 h 20565"/>
                <a:gd name="connsiteX4" fmla="*/ 0 w 14504"/>
                <a:gd name="connsiteY4" fmla="*/ 649 h 20565"/>
                <a:gd name="connsiteX5" fmla="*/ 7793 w 14504"/>
                <a:gd name="connsiteY5" fmla="*/ 20565 h 20565"/>
                <a:gd name="connsiteX6" fmla="*/ 13855 w 14504"/>
                <a:gd name="connsiteY6" fmla="*/ 14504 h 2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4" h="20565">
                  <a:moveTo>
                    <a:pt x="13855" y="14504"/>
                  </a:moveTo>
                  <a:cubicBezTo>
                    <a:pt x="14721" y="11906"/>
                    <a:pt x="14721" y="8443"/>
                    <a:pt x="13855" y="6711"/>
                  </a:cubicBezTo>
                  <a:cubicBezTo>
                    <a:pt x="12989" y="4113"/>
                    <a:pt x="10391" y="1515"/>
                    <a:pt x="7793" y="649"/>
                  </a:cubicBezTo>
                  <a:cubicBezTo>
                    <a:pt x="5196" y="-216"/>
                    <a:pt x="1732" y="-216"/>
                    <a:pt x="0" y="649"/>
                  </a:cubicBezTo>
                  <a:lnTo>
                    <a:pt x="0" y="649"/>
                  </a:lnTo>
                  <a:lnTo>
                    <a:pt x="7793" y="20565"/>
                  </a:lnTo>
                  <a:cubicBezTo>
                    <a:pt x="10391" y="18834"/>
                    <a:pt x="12123" y="17102"/>
                    <a:pt x="13855" y="14504"/>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533F298C-2ACC-68C0-9B53-44DB5BEF75DB}"/>
                </a:ext>
              </a:extLst>
            </p:cNvPr>
            <p:cNvSpPr/>
            <p:nvPr/>
          </p:nvSpPr>
          <p:spPr>
            <a:xfrm>
              <a:off x="6270277" y="3695699"/>
              <a:ext cx="193504" cy="93301"/>
            </a:xfrm>
            <a:custGeom>
              <a:avLst/>
              <a:gdLst>
                <a:gd name="connsiteX0" fmla="*/ 183343 w 193504"/>
                <a:gd name="connsiteY0" fmla="*/ 0 h 93301"/>
                <a:gd name="connsiteX1" fmla="*/ 179014 w 193504"/>
                <a:gd name="connsiteY1" fmla="*/ 866 h 93301"/>
                <a:gd name="connsiteX2" fmla="*/ 6698 w 193504"/>
                <a:gd name="connsiteY2" fmla="*/ 71871 h 93301"/>
                <a:gd name="connsiteX3" fmla="*/ 637 w 193504"/>
                <a:gd name="connsiteY3" fmla="*/ 86591 h 93301"/>
                <a:gd name="connsiteX4" fmla="*/ 6698 w 193504"/>
                <a:gd name="connsiteY4" fmla="*/ 92652 h 93301"/>
                <a:gd name="connsiteX5" fmla="*/ 14491 w 193504"/>
                <a:gd name="connsiteY5" fmla="*/ 92652 h 93301"/>
                <a:gd name="connsiteX6" fmla="*/ 186807 w 193504"/>
                <a:gd name="connsiteY6" fmla="*/ 21648 h 93301"/>
                <a:gd name="connsiteX7" fmla="*/ 192868 w 193504"/>
                <a:gd name="connsiteY7" fmla="*/ 6927 h 93301"/>
                <a:gd name="connsiteX8" fmla="*/ 186807 w 193504"/>
                <a:gd name="connsiteY8" fmla="*/ 866 h 93301"/>
                <a:gd name="connsiteX9" fmla="*/ 183343 w 193504"/>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504" h="93301">
                  <a:moveTo>
                    <a:pt x="183343" y="0"/>
                  </a:moveTo>
                  <a:cubicBezTo>
                    <a:pt x="182477" y="0"/>
                    <a:pt x="180746" y="0"/>
                    <a:pt x="179014" y="866"/>
                  </a:cubicBezTo>
                  <a:lnTo>
                    <a:pt x="6698" y="71871"/>
                  </a:lnTo>
                  <a:cubicBezTo>
                    <a:pt x="637" y="74468"/>
                    <a:pt x="-1095" y="80530"/>
                    <a:pt x="637" y="86591"/>
                  </a:cubicBezTo>
                  <a:cubicBezTo>
                    <a:pt x="1502" y="89189"/>
                    <a:pt x="4100" y="91786"/>
                    <a:pt x="6698" y="92652"/>
                  </a:cubicBezTo>
                  <a:cubicBezTo>
                    <a:pt x="9296" y="93518"/>
                    <a:pt x="12759" y="93518"/>
                    <a:pt x="14491" y="92652"/>
                  </a:cubicBezTo>
                  <a:lnTo>
                    <a:pt x="186807" y="21648"/>
                  </a:lnTo>
                  <a:cubicBezTo>
                    <a:pt x="192868" y="19050"/>
                    <a:pt x="194600" y="12989"/>
                    <a:pt x="192868" y="6927"/>
                  </a:cubicBezTo>
                  <a:cubicBezTo>
                    <a:pt x="192002" y="4330"/>
                    <a:pt x="189405" y="1732"/>
                    <a:pt x="186807" y="866"/>
                  </a:cubicBezTo>
                  <a:cubicBezTo>
                    <a:pt x="186807" y="866"/>
                    <a:pt x="185075" y="0"/>
                    <a:pt x="183343" y="0"/>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48C81732-8193-4B74-6593-E4D6E811FCBE}"/>
                </a:ext>
              </a:extLst>
            </p:cNvPr>
            <p:cNvSpPr/>
            <p:nvPr/>
          </p:nvSpPr>
          <p:spPr>
            <a:xfrm>
              <a:off x="6544770" y="3582266"/>
              <a:ext cx="193517" cy="93301"/>
            </a:xfrm>
            <a:custGeom>
              <a:avLst/>
              <a:gdLst>
                <a:gd name="connsiteX0" fmla="*/ 183343 w 193517"/>
                <a:gd name="connsiteY0" fmla="*/ 0 h 93301"/>
                <a:gd name="connsiteX1" fmla="*/ 179014 w 193517"/>
                <a:gd name="connsiteY1" fmla="*/ 866 h 93301"/>
                <a:gd name="connsiteX2" fmla="*/ 6698 w 193517"/>
                <a:gd name="connsiteY2" fmla="*/ 71870 h 93301"/>
                <a:gd name="connsiteX3" fmla="*/ 636 w 193517"/>
                <a:gd name="connsiteY3" fmla="*/ 86591 h 93301"/>
                <a:gd name="connsiteX4" fmla="*/ 6698 w 193517"/>
                <a:gd name="connsiteY4" fmla="*/ 92652 h 93301"/>
                <a:gd name="connsiteX5" fmla="*/ 14491 w 193517"/>
                <a:gd name="connsiteY5" fmla="*/ 92652 h 93301"/>
                <a:gd name="connsiteX6" fmla="*/ 186807 w 193517"/>
                <a:gd name="connsiteY6" fmla="*/ 21648 h 93301"/>
                <a:gd name="connsiteX7" fmla="*/ 192868 w 193517"/>
                <a:gd name="connsiteY7" fmla="*/ 15586 h 93301"/>
                <a:gd name="connsiteX8" fmla="*/ 192868 w 193517"/>
                <a:gd name="connsiteY8" fmla="*/ 7793 h 93301"/>
                <a:gd name="connsiteX9" fmla="*/ 186807 w 193517"/>
                <a:gd name="connsiteY9" fmla="*/ 1732 h 93301"/>
                <a:gd name="connsiteX10" fmla="*/ 183343 w 193517"/>
                <a:gd name="connsiteY10"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517" h="93301">
                  <a:moveTo>
                    <a:pt x="183343" y="0"/>
                  </a:moveTo>
                  <a:cubicBezTo>
                    <a:pt x="182477" y="0"/>
                    <a:pt x="180746" y="0"/>
                    <a:pt x="179014" y="866"/>
                  </a:cubicBezTo>
                  <a:lnTo>
                    <a:pt x="6698" y="71870"/>
                  </a:lnTo>
                  <a:cubicBezTo>
                    <a:pt x="636" y="74468"/>
                    <a:pt x="-1095" y="80529"/>
                    <a:pt x="636" y="86591"/>
                  </a:cubicBezTo>
                  <a:cubicBezTo>
                    <a:pt x="1502" y="89189"/>
                    <a:pt x="4100" y="91786"/>
                    <a:pt x="6698" y="92652"/>
                  </a:cubicBezTo>
                  <a:cubicBezTo>
                    <a:pt x="9296" y="93518"/>
                    <a:pt x="12759" y="93518"/>
                    <a:pt x="14491" y="92652"/>
                  </a:cubicBezTo>
                  <a:lnTo>
                    <a:pt x="186807" y="21648"/>
                  </a:lnTo>
                  <a:cubicBezTo>
                    <a:pt x="189405" y="20782"/>
                    <a:pt x="192002" y="18184"/>
                    <a:pt x="192868" y="15586"/>
                  </a:cubicBezTo>
                  <a:cubicBezTo>
                    <a:pt x="193734" y="12989"/>
                    <a:pt x="193734" y="9525"/>
                    <a:pt x="192868" y="7793"/>
                  </a:cubicBezTo>
                  <a:cubicBezTo>
                    <a:pt x="192002" y="6061"/>
                    <a:pt x="189405" y="2598"/>
                    <a:pt x="186807" y="1732"/>
                  </a:cubicBezTo>
                  <a:cubicBezTo>
                    <a:pt x="185941" y="0"/>
                    <a:pt x="185075" y="0"/>
                    <a:pt x="183343" y="0"/>
                  </a:cubicBezTo>
                  <a:close/>
                </a:path>
              </a:pathLst>
            </a:custGeom>
            <a:grpFill/>
            <a:ln w="8653"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6DFF92F7-6EA3-C89F-8801-591E9B00A3AC}"/>
                </a:ext>
              </a:extLst>
            </p:cNvPr>
            <p:cNvSpPr/>
            <p:nvPr/>
          </p:nvSpPr>
          <p:spPr>
            <a:xfrm>
              <a:off x="5820857" y="3211020"/>
              <a:ext cx="93085" cy="193504"/>
            </a:xfrm>
            <a:custGeom>
              <a:avLst/>
              <a:gdLst>
                <a:gd name="connsiteX0" fmla="*/ 71654 w 93085"/>
                <a:gd name="connsiteY0" fmla="*/ 186807 h 193504"/>
                <a:gd name="connsiteX1" fmla="*/ 86374 w 93085"/>
                <a:gd name="connsiteY1" fmla="*/ 192868 h 193504"/>
                <a:gd name="connsiteX2" fmla="*/ 92436 w 93085"/>
                <a:gd name="connsiteY2" fmla="*/ 186807 h 193504"/>
                <a:gd name="connsiteX3" fmla="*/ 92436 w 93085"/>
                <a:gd name="connsiteY3" fmla="*/ 179014 h 193504"/>
                <a:gd name="connsiteX4" fmla="*/ 21431 w 93085"/>
                <a:gd name="connsiteY4" fmla="*/ 6698 h 193504"/>
                <a:gd name="connsiteX5" fmla="*/ 6711 w 93085"/>
                <a:gd name="connsiteY5" fmla="*/ 636 h 193504"/>
                <a:gd name="connsiteX6" fmla="*/ 649 w 93085"/>
                <a:gd name="connsiteY6" fmla="*/ 6698 h 193504"/>
                <a:gd name="connsiteX7" fmla="*/ 649 w 93085"/>
                <a:gd name="connsiteY7" fmla="*/ 14491 h 193504"/>
                <a:gd name="connsiteX8" fmla="*/ 71654 w 93085"/>
                <a:gd name="connsiteY8" fmla="*/ 186807 h 19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085" h="193504">
                  <a:moveTo>
                    <a:pt x="71654" y="186807"/>
                  </a:moveTo>
                  <a:cubicBezTo>
                    <a:pt x="74252" y="192868"/>
                    <a:pt x="80313" y="194600"/>
                    <a:pt x="86374" y="192868"/>
                  </a:cubicBezTo>
                  <a:cubicBezTo>
                    <a:pt x="88972" y="192002"/>
                    <a:pt x="91570" y="189405"/>
                    <a:pt x="92436" y="186807"/>
                  </a:cubicBezTo>
                  <a:cubicBezTo>
                    <a:pt x="93302" y="184209"/>
                    <a:pt x="93302" y="180746"/>
                    <a:pt x="92436" y="179014"/>
                  </a:cubicBezTo>
                  <a:lnTo>
                    <a:pt x="21431" y="6698"/>
                  </a:lnTo>
                  <a:cubicBezTo>
                    <a:pt x="18833" y="636"/>
                    <a:pt x="12772" y="-1095"/>
                    <a:pt x="6711" y="636"/>
                  </a:cubicBezTo>
                  <a:cubicBezTo>
                    <a:pt x="4113" y="1502"/>
                    <a:pt x="1515" y="4100"/>
                    <a:pt x="649" y="6698"/>
                  </a:cubicBezTo>
                  <a:cubicBezTo>
                    <a:pt x="-216" y="9296"/>
                    <a:pt x="-216" y="12759"/>
                    <a:pt x="649" y="14491"/>
                  </a:cubicBezTo>
                  <a:lnTo>
                    <a:pt x="71654" y="186807"/>
                  </a:lnTo>
                  <a:close/>
                </a:path>
              </a:pathLst>
            </a:custGeom>
            <a:grp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8F344B6A-6CF0-47E5-0856-2779B2470DE5}"/>
                </a:ext>
              </a:extLst>
            </p:cNvPr>
            <p:cNvSpPr/>
            <p:nvPr/>
          </p:nvSpPr>
          <p:spPr>
            <a:xfrm>
              <a:off x="5935157" y="3485500"/>
              <a:ext cx="92219" cy="193517"/>
            </a:xfrm>
            <a:custGeom>
              <a:avLst/>
              <a:gdLst>
                <a:gd name="connsiteX0" fmla="*/ 70788 w 92219"/>
                <a:gd name="connsiteY0" fmla="*/ 186820 h 193517"/>
                <a:gd name="connsiteX1" fmla="*/ 85508 w 92219"/>
                <a:gd name="connsiteY1" fmla="*/ 192881 h 193517"/>
                <a:gd name="connsiteX2" fmla="*/ 91570 w 92219"/>
                <a:gd name="connsiteY2" fmla="*/ 186820 h 193517"/>
                <a:gd name="connsiteX3" fmla="*/ 91570 w 92219"/>
                <a:gd name="connsiteY3" fmla="*/ 179027 h 193517"/>
                <a:gd name="connsiteX4" fmla="*/ 20565 w 92219"/>
                <a:gd name="connsiteY4" fmla="*/ 6711 h 193517"/>
                <a:gd name="connsiteX5" fmla="*/ 14504 w 92219"/>
                <a:gd name="connsiteY5" fmla="*/ 649 h 193517"/>
                <a:gd name="connsiteX6" fmla="*/ 6711 w 92219"/>
                <a:gd name="connsiteY6" fmla="*/ 649 h 193517"/>
                <a:gd name="connsiteX7" fmla="*/ 649 w 92219"/>
                <a:gd name="connsiteY7" fmla="*/ 6711 h 193517"/>
                <a:gd name="connsiteX8" fmla="*/ 649 w 92219"/>
                <a:gd name="connsiteY8" fmla="*/ 14504 h 193517"/>
                <a:gd name="connsiteX9" fmla="*/ 70788 w 92219"/>
                <a:gd name="connsiteY9" fmla="*/ 186820 h 19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19" h="193517">
                  <a:moveTo>
                    <a:pt x="70788" y="186820"/>
                  </a:moveTo>
                  <a:cubicBezTo>
                    <a:pt x="73386" y="192881"/>
                    <a:pt x="79447" y="194613"/>
                    <a:pt x="85508" y="192881"/>
                  </a:cubicBezTo>
                  <a:cubicBezTo>
                    <a:pt x="88106" y="192015"/>
                    <a:pt x="90704" y="189418"/>
                    <a:pt x="91570" y="186820"/>
                  </a:cubicBezTo>
                  <a:cubicBezTo>
                    <a:pt x="92436" y="184222"/>
                    <a:pt x="92436" y="180758"/>
                    <a:pt x="91570" y="179027"/>
                  </a:cubicBezTo>
                  <a:lnTo>
                    <a:pt x="20565" y="6711"/>
                  </a:lnTo>
                  <a:cubicBezTo>
                    <a:pt x="19700" y="4113"/>
                    <a:pt x="17102" y="1515"/>
                    <a:pt x="14504" y="649"/>
                  </a:cubicBezTo>
                  <a:cubicBezTo>
                    <a:pt x="11906" y="-216"/>
                    <a:pt x="8443" y="-216"/>
                    <a:pt x="6711" y="649"/>
                  </a:cubicBezTo>
                  <a:cubicBezTo>
                    <a:pt x="4113" y="1515"/>
                    <a:pt x="1515" y="4113"/>
                    <a:pt x="649" y="6711"/>
                  </a:cubicBezTo>
                  <a:cubicBezTo>
                    <a:pt x="-216" y="9309"/>
                    <a:pt x="-216" y="12772"/>
                    <a:pt x="649" y="14504"/>
                  </a:cubicBezTo>
                  <a:lnTo>
                    <a:pt x="70788" y="186820"/>
                  </a:lnTo>
                  <a:close/>
                </a:path>
              </a:pathLst>
            </a:custGeom>
            <a:grp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1B785C2B-0037-43A5-3BE3-14A4675E510B}"/>
                </a:ext>
              </a:extLst>
            </p:cNvPr>
            <p:cNvSpPr/>
            <p:nvPr/>
          </p:nvSpPr>
          <p:spPr>
            <a:xfrm>
              <a:off x="6042313" y="3759127"/>
              <a:ext cx="25977" cy="17101"/>
            </a:xfrm>
            <a:custGeom>
              <a:avLst/>
              <a:gdLst>
                <a:gd name="connsiteX0" fmla="*/ 19916 w 25977"/>
                <a:gd name="connsiteY0" fmla="*/ 649 h 17101"/>
                <a:gd name="connsiteX1" fmla="*/ 12123 w 25977"/>
                <a:gd name="connsiteY1" fmla="*/ 649 h 17101"/>
                <a:gd name="connsiteX2" fmla="*/ 6061 w 25977"/>
                <a:gd name="connsiteY2" fmla="*/ 6711 h 17101"/>
                <a:gd name="connsiteX3" fmla="*/ 6061 w 25977"/>
                <a:gd name="connsiteY3" fmla="*/ 14504 h 17101"/>
                <a:gd name="connsiteX4" fmla="*/ 0 w 25977"/>
                <a:gd name="connsiteY4" fmla="*/ 17102 h 17101"/>
                <a:gd name="connsiteX5" fmla="*/ 0 w 25977"/>
                <a:gd name="connsiteY5" fmla="*/ 17102 h 17101"/>
                <a:gd name="connsiteX6" fmla="*/ 25977 w 25977"/>
                <a:gd name="connsiteY6" fmla="*/ 6711 h 17101"/>
                <a:gd name="connsiteX7" fmla="*/ 19916 w 25977"/>
                <a:gd name="connsiteY7" fmla="*/ 649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77" h="17101">
                  <a:moveTo>
                    <a:pt x="19916" y="649"/>
                  </a:moveTo>
                  <a:cubicBezTo>
                    <a:pt x="17318" y="-216"/>
                    <a:pt x="13855" y="-216"/>
                    <a:pt x="12123" y="649"/>
                  </a:cubicBezTo>
                  <a:cubicBezTo>
                    <a:pt x="9525" y="1515"/>
                    <a:pt x="6927" y="4113"/>
                    <a:pt x="6061" y="6711"/>
                  </a:cubicBezTo>
                  <a:cubicBezTo>
                    <a:pt x="5196" y="9309"/>
                    <a:pt x="5196" y="12772"/>
                    <a:pt x="6061" y="14504"/>
                  </a:cubicBezTo>
                  <a:lnTo>
                    <a:pt x="0" y="17102"/>
                  </a:lnTo>
                  <a:lnTo>
                    <a:pt x="0" y="17102"/>
                  </a:lnTo>
                  <a:lnTo>
                    <a:pt x="25977" y="6711"/>
                  </a:lnTo>
                  <a:cubicBezTo>
                    <a:pt x="25112" y="4113"/>
                    <a:pt x="23380" y="1515"/>
                    <a:pt x="19916" y="649"/>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02E6526A-93A2-3E81-C401-08A22F3EE391}"/>
                </a:ext>
              </a:extLst>
            </p:cNvPr>
            <p:cNvSpPr/>
            <p:nvPr/>
          </p:nvSpPr>
          <p:spPr>
            <a:xfrm>
              <a:off x="5448162" y="3582266"/>
              <a:ext cx="194237" cy="93301"/>
            </a:xfrm>
            <a:custGeom>
              <a:avLst/>
              <a:gdLst>
                <a:gd name="connsiteX0" fmla="*/ 11394 w 194237"/>
                <a:gd name="connsiteY0" fmla="*/ 0 h 93301"/>
                <a:gd name="connsiteX1" fmla="*/ 7064 w 194237"/>
                <a:gd name="connsiteY1" fmla="*/ 866 h 93301"/>
                <a:gd name="connsiteX2" fmla="*/ 1003 w 194237"/>
                <a:gd name="connsiteY2" fmla="*/ 6927 h 93301"/>
                <a:gd name="connsiteX3" fmla="*/ 7064 w 194237"/>
                <a:gd name="connsiteY3" fmla="*/ 21648 h 93301"/>
                <a:gd name="connsiteX4" fmla="*/ 179380 w 194237"/>
                <a:gd name="connsiteY4" fmla="*/ 92652 h 93301"/>
                <a:gd name="connsiteX5" fmla="*/ 187174 w 194237"/>
                <a:gd name="connsiteY5" fmla="*/ 92652 h 93301"/>
                <a:gd name="connsiteX6" fmla="*/ 193235 w 194237"/>
                <a:gd name="connsiteY6" fmla="*/ 86591 h 93301"/>
                <a:gd name="connsiteX7" fmla="*/ 187174 w 194237"/>
                <a:gd name="connsiteY7" fmla="*/ 71870 h 93301"/>
                <a:gd name="connsiteX8" fmla="*/ 14858 w 194237"/>
                <a:gd name="connsiteY8" fmla="*/ 866 h 93301"/>
                <a:gd name="connsiteX9" fmla="*/ 11394 w 194237"/>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237" h="93301">
                  <a:moveTo>
                    <a:pt x="11394" y="0"/>
                  </a:moveTo>
                  <a:cubicBezTo>
                    <a:pt x="10528" y="0"/>
                    <a:pt x="8796" y="0"/>
                    <a:pt x="7064" y="866"/>
                  </a:cubicBezTo>
                  <a:cubicBezTo>
                    <a:pt x="4467" y="1732"/>
                    <a:pt x="1869" y="4330"/>
                    <a:pt x="1003" y="6927"/>
                  </a:cubicBezTo>
                  <a:cubicBezTo>
                    <a:pt x="-1595" y="12989"/>
                    <a:pt x="1003" y="19050"/>
                    <a:pt x="7064" y="21648"/>
                  </a:cubicBezTo>
                  <a:lnTo>
                    <a:pt x="179380" y="92652"/>
                  </a:lnTo>
                  <a:cubicBezTo>
                    <a:pt x="181978" y="93518"/>
                    <a:pt x="185442" y="93518"/>
                    <a:pt x="187174" y="92652"/>
                  </a:cubicBezTo>
                  <a:cubicBezTo>
                    <a:pt x="189771" y="91786"/>
                    <a:pt x="192369" y="89189"/>
                    <a:pt x="193235" y="86591"/>
                  </a:cubicBezTo>
                  <a:cubicBezTo>
                    <a:pt x="195833" y="80529"/>
                    <a:pt x="193235" y="74468"/>
                    <a:pt x="187174" y="71870"/>
                  </a:cubicBezTo>
                  <a:lnTo>
                    <a:pt x="14858" y="866"/>
                  </a:lnTo>
                  <a:cubicBezTo>
                    <a:pt x="14858" y="0"/>
                    <a:pt x="13126" y="0"/>
                    <a:pt x="11394" y="0"/>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DBB7224-486A-CD9B-D9BB-585D3F9817E2}"/>
                </a:ext>
              </a:extLst>
            </p:cNvPr>
            <p:cNvSpPr/>
            <p:nvPr/>
          </p:nvSpPr>
          <p:spPr>
            <a:xfrm>
              <a:off x="5723009" y="3695699"/>
              <a:ext cx="193884" cy="92435"/>
            </a:xfrm>
            <a:custGeom>
              <a:avLst/>
              <a:gdLst>
                <a:gd name="connsiteX0" fmla="*/ 11040 w 193884"/>
                <a:gd name="connsiteY0" fmla="*/ 0 h 92435"/>
                <a:gd name="connsiteX1" fmla="*/ 6711 w 193884"/>
                <a:gd name="connsiteY1" fmla="*/ 866 h 92435"/>
                <a:gd name="connsiteX2" fmla="*/ 649 w 193884"/>
                <a:gd name="connsiteY2" fmla="*/ 6927 h 92435"/>
                <a:gd name="connsiteX3" fmla="*/ 649 w 193884"/>
                <a:gd name="connsiteY3" fmla="*/ 14721 h 92435"/>
                <a:gd name="connsiteX4" fmla="*/ 6711 w 193884"/>
                <a:gd name="connsiteY4" fmla="*/ 20782 h 92435"/>
                <a:gd name="connsiteX5" fmla="*/ 179027 w 193884"/>
                <a:gd name="connsiteY5" fmla="*/ 91786 h 92435"/>
                <a:gd name="connsiteX6" fmla="*/ 186820 w 193884"/>
                <a:gd name="connsiteY6" fmla="*/ 91786 h 92435"/>
                <a:gd name="connsiteX7" fmla="*/ 192881 w 193884"/>
                <a:gd name="connsiteY7" fmla="*/ 85725 h 92435"/>
                <a:gd name="connsiteX8" fmla="*/ 186820 w 193884"/>
                <a:gd name="connsiteY8" fmla="*/ 71005 h 92435"/>
                <a:gd name="connsiteX9" fmla="*/ 14504 w 193884"/>
                <a:gd name="connsiteY9" fmla="*/ 0 h 92435"/>
                <a:gd name="connsiteX10" fmla="*/ 11040 w 193884"/>
                <a:gd name="connsiteY10" fmla="*/ 0 h 92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884" h="92435">
                  <a:moveTo>
                    <a:pt x="11040" y="0"/>
                  </a:moveTo>
                  <a:cubicBezTo>
                    <a:pt x="10175" y="0"/>
                    <a:pt x="8443" y="0"/>
                    <a:pt x="6711" y="866"/>
                  </a:cubicBezTo>
                  <a:cubicBezTo>
                    <a:pt x="4113" y="1732"/>
                    <a:pt x="1515" y="4330"/>
                    <a:pt x="649" y="6927"/>
                  </a:cubicBezTo>
                  <a:cubicBezTo>
                    <a:pt x="-216" y="9525"/>
                    <a:pt x="-216" y="12989"/>
                    <a:pt x="649" y="14721"/>
                  </a:cubicBezTo>
                  <a:cubicBezTo>
                    <a:pt x="1515" y="17318"/>
                    <a:pt x="4113" y="19916"/>
                    <a:pt x="6711" y="20782"/>
                  </a:cubicBezTo>
                  <a:lnTo>
                    <a:pt x="179027" y="91786"/>
                  </a:lnTo>
                  <a:cubicBezTo>
                    <a:pt x="181624" y="92652"/>
                    <a:pt x="185088" y="92652"/>
                    <a:pt x="186820" y="91786"/>
                  </a:cubicBezTo>
                  <a:cubicBezTo>
                    <a:pt x="189418" y="90920"/>
                    <a:pt x="192015" y="88323"/>
                    <a:pt x="192881" y="85725"/>
                  </a:cubicBezTo>
                  <a:cubicBezTo>
                    <a:pt x="195479" y="79664"/>
                    <a:pt x="192881" y="73602"/>
                    <a:pt x="186820" y="71005"/>
                  </a:cubicBezTo>
                  <a:lnTo>
                    <a:pt x="14504" y="0"/>
                  </a:lnTo>
                  <a:cubicBezTo>
                    <a:pt x="13638" y="866"/>
                    <a:pt x="12772" y="0"/>
                    <a:pt x="11040" y="0"/>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BE712B55-D7F3-C455-624C-BC2C6B69B050}"/>
                </a:ext>
              </a:extLst>
            </p:cNvPr>
            <p:cNvSpPr/>
            <p:nvPr/>
          </p:nvSpPr>
          <p:spPr>
            <a:xfrm>
              <a:off x="5997502" y="3803938"/>
              <a:ext cx="17101" cy="25977"/>
            </a:xfrm>
            <a:custGeom>
              <a:avLst/>
              <a:gdLst>
                <a:gd name="connsiteX0" fmla="*/ 14504 w 17101"/>
                <a:gd name="connsiteY0" fmla="*/ 6061 h 25977"/>
                <a:gd name="connsiteX1" fmla="*/ 6711 w 17101"/>
                <a:gd name="connsiteY1" fmla="*/ 6061 h 25977"/>
                <a:gd name="connsiteX2" fmla="*/ 649 w 17101"/>
                <a:gd name="connsiteY2" fmla="*/ 12123 h 25977"/>
                <a:gd name="connsiteX3" fmla="*/ 649 w 17101"/>
                <a:gd name="connsiteY3" fmla="*/ 19916 h 25977"/>
                <a:gd name="connsiteX4" fmla="*/ 6711 w 17101"/>
                <a:gd name="connsiteY4" fmla="*/ 25977 h 25977"/>
                <a:gd name="connsiteX5" fmla="*/ 17102 w 17101"/>
                <a:gd name="connsiteY5" fmla="*/ 0 h 25977"/>
                <a:gd name="connsiteX6" fmla="*/ 17102 w 17101"/>
                <a:gd name="connsiteY6" fmla="*/ 0 h 25977"/>
                <a:gd name="connsiteX7" fmla="*/ 14504 w 17101"/>
                <a:gd name="connsiteY7" fmla="*/ 6061 h 2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1" h="25977">
                  <a:moveTo>
                    <a:pt x="14504" y="6061"/>
                  </a:moveTo>
                  <a:cubicBezTo>
                    <a:pt x="11906" y="5196"/>
                    <a:pt x="8443" y="5196"/>
                    <a:pt x="6711" y="6061"/>
                  </a:cubicBezTo>
                  <a:cubicBezTo>
                    <a:pt x="4113" y="6927"/>
                    <a:pt x="1515" y="9525"/>
                    <a:pt x="649" y="12123"/>
                  </a:cubicBezTo>
                  <a:cubicBezTo>
                    <a:pt x="-216" y="14721"/>
                    <a:pt x="-216" y="18184"/>
                    <a:pt x="649" y="19916"/>
                  </a:cubicBezTo>
                  <a:cubicBezTo>
                    <a:pt x="1515" y="22514"/>
                    <a:pt x="4113" y="25112"/>
                    <a:pt x="6711" y="25977"/>
                  </a:cubicBezTo>
                  <a:lnTo>
                    <a:pt x="17102" y="0"/>
                  </a:lnTo>
                  <a:lnTo>
                    <a:pt x="17102" y="0"/>
                  </a:lnTo>
                  <a:lnTo>
                    <a:pt x="14504" y="6061"/>
                  </a:ln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CFCE72F3-719C-4222-6FBF-C2145D64F862}"/>
                </a:ext>
              </a:extLst>
            </p:cNvPr>
            <p:cNvSpPr/>
            <p:nvPr/>
          </p:nvSpPr>
          <p:spPr>
            <a:xfrm>
              <a:off x="6274593" y="3210790"/>
              <a:ext cx="92572" cy="193747"/>
            </a:xfrm>
            <a:custGeom>
              <a:avLst/>
              <a:gdLst>
                <a:gd name="connsiteX0" fmla="*/ 82045 w 92572"/>
                <a:gd name="connsiteY0" fmla="*/ 0 h 193747"/>
                <a:gd name="connsiteX1" fmla="*/ 71654 w 92572"/>
                <a:gd name="connsiteY1" fmla="*/ 6927 h 193747"/>
                <a:gd name="connsiteX2" fmla="*/ 649 w 92572"/>
                <a:gd name="connsiteY2" fmla="*/ 179243 h 193747"/>
                <a:gd name="connsiteX3" fmla="*/ 649 w 92572"/>
                <a:gd name="connsiteY3" fmla="*/ 187036 h 193747"/>
                <a:gd name="connsiteX4" fmla="*/ 6711 w 92572"/>
                <a:gd name="connsiteY4" fmla="*/ 193098 h 193747"/>
                <a:gd name="connsiteX5" fmla="*/ 14504 w 92572"/>
                <a:gd name="connsiteY5" fmla="*/ 193098 h 193747"/>
                <a:gd name="connsiteX6" fmla="*/ 20565 w 92572"/>
                <a:gd name="connsiteY6" fmla="*/ 187036 h 193747"/>
                <a:gd name="connsiteX7" fmla="*/ 91570 w 92572"/>
                <a:gd name="connsiteY7" fmla="*/ 14721 h 193747"/>
                <a:gd name="connsiteX8" fmla="*/ 85508 w 92572"/>
                <a:gd name="connsiteY8" fmla="*/ 0 h 193747"/>
                <a:gd name="connsiteX9" fmla="*/ 82045 w 92572"/>
                <a:gd name="connsiteY9" fmla="*/ 0 h 193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572" h="193747">
                  <a:moveTo>
                    <a:pt x="82045" y="0"/>
                  </a:moveTo>
                  <a:cubicBezTo>
                    <a:pt x="77715" y="0"/>
                    <a:pt x="74252" y="2598"/>
                    <a:pt x="71654" y="6927"/>
                  </a:cubicBezTo>
                  <a:lnTo>
                    <a:pt x="649" y="179243"/>
                  </a:lnTo>
                  <a:cubicBezTo>
                    <a:pt x="-216" y="181841"/>
                    <a:pt x="-216" y="185305"/>
                    <a:pt x="649" y="187036"/>
                  </a:cubicBezTo>
                  <a:cubicBezTo>
                    <a:pt x="1515" y="189634"/>
                    <a:pt x="4113" y="192232"/>
                    <a:pt x="6711" y="193098"/>
                  </a:cubicBezTo>
                  <a:cubicBezTo>
                    <a:pt x="9309" y="193964"/>
                    <a:pt x="12772" y="193964"/>
                    <a:pt x="14504" y="193098"/>
                  </a:cubicBezTo>
                  <a:cubicBezTo>
                    <a:pt x="17102" y="192232"/>
                    <a:pt x="19699" y="189634"/>
                    <a:pt x="20565" y="187036"/>
                  </a:cubicBezTo>
                  <a:lnTo>
                    <a:pt x="91570" y="14721"/>
                  </a:lnTo>
                  <a:cubicBezTo>
                    <a:pt x="94168" y="8659"/>
                    <a:pt x="91570" y="2598"/>
                    <a:pt x="85508" y="0"/>
                  </a:cubicBezTo>
                  <a:cubicBezTo>
                    <a:pt x="84643" y="0"/>
                    <a:pt x="83777" y="0"/>
                    <a:pt x="82045" y="0"/>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764580B-64B5-42AC-B44F-0F62C8727014}"/>
                </a:ext>
              </a:extLst>
            </p:cNvPr>
            <p:cNvSpPr/>
            <p:nvPr/>
          </p:nvSpPr>
          <p:spPr>
            <a:xfrm>
              <a:off x="6160806" y="3485284"/>
              <a:ext cx="93438" cy="194966"/>
            </a:xfrm>
            <a:custGeom>
              <a:avLst/>
              <a:gdLst>
                <a:gd name="connsiteX0" fmla="*/ 82399 w 93438"/>
                <a:gd name="connsiteY0" fmla="*/ 0 h 194966"/>
                <a:gd name="connsiteX1" fmla="*/ 78069 w 93438"/>
                <a:gd name="connsiteY1" fmla="*/ 866 h 194966"/>
                <a:gd name="connsiteX2" fmla="*/ 72008 w 93438"/>
                <a:gd name="connsiteY2" fmla="*/ 6927 h 194966"/>
                <a:gd name="connsiteX3" fmla="*/ 1003 w 93438"/>
                <a:gd name="connsiteY3" fmla="*/ 179243 h 194966"/>
                <a:gd name="connsiteX4" fmla="*/ 7064 w 93438"/>
                <a:gd name="connsiteY4" fmla="*/ 193964 h 194966"/>
                <a:gd name="connsiteX5" fmla="*/ 21785 w 93438"/>
                <a:gd name="connsiteY5" fmla="*/ 187902 h 194966"/>
                <a:gd name="connsiteX6" fmla="*/ 92790 w 93438"/>
                <a:gd name="connsiteY6" fmla="*/ 15586 h 194966"/>
                <a:gd name="connsiteX7" fmla="*/ 92790 w 93438"/>
                <a:gd name="connsiteY7" fmla="*/ 7793 h 194966"/>
                <a:gd name="connsiteX8" fmla="*/ 86728 w 93438"/>
                <a:gd name="connsiteY8" fmla="*/ 1732 h 194966"/>
                <a:gd name="connsiteX9" fmla="*/ 82399 w 93438"/>
                <a:gd name="connsiteY9" fmla="*/ 0 h 19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438" h="194966">
                  <a:moveTo>
                    <a:pt x="82399" y="0"/>
                  </a:moveTo>
                  <a:cubicBezTo>
                    <a:pt x="81533" y="0"/>
                    <a:pt x="79801" y="0"/>
                    <a:pt x="78069" y="866"/>
                  </a:cubicBezTo>
                  <a:cubicBezTo>
                    <a:pt x="75471" y="1732"/>
                    <a:pt x="72873" y="4330"/>
                    <a:pt x="72008" y="6927"/>
                  </a:cubicBezTo>
                  <a:lnTo>
                    <a:pt x="1003" y="179243"/>
                  </a:lnTo>
                  <a:cubicBezTo>
                    <a:pt x="-1595" y="185305"/>
                    <a:pt x="1003" y="191366"/>
                    <a:pt x="7064" y="193964"/>
                  </a:cubicBezTo>
                  <a:cubicBezTo>
                    <a:pt x="13126" y="196561"/>
                    <a:pt x="19187" y="193964"/>
                    <a:pt x="21785" y="187902"/>
                  </a:cubicBezTo>
                  <a:lnTo>
                    <a:pt x="92790" y="15586"/>
                  </a:lnTo>
                  <a:cubicBezTo>
                    <a:pt x="93655" y="12989"/>
                    <a:pt x="93655" y="9525"/>
                    <a:pt x="92790" y="7793"/>
                  </a:cubicBezTo>
                  <a:cubicBezTo>
                    <a:pt x="91924" y="6061"/>
                    <a:pt x="89326" y="2598"/>
                    <a:pt x="86728" y="1732"/>
                  </a:cubicBezTo>
                  <a:cubicBezTo>
                    <a:pt x="84996" y="0"/>
                    <a:pt x="84130" y="0"/>
                    <a:pt x="82399" y="0"/>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EAD839F8-0A4B-C0E1-A6EB-D7B8844C4972}"/>
                </a:ext>
              </a:extLst>
            </p:cNvPr>
            <p:cNvSpPr/>
            <p:nvPr/>
          </p:nvSpPr>
          <p:spPr>
            <a:xfrm>
              <a:off x="6119379" y="3759127"/>
              <a:ext cx="25111" cy="17101"/>
            </a:xfrm>
            <a:custGeom>
              <a:avLst/>
              <a:gdLst>
                <a:gd name="connsiteX0" fmla="*/ 19916 w 25111"/>
                <a:gd name="connsiteY0" fmla="*/ 15370 h 17101"/>
                <a:gd name="connsiteX1" fmla="*/ 13854 w 25111"/>
                <a:gd name="connsiteY1" fmla="*/ 649 h 17101"/>
                <a:gd name="connsiteX2" fmla="*/ 6061 w 25111"/>
                <a:gd name="connsiteY2" fmla="*/ 649 h 17101"/>
                <a:gd name="connsiteX3" fmla="*/ 0 w 25111"/>
                <a:gd name="connsiteY3" fmla="*/ 6711 h 17101"/>
                <a:gd name="connsiteX4" fmla="*/ 25111 w 25111"/>
                <a:gd name="connsiteY4" fmla="*/ 17102 h 17101"/>
                <a:gd name="connsiteX5" fmla="*/ 19916 w 25111"/>
                <a:gd name="connsiteY5" fmla="*/ 15370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 h="17101">
                  <a:moveTo>
                    <a:pt x="19916" y="15370"/>
                  </a:moveTo>
                  <a:cubicBezTo>
                    <a:pt x="22513" y="9309"/>
                    <a:pt x="19916" y="3247"/>
                    <a:pt x="13854" y="649"/>
                  </a:cubicBezTo>
                  <a:cubicBezTo>
                    <a:pt x="11257" y="-216"/>
                    <a:pt x="7793" y="-216"/>
                    <a:pt x="6061" y="649"/>
                  </a:cubicBezTo>
                  <a:cubicBezTo>
                    <a:pt x="3464" y="1515"/>
                    <a:pt x="866" y="4113"/>
                    <a:pt x="0" y="6711"/>
                  </a:cubicBezTo>
                  <a:lnTo>
                    <a:pt x="25111" y="17102"/>
                  </a:lnTo>
                  <a:lnTo>
                    <a:pt x="19916" y="15370"/>
                  </a:ln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637C8BFF-1FAD-8986-5FE0-CD20691DBA54}"/>
                </a:ext>
              </a:extLst>
            </p:cNvPr>
            <p:cNvSpPr/>
            <p:nvPr/>
          </p:nvSpPr>
          <p:spPr>
            <a:xfrm>
              <a:off x="5366038" y="3537238"/>
              <a:ext cx="25977" cy="25977"/>
            </a:xfrm>
            <a:custGeom>
              <a:avLst/>
              <a:gdLst>
                <a:gd name="connsiteX0" fmla="*/ 25977 w 25977"/>
                <a:gd name="connsiteY0" fmla="*/ 12989 h 25977"/>
                <a:gd name="connsiteX1" fmla="*/ 12989 w 25977"/>
                <a:gd name="connsiteY1" fmla="*/ 25977 h 25977"/>
                <a:gd name="connsiteX2" fmla="*/ 0 w 25977"/>
                <a:gd name="connsiteY2" fmla="*/ 12989 h 25977"/>
                <a:gd name="connsiteX3" fmla="*/ 12989 w 25977"/>
                <a:gd name="connsiteY3" fmla="*/ 0 h 25977"/>
                <a:gd name="connsiteX4" fmla="*/ 25977 w 25977"/>
                <a:gd name="connsiteY4" fmla="*/ 12989 h 25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77" h="25977">
                  <a:moveTo>
                    <a:pt x="25977" y="12989"/>
                  </a:moveTo>
                  <a:cubicBezTo>
                    <a:pt x="25977" y="20162"/>
                    <a:pt x="20162" y="25977"/>
                    <a:pt x="12989" y="25977"/>
                  </a:cubicBezTo>
                  <a:cubicBezTo>
                    <a:pt x="5815" y="25977"/>
                    <a:pt x="0" y="20162"/>
                    <a:pt x="0" y="12989"/>
                  </a:cubicBezTo>
                  <a:cubicBezTo>
                    <a:pt x="0" y="5815"/>
                    <a:pt x="5815" y="0"/>
                    <a:pt x="12989" y="0"/>
                  </a:cubicBezTo>
                  <a:cubicBezTo>
                    <a:pt x="20162" y="0"/>
                    <a:pt x="25977" y="5815"/>
                    <a:pt x="25977" y="12989"/>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DC08F976-D5D9-E067-939D-181643F21D01}"/>
                </a:ext>
              </a:extLst>
            </p:cNvPr>
            <p:cNvSpPr/>
            <p:nvPr/>
          </p:nvSpPr>
          <p:spPr>
            <a:xfrm>
              <a:off x="5787736" y="3122468"/>
              <a:ext cx="25977" cy="26410"/>
            </a:xfrm>
            <a:custGeom>
              <a:avLst/>
              <a:gdLst>
                <a:gd name="connsiteX0" fmla="*/ 12989 w 25977"/>
                <a:gd name="connsiteY0" fmla="*/ 0 h 26410"/>
                <a:gd name="connsiteX1" fmla="*/ 3464 w 25977"/>
                <a:gd name="connsiteY1" fmla="*/ 3464 h 26410"/>
                <a:gd name="connsiteX2" fmla="*/ 0 w 25977"/>
                <a:gd name="connsiteY2" fmla="*/ 12989 h 26410"/>
                <a:gd name="connsiteX3" fmla="*/ 3464 w 25977"/>
                <a:gd name="connsiteY3" fmla="*/ 22514 h 26410"/>
                <a:gd name="connsiteX4" fmla="*/ 22514 w 25977"/>
                <a:gd name="connsiteY4" fmla="*/ 22514 h 26410"/>
                <a:gd name="connsiteX5" fmla="*/ 22514 w 25977"/>
                <a:gd name="connsiteY5" fmla="*/ 22514 h 26410"/>
                <a:gd name="connsiteX6" fmla="*/ 25977 w 25977"/>
                <a:gd name="connsiteY6" fmla="*/ 12989 h 26410"/>
                <a:gd name="connsiteX7" fmla="*/ 22514 w 25977"/>
                <a:gd name="connsiteY7" fmla="*/ 3464 h 26410"/>
                <a:gd name="connsiteX8" fmla="*/ 12989 w 25977"/>
                <a:gd name="connsiteY8" fmla="*/ 0 h 26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77" h="26410">
                  <a:moveTo>
                    <a:pt x="12989" y="0"/>
                  </a:moveTo>
                  <a:cubicBezTo>
                    <a:pt x="9525" y="0"/>
                    <a:pt x="6061" y="866"/>
                    <a:pt x="3464" y="3464"/>
                  </a:cubicBezTo>
                  <a:cubicBezTo>
                    <a:pt x="866" y="6061"/>
                    <a:pt x="0" y="9525"/>
                    <a:pt x="0" y="12989"/>
                  </a:cubicBezTo>
                  <a:cubicBezTo>
                    <a:pt x="0" y="16452"/>
                    <a:pt x="866" y="19916"/>
                    <a:pt x="3464" y="22514"/>
                  </a:cubicBezTo>
                  <a:cubicBezTo>
                    <a:pt x="8659" y="27709"/>
                    <a:pt x="17318" y="27709"/>
                    <a:pt x="22514" y="22514"/>
                  </a:cubicBezTo>
                  <a:lnTo>
                    <a:pt x="22514" y="22514"/>
                  </a:lnTo>
                  <a:cubicBezTo>
                    <a:pt x="25111" y="19916"/>
                    <a:pt x="25977" y="16452"/>
                    <a:pt x="25977" y="12989"/>
                  </a:cubicBezTo>
                  <a:cubicBezTo>
                    <a:pt x="25977" y="9525"/>
                    <a:pt x="25111" y="6061"/>
                    <a:pt x="22514" y="3464"/>
                  </a:cubicBezTo>
                  <a:cubicBezTo>
                    <a:pt x="19916" y="866"/>
                    <a:pt x="15587" y="0"/>
                    <a:pt x="12989" y="0"/>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CB118E97-64AB-A273-F26A-8B3E195DFBA1}"/>
                </a:ext>
              </a:extLst>
            </p:cNvPr>
            <p:cNvSpPr/>
            <p:nvPr/>
          </p:nvSpPr>
          <p:spPr>
            <a:xfrm>
              <a:off x="6378286" y="3126797"/>
              <a:ext cx="26843" cy="26843"/>
            </a:xfrm>
            <a:custGeom>
              <a:avLst/>
              <a:gdLst>
                <a:gd name="connsiteX0" fmla="*/ 12989 w 26843"/>
                <a:gd name="connsiteY0" fmla="*/ 0 h 26843"/>
                <a:gd name="connsiteX1" fmla="*/ 0 w 26843"/>
                <a:gd name="connsiteY1" fmla="*/ 12989 h 26843"/>
                <a:gd name="connsiteX2" fmla="*/ 12989 w 26843"/>
                <a:gd name="connsiteY2" fmla="*/ 26843 h 26843"/>
                <a:gd name="connsiteX3" fmla="*/ 22514 w 26843"/>
                <a:gd name="connsiteY3" fmla="*/ 23379 h 26843"/>
                <a:gd name="connsiteX4" fmla="*/ 26843 w 26843"/>
                <a:gd name="connsiteY4" fmla="*/ 13855 h 26843"/>
                <a:gd name="connsiteX5" fmla="*/ 12989 w 26843"/>
                <a:gd name="connsiteY5" fmla="*/ 0 h 26843"/>
                <a:gd name="connsiteX6" fmla="*/ 12989 w 26843"/>
                <a:gd name="connsiteY6"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43" h="26843">
                  <a:moveTo>
                    <a:pt x="12989" y="0"/>
                  </a:moveTo>
                  <a:cubicBezTo>
                    <a:pt x="5196" y="0"/>
                    <a:pt x="0" y="6061"/>
                    <a:pt x="0" y="12989"/>
                  </a:cubicBezTo>
                  <a:cubicBezTo>
                    <a:pt x="0" y="19916"/>
                    <a:pt x="6061" y="25977"/>
                    <a:pt x="12989" y="26843"/>
                  </a:cubicBezTo>
                  <a:cubicBezTo>
                    <a:pt x="16452" y="26843"/>
                    <a:pt x="19916" y="25977"/>
                    <a:pt x="22514" y="23379"/>
                  </a:cubicBezTo>
                  <a:cubicBezTo>
                    <a:pt x="25111" y="20782"/>
                    <a:pt x="26843" y="17318"/>
                    <a:pt x="26843" y="13855"/>
                  </a:cubicBezTo>
                  <a:cubicBezTo>
                    <a:pt x="26843" y="6061"/>
                    <a:pt x="20782" y="0"/>
                    <a:pt x="12989" y="0"/>
                  </a:cubicBezTo>
                  <a:cubicBezTo>
                    <a:pt x="13855" y="0"/>
                    <a:pt x="13855" y="0"/>
                    <a:pt x="12989" y="0"/>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22621439-68BF-CD8A-FE0E-ECF4E3DCC256}"/>
                </a:ext>
              </a:extLst>
            </p:cNvPr>
            <p:cNvSpPr/>
            <p:nvPr/>
          </p:nvSpPr>
          <p:spPr>
            <a:xfrm>
              <a:off x="6794788" y="3545897"/>
              <a:ext cx="26842" cy="26843"/>
            </a:xfrm>
            <a:custGeom>
              <a:avLst/>
              <a:gdLst>
                <a:gd name="connsiteX0" fmla="*/ 13854 w 26842"/>
                <a:gd name="connsiteY0" fmla="*/ 0 h 26843"/>
                <a:gd name="connsiteX1" fmla="*/ 4330 w 26842"/>
                <a:gd name="connsiteY1" fmla="*/ 3464 h 26843"/>
                <a:gd name="connsiteX2" fmla="*/ 0 w 26842"/>
                <a:gd name="connsiteY2" fmla="*/ 12989 h 26843"/>
                <a:gd name="connsiteX3" fmla="*/ 3464 w 26842"/>
                <a:gd name="connsiteY3" fmla="*/ 22514 h 26843"/>
                <a:gd name="connsiteX4" fmla="*/ 12989 w 26842"/>
                <a:gd name="connsiteY4" fmla="*/ 26843 h 26843"/>
                <a:gd name="connsiteX5" fmla="*/ 22513 w 26842"/>
                <a:gd name="connsiteY5" fmla="*/ 23380 h 26843"/>
                <a:gd name="connsiteX6" fmla="*/ 26843 w 26842"/>
                <a:gd name="connsiteY6" fmla="*/ 13855 h 26843"/>
                <a:gd name="connsiteX7" fmla="*/ 23379 w 26842"/>
                <a:gd name="connsiteY7" fmla="*/ 4330 h 26843"/>
                <a:gd name="connsiteX8" fmla="*/ 13854 w 26842"/>
                <a:gd name="connsiteY8" fmla="*/ 0 h 26843"/>
                <a:gd name="connsiteX9" fmla="*/ 13854 w 26842"/>
                <a:gd name="connsiteY9"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842" h="26843">
                  <a:moveTo>
                    <a:pt x="13854" y="0"/>
                  </a:moveTo>
                  <a:cubicBezTo>
                    <a:pt x="10391" y="0"/>
                    <a:pt x="6927" y="866"/>
                    <a:pt x="4330" y="3464"/>
                  </a:cubicBezTo>
                  <a:cubicBezTo>
                    <a:pt x="1732" y="6061"/>
                    <a:pt x="0" y="9525"/>
                    <a:pt x="0" y="12989"/>
                  </a:cubicBezTo>
                  <a:cubicBezTo>
                    <a:pt x="0" y="16452"/>
                    <a:pt x="866" y="19916"/>
                    <a:pt x="3464" y="22514"/>
                  </a:cubicBezTo>
                  <a:cubicBezTo>
                    <a:pt x="6061" y="25111"/>
                    <a:pt x="9525" y="26843"/>
                    <a:pt x="12989" y="26843"/>
                  </a:cubicBezTo>
                  <a:cubicBezTo>
                    <a:pt x="16452" y="26843"/>
                    <a:pt x="19916" y="25977"/>
                    <a:pt x="22513" y="23380"/>
                  </a:cubicBezTo>
                  <a:cubicBezTo>
                    <a:pt x="25111" y="20782"/>
                    <a:pt x="26843" y="17318"/>
                    <a:pt x="26843" y="13855"/>
                  </a:cubicBezTo>
                  <a:cubicBezTo>
                    <a:pt x="26843" y="10391"/>
                    <a:pt x="25977" y="6927"/>
                    <a:pt x="23379" y="4330"/>
                  </a:cubicBezTo>
                  <a:cubicBezTo>
                    <a:pt x="21648" y="1732"/>
                    <a:pt x="17318" y="0"/>
                    <a:pt x="13854" y="0"/>
                  </a:cubicBezTo>
                  <a:cubicBezTo>
                    <a:pt x="14720" y="0"/>
                    <a:pt x="14720" y="0"/>
                    <a:pt x="13854" y="0"/>
                  </a:cubicBezTo>
                  <a:close/>
                </a:path>
              </a:pathLst>
            </a:custGeom>
            <a:grpFill/>
            <a:ln w="8653" cap="flat">
              <a:noFill/>
              <a:prstDash val="solid"/>
              <a:miter/>
            </a:ln>
          </p:spPr>
          <p:txBody>
            <a:bodyPr rtlCol="0" anchor="ctr"/>
            <a:lstStyle/>
            <a:p>
              <a:endParaRPr lang="en-US"/>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1015663"/>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SEVEN FORCES MODEL – EXAMPLE </a:t>
            </a:r>
          </a:p>
          <a:p>
            <a:r>
              <a:rPr lang="en-US" sz="2800" b="1" dirty="0">
                <a:solidFill>
                  <a:schemeClr val="tx1">
                    <a:lumMod val="75000"/>
                    <a:lumOff val="25000"/>
                  </a:schemeClr>
                </a:solidFill>
                <a:latin typeface="Century Gothic" panose="020B0502020202020204" pitchFamily="34" charset="0"/>
              </a:rPr>
              <a:t>by Thompson and Strickland</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grpSp>
        <p:nvGrpSpPr>
          <p:cNvPr id="2" name="Group 1">
            <a:extLst>
              <a:ext uri="{FF2B5EF4-FFF2-40B4-BE49-F238E27FC236}">
                <a16:creationId xmlns:a16="http://schemas.microsoft.com/office/drawing/2014/main" id="{A4A8EDA4-D60C-99B3-A846-B4AC7EED46CB}"/>
              </a:ext>
            </a:extLst>
          </p:cNvPr>
          <p:cNvGrpSpPr>
            <a:grpSpLocks noChangeAspect="1"/>
          </p:cNvGrpSpPr>
          <p:nvPr/>
        </p:nvGrpSpPr>
        <p:grpSpPr>
          <a:xfrm>
            <a:off x="400682" y="2257393"/>
            <a:ext cx="11430000" cy="2891670"/>
            <a:chOff x="0" y="138112"/>
            <a:chExt cx="6690360" cy="1692592"/>
          </a:xfrm>
        </p:grpSpPr>
        <p:grpSp>
          <p:nvGrpSpPr>
            <p:cNvPr id="3" name="Graphic 3">
              <a:extLst>
                <a:ext uri="{FF2B5EF4-FFF2-40B4-BE49-F238E27FC236}">
                  <a16:creationId xmlns:a16="http://schemas.microsoft.com/office/drawing/2014/main" id="{53DF27F0-CD71-3D0D-B1EB-100143943CDB}"/>
                </a:ext>
              </a:extLst>
            </p:cNvPr>
            <p:cNvGrpSpPr/>
            <p:nvPr/>
          </p:nvGrpSpPr>
          <p:grpSpPr>
            <a:xfrm>
              <a:off x="2943225" y="166687"/>
              <a:ext cx="1813559" cy="1636394"/>
              <a:chOff x="2943225" y="166687"/>
              <a:chExt cx="1813559" cy="1636394"/>
            </a:xfrm>
            <a:solidFill>
              <a:srgbClr val="F2F2F2"/>
            </a:solidFill>
          </p:grpSpPr>
          <p:sp>
            <p:nvSpPr>
              <p:cNvPr id="673" name="Freeform 672">
                <a:extLst>
                  <a:ext uri="{FF2B5EF4-FFF2-40B4-BE49-F238E27FC236}">
                    <a16:creationId xmlns:a16="http://schemas.microsoft.com/office/drawing/2014/main" id="{DC17DEC9-3493-3980-E450-B24C4824E9D0}"/>
                  </a:ext>
                </a:extLst>
              </p:cNvPr>
              <p:cNvSpPr/>
              <p:nvPr/>
            </p:nvSpPr>
            <p:spPr>
              <a:xfrm>
                <a:off x="2943225" y="166687"/>
                <a:ext cx="1813559" cy="1636394"/>
              </a:xfrm>
              <a:custGeom>
                <a:avLst/>
                <a:gdLst>
                  <a:gd name="connsiteX0" fmla="*/ 1723073 w 1813559"/>
                  <a:gd name="connsiteY0" fmla="*/ 728663 h 1636394"/>
                  <a:gd name="connsiteX1" fmla="*/ 1715453 w 1813559"/>
                  <a:gd name="connsiteY1" fmla="*/ 728663 h 1636394"/>
                  <a:gd name="connsiteX2" fmla="*/ 1521143 w 1813559"/>
                  <a:gd name="connsiteY2" fmla="*/ 282893 h 1636394"/>
                  <a:gd name="connsiteX3" fmla="*/ 1546860 w 1813559"/>
                  <a:gd name="connsiteY3" fmla="*/ 220028 h 1636394"/>
                  <a:gd name="connsiteX4" fmla="*/ 1456373 w 1813559"/>
                  <a:gd name="connsiteY4" fmla="*/ 129540 h 1636394"/>
                  <a:gd name="connsiteX5" fmla="*/ 1388745 w 1813559"/>
                  <a:gd name="connsiteY5" fmla="*/ 160020 h 1636394"/>
                  <a:gd name="connsiteX6" fmla="*/ 902018 w 1813559"/>
                  <a:gd name="connsiteY6" fmla="*/ 0 h 1636394"/>
                  <a:gd name="connsiteX7" fmla="*/ 421005 w 1813559"/>
                  <a:gd name="connsiteY7" fmla="*/ 156210 h 1636394"/>
                  <a:gd name="connsiteX8" fmla="*/ 357188 w 1813559"/>
                  <a:gd name="connsiteY8" fmla="*/ 129540 h 1636394"/>
                  <a:gd name="connsiteX9" fmla="*/ 266700 w 1813559"/>
                  <a:gd name="connsiteY9" fmla="*/ 220028 h 1636394"/>
                  <a:gd name="connsiteX10" fmla="*/ 287655 w 1813559"/>
                  <a:gd name="connsiteY10" fmla="*/ 278130 h 1636394"/>
                  <a:gd name="connsiteX11" fmla="*/ 88583 w 1813559"/>
                  <a:gd name="connsiteY11" fmla="*/ 728663 h 1636394"/>
                  <a:gd name="connsiteX12" fmla="*/ 0 w 1813559"/>
                  <a:gd name="connsiteY12" fmla="*/ 819150 h 1636394"/>
                  <a:gd name="connsiteX13" fmla="*/ 88583 w 1813559"/>
                  <a:gd name="connsiteY13" fmla="*/ 909638 h 1636394"/>
                  <a:gd name="connsiteX14" fmla="*/ 288608 w 1813559"/>
                  <a:gd name="connsiteY14" fmla="*/ 1359218 h 1636394"/>
                  <a:gd name="connsiteX15" fmla="*/ 266700 w 1813559"/>
                  <a:gd name="connsiteY15" fmla="*/ 1418273 h 1636394"/>
                  <a:gd name="connsiteX16" fmla="*/ 357188 w 1813559"/>
                  <a:gd name="connsiteY16" fmla="*/ 1508760 h 1636394"/>
                  <a:gd name="connsiteX17" fmla="*/ 421958 w 1813559"/>
                  <a:gd name="connsiteY17" fmla="*/ 1481138 h 1636394"/>
                  <a:gd name="connsiteX18" fmla="*/ 902018 w 1813559"/>
                  <a:gd name="connsiteY18" fmla="*/ 1636395 h 1636394"/>
                  <a:gd name="connsiteX19" fmla="*/ 1387793 w 1813559"/>
                  <a:gd name="connsiteY19" fmla="*/ 1476375 h 1636394"/>
                  <a:gd name="connsiteX20" fmla="*/ 1456373 w 1813559"/>
                  <a:gd name="connsiteY20" fmla="*/ 1508760 h 1636394"/>
                  <a:gd name="connsiteX21" fmla="*/ 1546860 w 1813559"/>
                  <a:gd name="connsiteY21" fmla="*/ 1418273 h 1636394"/>
                  <a:gd name="connsiteX22" fmla="*/ 1520190 w 1813559"/>
                  <a:gd name="connsiteY22" fmla="*/ 1354455 h 1636394"/>
                  <a:gd name="connsiteX23" fmla="*/ 1715453 w 1813559"/>
                  <a:gd name="connsiteY23" fmla="*/ 909638 h 1636394"/>
                  <a:gd name="connsiteX24" fmla="*/ 1723073 w 1813559"/>
                  <a:gd name="connsiteY24" fmla="*/ 909638 h 1636394"/>
                  <a:gd name="connsiteX25" fmla="*/ 1813560 w 1813559"/>
                  <a:gd name="connsiteY25" fmla="*/ 819150 h 1636394"/>
                  <a:gd name="connsiteX26" fmla="*/ 1723073 w 1813559"/>
                  <a:gd name="connsiteY26" fmla="*/ 728663 h 163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13559" h="1636394">
                    <a:moveTo>
                      <a:pt x="1723073" y="728663"/>
                    </a:moveTo>
                    <a:cubicBezTo>
                      <a:pt x="1720215" y="728663"/>
                      <a:pt x="1718310" y="728663"/>
                      <a:pt x="1715453" y="728663"/>
                    </a:cubicBezTo>
                    <a:cubicBezTo>
                      <a:pt x="1697355" y="559118"/>
                      <a:pt x="1626870" y="404813"/>
                      <a:pt x="1521143" y="282893"/>
                    </a:cubicBezTo>
                    <a:cubicBezTo>
                      <a:pt x="1537335" y="266700"/>
                      <a:pt x="1546860" y="243840"/>
                      <a:pt x="1546860" y="220028"/>
                    </a:cubicBezTo>
                    <a:cubicBezTo>
                      <a:pt x="1546860" y="170497"/>
                      <a:pt x="1505903" y="129540"/>
                      <a:pt x="1456373" y="129540"/>
                    </a:cubicBezTo>
                    <a:cubicBezTo>
                      <a:pt x="1429703" y="129540"/>
                      <a:pt x="1404938" y="141922"/>
                      <a:pt x="1388745" y="160020"/>
                    </a:cubicBezTo>
                    <a:cubicBezTo>
                      <a:pt x="1252538" y="59055"/>
                      <a:pt x="1083945" y="0"/>
                      <a:pt x="902018" y="0"/>
                    </a:cubicBezTo>
                    <a:cubicBezTo>
                      <a:pt x="721995" y="0"/>
                      <a:pt x="556260" y="58103"/>
                      <a:pt x="421005" y="156210"/>
                    </a:cubicBezTo>
                    <a:cubicBezTo>
                      <a:pt x="404813" y="140018"/>
                      <a:pt x="381953" y="129540"/>
                      <a:pt x="357188" y="129540"/>
                    </a:cubicBezTo>
                    <a:cubicBezTo>
                      <a:pt x="307658" y="129540"/>
                      <a:pt x="266700" y="170497"/>
                      <a:pt x="266700" y="220028"/>
                    </a:cubicBezTo>
                    <a:cubicBezTo>
                      <a:pt x="266700" y="241935"/>
                      <a:pt x="274320" y="261938"/>
                      <a:pt x="287655" y="278130"/>
                    </a:cubicBezTo>
                    <a:cubicBezTo>
                      <a:pt x="179070" y="401003"/>
                      <a:pt x="107633" y="557213"/>
                      <a:pt x="88583" y="728663"/>
                    </a:cubicBezTo>
                    <a:cubicBezTo>
                      <a:pt x="40005" y="729615"/>
                      <a:pt x="0" y="770572"/>
                      <a:pt x="0" y="819150"/>
                    </a:cubicBezTo>
                    <a:cubicBezTo>
                      <a:pt x="0" y="867728"/>
                      <a:pt x="40005" y="908685"/>
                      <a:pt x="88583" y="909638"/>
                    </a:cubicBezTo>
                    <a:cubicBezTo>
                      <a:pt x="107633" y="1081088"/>
                      <a:pt x="180022" y="1236345"/>
                      <a:pt x="288608" y="1359218"/>
                    </a:cubicBezTo>
                    <a:cubicBezTo>
                      <a:pt x="275272" y="1375410"/>
                      <a:pt x="266700" y="1395413"/>
                      <a:pt x="266700" y="1418273"/>
                    </a:cubicBezTo>
                    <a:cubicBezTo>
                      <a:pt x="266700" y="1467802"/>
                      <a:pt x="307658" y="1508760"/>
                      <a:pt x="357188" y="1508760"/>
                    </a:cubicBezTo>
                    <a:cubicBezTo>
                      <a:pt x="382905" y="1508760"/>
                      <a:pt x="405765" y="1498282"/>
                      <a:pt x="421958" y="1481138"/>
                    </a:cubicBezTo>
                    <a:cubicBezTo>
                      <a:pt x="557213" y="1579245"/>
                      <a:pt x="722947" y="1636395"/>
                      <a:pt x="902018" y="1636395"/>
                    </a:cubicBezTo>
                    <a:cubicBezTo>
                      <a:pt x="1083945" y="1636395"/>
                      <a:pt x="1251585" y="1577340"/>
                      <a:pt x="1387793" y="1476375"/>
                    </a:cubicBezTo>
                    <a:cubicBezTo>
                      <a:pt x="1404938" y="1496377"/>
                      <a:pt x="1428750" y="1508760"/>
                      <a:pt x="1456373" y="1508760"/>
                    </a:cubicBezTo>
                    <a:cubicBezTo>
                      <a:pt x="1505903" y="1508760"/>
                      <a:pt x="1546860" y="1467802"/>
                      <a:pt x="1546860" y="1418273"/>
                    </a:cubicBezTo>
                    <a:cubicBezTo>
                      <a:pt x="1546860" y="1393507"/>
                      <a:pt x="1536383" y="1370648"/>
                      <a:pt x="1520190" y="1354455"/>
                    </a:cubicBezTo>
                    <a:cubicBezTo>
                      <a:pt x="1625918" y="1232535"/>
                      <a:pt x="1696403" y="1079182"/>
                      <a:pt x="1715453" y="909638"/>
                    </a:cubicBezTo>
                    <a:cubicBezTo>
                      <a:pt x="1718310" y="909638"/>
                      <a:pt x="1721167" y="909638"/>
                      <a:pt x="1723073" y="909638"/>
                    </a:cubicBezTo>
                    <a:cubicBezTo>
                      <a:pt x="1772603" y="909638"/>
                      <a:pt x="1813560" y="868680"/>
                      <a:pt x="1813560" y="819150"/>
                    </a:cubicBezTo>
                    <a:cubicBezTo>
                      <a:pt x="1813560" y="769620"/>
                      <a:pt x="1772603" y="728663"/>
                      <a:pt x="1723073" y="728663"/>
                    </a:cubicBezTo>
                    <a:close/>
                  </a:path>
                </a:pathLst>
              </a:custGeom>
              <a:solidFill>
                <a:srgbClr val="F2F2F2"/>
              </a:solidFill>
              <a:ln w="9525" cap="flat">
                <a:noFill/>
                <a:prstDash val="solid"/>
                <a:miter/>
              </a:ln>
              <a:effectLst>
                <a:outerShdw blurRad="114300" dist="38100" dir="2700000" algn="tl" rotWithShape="0">
                  <a:schemeClr val="tx1">
                    <a:lumMod val="65000"/>
                    <a:lumOff val="35000"/>
                    <a:alpha val="40000"/>
                  </a:scheme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 name="Freeform 4">
              <a:extLst>
                <a:ext uri="{FF2B5EF4-FFF2-40B4-BE49-F238E27FC236}">
                  <a16:creationId xmlns:a16="http://schemas.microsoft.com/office/drawing/2014/main" id="{A9199302-5879-409D-7596-0B6D68FB77DA}"/>
                </a:ext>
              </a:extLst>
            </p:cNvPr>
            <p:cNvSpPr/>
            <p:nvPr/>
          </p:nvSpPr>
          <p:spPr>
            <a:xfrm>
              <a:off x="3121343" y="260985"/>
              <a:ext cx="1447800" cy="1447800"/>
            </a:xfrm>
            <a:custGeom>
              <a:avLst/>
              <a:gdLst>
                <a:gd name="connsiteX0" fmla="*/ 1447800 w 1447800"/>
                <a:gd name="connsiteY0" fmla="*/ 723900 h 1447800"/>
                <a:gd name="connsiteX1" fmla="*/ 723900 w 1447800"/>
                <a:gd name="connsiteY1" fmla="*/ 1447800 h 1447800"/>
                <a:gd name="connsiteX2" fmla="*/ 0 w 1447800"/>
                <a:gd name="connsiteY2" fmla="*/ 723900 h 1447800"/>
                <a:gd name="connsiteX3" fmla="*/ 723900 w 1447800"/>
                <a:gd name="connsiteY3" fmla="*/ 0 h 1447800"/>
                <a:gd name="connsiteX4" fmla="*/ 1447800 w 1447800"/>
                <a:gd name="connsiteY4" fmla="*/ 723900 h 144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447800">
                  <a:moveTo>
                    <a:pt x="1447800" y="723900"/>
                  </a:moveTo>
                  <a:cubicBezTo>
                    <a:pt x="1447800" y="1123699"/>
                    <a:pt x="1123699" y="1447800"/>
                    <a:pt x="723900" y="1447800"/>
                  </a:cubicBezTo>
                  <a:cubicBezTo>
                    <a:pt x="324101" y="1447800"/>
                    <a:pt x="0" y="1123699"/>
                    <a:pt x="0" y="723900"/>
                  </a:cubicBezTo>
                  <a:cubicBezTo>
                    <a:pt x="0" y="324101"/>
                    <a:pt x="324101" y="0"/>
                    <a:pt x="723900" y="0"/>
                  </a:cubicBezTo>
                  <a:cubicBezTo>
                    <a:pt x="1123699" y="0"/>
                    <a:pt x="1447800" y="324101"/>
                    <a:pt x="1447800" y="723900"/>
                  </a:cubicBezTo>
                  <a:close/>
                </a:path>
              </a:pathLst>
            </a:custGeom>
            <a:solidFill>
              <a:srgbClr val="C5C2C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 name="Freeform 9">
              <a:extLst>
                <a:ext uri="{FF2B5EF4-FFF2-40B4-BE49-F238E27FC236}">
                  <a16:creationId xmlns:a16="http://schemas.microsoft.com/office/drawing/2014/main" id="{E7DA6D5E-DBA9-4D23-08A0-8FD7A146159C}"/>
                </a:ext>
              </a:extLst>
            </p:cNvPr>
            <p:cNvSpPr/>
            <p:nvPr/>
          </p:nvSpPr>
          <p:spPr>
            <a:xfrm>
              <a:off x="3239453" y="1381125"/>
              <a:ext cx="1211580" cy="327660"/>
            </a:xfrm>
            <a:custGeom>
              <a:avLst/>
              <a:gdLst>
                <a:gd name="connsiteX0" fmla="*/ 0 w 1211580"/>
                <a:gd name="connsiteY0" fmla="*/ 0 h 327660"/>
                <a:gd name="connsiteX1" fmla="*/ 605790 w 1211580"/>
                <a:gd name="connsiteY1" fmla="*/ 327660 h 327660"/>
                <a:gd name="connsiteX2" fmla="*/ 1211580 w 1211580"/>
                <a:gd name="connsiteY2" fmla="*/ 0 h 327660"/>
                <a:gd name="connsiteX3" fmla="*/ 0 w 1211580"/>
                <a:gd name="connsiteY3" fmla="*/ 0 h 327660"/>
              </a:gdLst>
              <a:ahLst/>
              <a:cxnLst>
                <a:cxn ang="0">
                  <a:pos x="connsiteX0" y="connsiteY0"/>
                </a:cxn>
                <a:cxn ang="0">
                  <a:pos x="connsiteX1" y="connsiteY1"/>
                </a:cxn>
                <a:cxn ang="0">
                  <a:pos x="connsiteX2" y="connsiteY2"/>
                </a:cxn>
                <a:cxn ang="0">
                  <a:pos x="connsiteX3" y="connsiteY3"/>
                </a:cxn>
              </a:cxnLst>
              <a:rect l="l" t="t" r="r" b="b"/>
              <a:pathLst>
                <a:path w="1211580" h="327660">
                  <a:moveTo>
                    <a:pt x="0" y="0"/>
                  </a:moveTo>
                  <a:cubicBezTo>
                    <a:pt x="129540" y="197168"/>
                    <a:pt x="352425" y="327660"/>
                    <a:pt x="605790" y="327660"/>
                  </a:cubicBezTo>
                  <a:cubicBezTo>
                    <a:pt x="859155" y="327660"/>
                    <a:pt x="1082040" y="197168"/>
                    <a:pt x="1211580" y="0"/>
                  </a:cubicBezTo>
                  <a:lnTo>
                    <a:pt x="0" y="0"/>
                  </a:lnTo>
                  <a:close/>
                </a:path>
              </a:pathLst>
            </a:custGeom>
            <a:solidFill>
              <a:srgbClr val="7F798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Freeform 10">
              <a:extLst>
                <a:ext uri="{FF2B5EF4-FFF2-40B4-BE49-F238E27FC236}">
                  <a16:creationId xmlns:a16="http://schemas.microsoft.com/office/drawing/2014/main" id="{B93C3ED0-26D0-2961-8EC4-7CCD91D4047E}"/>
                </a:ext>
              </a:extLst>
            </p:cNvPr>
            <p:cNvSpPr/>
            <p:nvPr/>
          </p:nvSpPr>
          <p:spPr>
            <a:xfrm>
              <a:off x="4399598" y="372427"/>
              <a:ext cx="1982152" cy="28575"/>
            </a:xfrm>
            <a:custGeom>
              <a:avLst/>
              <a:gdLst>
                <a:gd name="connsiteX0" fmla="*/ 0 w 1982152"/>
                <a:gd name="connsiteY0" fmla="*/ 0 h 28575"/>
                <a:gd name="connsiteX1" fmla="*/ 1982152 w 1982152"/>
                <a:gd name="connsiteY1" fmla="*/ 0 h 28575"/>
                <a:gd name="connsiteX2" fmla="*/ 1982152 w 1982152"/>
                <a:gd name="connsiteY2" fmla="*/ 28575 h 28575"/>
                <a:gd name="connsiteX3" fmla="*/ 0 w 19821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982152" h="28575">
                  <a:moveTo>
                    <a:pt x="0" y="0"/>
                  </a:moveTo>
                  <a:lnTo>
                    <a:pt x="1982152" y="0"/>
                  </a:lnTo>
                  <a:lnTo>
                    <a:pt x="1982152" y="28575"/>
                  </a:lnTo>
                  <a:lnTo>
                    <a:pt x="0" y="28575"/>
                  </a:lnTo>
                  <a:close/>
                </a:path>
              </a:pathLst>
            </a:custGeom>
            <a:solidFill>
              <a:srgbClr val="A2CB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A036764F-309D-78E5-EDAF-38147D258BD5}"/>
                </a:ext>
              </a:extLst>
            </p:cNvPr>
            <p:cNvSpPr/>
            <p:nvPr/>
          </p:nvSpPr>
          <p:spPr>
            <a:xfrm>
              <a:off x="4666298" y="971550"/>
              <a:ext cx="1715452" cy="28575"/>
            </a:xfrm>
            <a:custGeom>
              <a:avLst/>
              <a:gdLst>
                <a:gd name="connsiteX0" fmla="*/ 0 w 1715452"/>
                <a:gd name="connsiteY0" fmla="*/ 0 h 28575"/>
                <a:gd name="connsiteX1" fmla="*/ 1715452 w 1715452"/>
                <a:gd name="connsiteY1" fmla="*/ 0 h 28575"/>
                <a:gd name="connsiteX2" fmla="*/ 1715452 w 1715452"/>
                <a:gd name="connsiteY2" fmla="*/ 28575 h 28575"/>
                <a:gd name="connsiteX3" fmla="*/ 0 w 17154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715452" h="28575">
                  <a:moveTo>
                    <a:pt x="0" y="0"/>
                  </a:moveTo>
                  <a:lnTo>
                    <a:pt x="1715452" y="0"/>
                  </a:lnTo>
                  <a:lnTo>
                    <a:pt x="1715452" y="28575"/>
                  </a:lnTo>
                  <a:lnTo>
                    <a:pt x="0" y="28575"/>
                  </a:lnTo>
                  <a:close/>
                </a:path>
              </a:pathLst>
            </a:custGeom>
            <a:solidFill>
              <a:srgbClr val="BDDD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Freeform 12">
              <a:extLst>
                <a:ext uri="{FF2B5EF4-FFF2-40B4-BE49-F238E27FC236}">
                  <a16:creationId xmlns:a16="http://schemas.microsoft.com/office/drawing/2014/main" id="{075E2BFA-FC4E-6B2F-AC1A-5FBE368D6EDD}"/>
                </a:ext>
              </a:extLst>
            </p:cNvPr>
            <p:cNvSpPr/>
            <p:nvPr/>
          </p:nvSpPr>
          <p:spPr>
            <a:xfrm>
              <a:off x="4399598" y="1570672"/>
              <a:ext cx="1982152" cy="28575"/>
            </a:xfrm>
            <a:custGeom>
              <a:avLst/>
              <a:gdLst>
                <a:gd name="connsiteX0" fmla="*/ 0 w 1982152"/>
                <a:gd name="connsiteY0" fmla="*/ 0 h 28575"/>
                <a:gd name="connsiteX1" fmla="*/ 1982152 w 1982152"/>
                <a:gd name="connsiteY1" fmla="*/ 0 h 28575"/>
                <a:gd name="connsiteX2" fmla="*/ 1982152 w 1982152"/>
                <a:gd name="connsiteY2" fmla="*/ 28575 h 28575"/>
                <a:gd name="connsiteX3" fmla="*/ 0 w 19821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982152" h="28575">
                  <a:moveTo>
                    <a:pt x="0" y="0"/>
                  </a:moveTo>
                  <a:lnTo>
                    <a:pt x="1982152" y="0"/>
                  </a:lnTo>
                  <a:lnTo>
                    <a:pt x="1982152" y="28575"/>
                  </a:lnTo>
                  <a:lnTo>
                    <a:pt x="0" y="28575"/>
                  </a:lnTo>
                  <a:close/>
                </a:path>
              </a:pathLst>
            </a:custGeom>
            <a:solidFill>
              <a:srgbClr val="DEEB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Freeform 13">
              <a:extLst>
                <a:ext uri="{FF2B5EF4-FFF2-40B4-BE49-F238E27FC236}">
                  <a16:creationId xmlns:a16="http://schemas.microsoft.com/office/drawing/2014/main" id="{4D8849A6-37D3-7465-5BB2-28698A90AC5E}"/>
                </a:ext>
              </a:extLst>
            </p:cNvPr>
            <p:cNvSpPr/>
            <p:nvPr/>
          </p:nvSpPr>
          <p:spPr>
            <a:xfrm>
              <a:off x="1318260" y="372427"/>
              <a:ext cx="1982152" cy="28575"/>
            </a:xfrm>
            <a:custGeom>
              <a:avLst/>
              <a:gdLst>
                <a:gd name="connsiteX0" fmla="*/ 0 w 1982152"/>
                <a:gd name="connsiteY0" fmla="*/ 0 h 28575"/>
                <a:gd name="connsiteX1" fmla="*/ 1982153 w 1982152"/>
                <a:gd name="connsiteY1" fmla="*/ 0 h 28575"/>
                <a:gd name="connsiteX2" fmla="*/ 1982153 w 1982152"/>
                <a:gd name="connsiteY2" fmla="*/ 28575 h 28575"/>
                <a:gd name="connsiteX3" fmla="*/ 0 w 19821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982152" h="28575">
                  <a:moveTo>
                    <a:pt x="0" y="0"/>
                  </a:moveTo>
                  <a:lnTo>
                    <a:pt x="1982153" y="0"/>
                  </a:lnTo>
                  <a:lnTo>
                    <a:pt x="1982153" y="28575"/>
                  </a:lnTo>
                  <a:lnTo>
                    <a:pt x="0" y="28575"/>
                  </a:lnTo>
                  <a:close/>
                </a:path>
              </a:pathLst>
            </a:custGeom>
            <a:solidFill>
              <a:srgbClr val="DCDA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 name="Freeform 14">
              <a:extLst>
                <a:ext uri="{FF2B5EF4-FFF2-40B4-BE49-F238E27FC236}">
                  <a16:creationId xmlns:a16="http://schemas.microsoft.com/office/drawing/2014/main" id="{7F4C6C30-2BDF-6957-2EE7-0544A509EFDB}"/>
                </a:ext>
              </a:extLst>
            </p:cNvPr>
            <p:cNvSpPr/>
            <p:nvPr/>
          </p:nvSpPr>
          <p:spPr>
            <a:xfrm>
              <a:off x="1318260" y="971550"/>
              <a:ext cx="1715452" cy="28575"/>
            </a:xfrm>
            <a:custGeom>
              <a:avLst/>
              <a:gdLst>
                <a:gd name="connsiteX0" fmla="*/ 0 w 1715452"/>
                <a:gd name="connsiteY0" fmla="*/ 0 h 28575"/>
                <a:gd name="connsiteX1" fmla="*/ 1715453 w 1715452"/>
                <a:gd name="connsiteY1" fmla="*/ 0 h 28575"/>
                <a:gd name="connsiteX2" fmla="*/ 1715453 w 1715452"/>
                <a:gd name="connsiteY2" fmla="*/ 28575 h 28575"/>
                <a:gd name="connsiteX3" fmla="*/ 0 w 17154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715452" h="28575">
                  <a:moveTo>
                    <a:pt x="0" y="0"/>
                  </a:moveTo>
                  <a:lnTo>
                    <a:pt x="1715453" y="0"/>
                  </a:lnTo>
                  <a:lnTo>
                    <a:pt x="1715453" y="28575"/>
                  </a:lnTo>
                  <a:lnTo>
                    <a:pt x="0" y="28575"/>
                  </a:lnTo>
                  <a:close/>
                </a:path>
              </a:pathLst>
            </a:custGeom>
            <a:solidFill>
              <a:srgbClr val="BBCC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 name="Freeform 15">
              <a:extLst>
                <a:ext uri="{FF2B5EF4-FFF2-40B4-BE49-F238E27FC236}">
                  <a16:creationId xmlns:a16="http://schemas.microsoft.com/office/drawing/2014/main" id="{B9CD4297-0ED1-A4DA-9CD8-68DB22F35B85}"/>
                </a:ext>
              </a:extLst>
            </p:cNvPr>
            <p:cNvSpPr/>
            <p:nvPr/>
          </p:nvSpPr>
          <p:spPr>
            <a:xfrm>
              <a:off x="1318260" y="1570672"/>
              <a:ext cx="1982152" cy="28575"/>
            </a:xfrm>
            <a:custGeom>
              <a:avLst/>
              <a:gdLst>
                <a:gd name="connsiteX0" fmla="*/ 0 w 1982152"/>
                <a:gd name="connsiteY0" fmla="*/ 0 h 28575"/>
                <a:gd name="connsiteX1" fmla="*/ 1982153 w 1982152"/>
                <a:gd name="connsiteY1" fmla="*/ 0 h 28575"/>
                <a:gd name="connsiteX2" fmla="*/ 1982153 w 1982152"/>
                <a:gd name="connsiteY2" fmla="*/ 28575 h 28575"/>
                <a:gd name="connsiteX3" fmla="*/ 0 w 19821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982152" h="28575">
                  <a:moveTo>
                    <a:pt x="0" y="0"/>
                  </a:moveTo>
                  <a:lnTo>
                    <a:pt x="1982153" y="0"/>
                  </a:lnTo>
                  <a:lnTo>
                    <a:pt x="1982153" y="28575"/>
                  </a:lnTo>
                  <a:lnTo>
                    <a:pt x="0" y="28575"/>
                  </a:lnTo>
                  <a:close/>
                </a:path>
              </a:pathLst>
            </a:custGeom>
            <a:solidFill>
              <a:srgbClr val="A0BA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Freeform 16">
              <a:extLst>
                <a:ext uri="{FF2B5EF4-FFF2-40B4-BE49-F238E27FC236}">
                  <a16:creationId xmlns:a16="http://schemas.microsoft.com/office/drawing/2014/main" id="{FDA2A701-B81E-CD3F-65E5-FA7995AD62D1}"/>
                </a:ext>
              </a:extLst>
            </p:cNvPr>
            <p:cNvSpPr/>
            <p:nvPr/>
          </p:nvSpPr>
          <p:spPr>
            <a:xfrm>
              <a:off x="723900" y="138112"/>
              <a:ext cx="2193607" cy="493394"/>
            </a:xfrm>
            <a:custGeom>
              <a:avLst/>
              <a:gdLst>
                <a:gd name="connsiteX0" fmla="*/ 47625 w 2193607"/>
                <a:gd name="connsiteY0" fmla="*/ 493395 h 493394"/>
                <a:gd name="connsiteX1" fmla="*/ 1955483 w 2193607"/>
                <a:gd name="connsiteY1" fmla="*/ 493395 h 493394"/>
                <a:gd name="connsiteX2" fmla="*/ 2193608 w 2193607"/>
                <a:gd name="connsiteY2" fmla="*/ 246697 h 493394"/>
                <a:gd name="connsiteX3" fmla="*/ 1955483 w 2193607"/>
                <a:gd name="connsiteY3" fmla="*/ 0 h 493394"/>
                <a:gd name="connsiteX4" fmla="*/ 47625 w 2193607"/>
                <a:gd name="connsiteY4" fmla="*/ 0 h 493394"/>
                <a:gd name="connsiteX5" fmla="*/ 0 w 2193607"/>
                <a:gd name="connsiteY5" fmla="*/ 47625 h 493394"/>
                <a:gd name="connsiteX6" fmla="*/ 0 w 2193607"/>
                <a:gd name="connsiteY6" fmla="*/ 246697 h 493394"/>
                <a:gd name="connsiteX7" fmla="*/ 0 w 2193607"/>
                <a:gd name="connsiteY7" fmla="*/ 445770 h 493394"/>
                <a:gd name="connsiteX8" fmla="*/ 47625 w 2193607"/>
                <a:gd name="connsiteY8" fmla="*/ 493395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3607" h="493394">
                  <a:moveTo>
                    <a:pt x="47625" y="493395"/>
                  </a:moveTo>
                  <a:lnTo>
                    <a:pt x="1955483" y="493395"/>
                  </a:lnTo>
                  <a:lnTo>
                    <a:pt x="2193608" y="246697"/>
                  </a:lnTo>
                  <a:lnTo>
                    <a:pt x="1955483" y="0"/>
                  </a:lnTo>
                  <a:lnTo>
                    <a:pt x="47625" y="0"/>
                  </a:lnTo>
                  <a:cubicBezTo>
                    <a:pt x="20955" y="0"/>
                    <a:pt x="0" y="20955"/>
                    <a:pt x="0" y="47625"/>
                  </a:cubicBezTo>
                  <a:lnTo>
                    <a:pt x="0" y="246697"/>
                  </a:lnTo>
                  <a:lnTo>
                    <a:pt x="0" y="445770"/>
                  </a:lnTo>
                  <a:cubicBezTo>
                    <a:pt x="0" y="472440"/>
                    <a:pt x="20955" y="493395"/>
                    <a:pt x="47625" y="493395"/>
                  </a:cubicBezTo>
                  <a:close/>
                </a:path>
              </a:pathLst>
            </a:custGeom>
            <a:solidFill>
              <a:srgbClr val="DCDA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8" name="Graphic 3">
              <a:extLst>
                <a:ext uri="{FF2B5EF4-FFF2-40B4-BE49-F238E27FC236}">
                  <a16:creationId xmlns:a16="http://schemas.microsoft.com/office/drawing/2014/main" id="{8BA42D37-0AE7-324B-D8E6-E9E70035AB92}"/>
                </a:ext>
              </a:extLst>
            </p:cNvPr>
            <p:cNvGrpSpPr/>
            <p:nvPr/>
          </p:nvGrpSpPr>
          <p:grpSpPr>
            <a:xfrm>
              <a:off x="3374708" y="768667"/>
              <a:ext cx="965305" cy="546735"/>
              <a:chOff x="3374708" y="768667"/>
              <a:chExt cx="965305" cy="546735"/>
            </a:xfrm>
            <a:solidFill>
              <a:srgbClr val="231F20"/>
            </a:solidFill>
          </p:grpSpPr>
          <p:sp>
            <p:nvSpPr>
              <p:cNvPr id="653" name="Freeform 652">
                <a:extLst>
                  <a:ext uri="{FF2B5EF4-FFF2-40B4-BE49-F238E27FC236}">
                    <a16:creationId xmlns:a16="http://schemas.microsoft.com/office/drawing/2014/main" id="{5DA8C100-2990-5B4F-D37E-0233F6EB6C0E}"/>
                  </a:ext>
                </a:extLst>
              </p:cNvPr>
              <p:cNvSpPr/>
              <p:nvPr/>
            </p:nvSpPr>
            <p:spPr>
              <a:xfrm>
                <a:off x="3374708" y="771525"/>
                <a:ext cx="27622" cy="142875"/>
              </a:xfrm>
              <a:custGeom>
                <a:avLst/>
                <a:gdLst>
                  <a:gd name="connsiteX0" fmla="*/ 4763 w 27622"/>
                  <a:gd name="connsiteY0" fmla="*/ 0 h 142875"/>
                  <a:gd name="connsiteX1" fmla="*/ 22860 w 27622"/>
                  <a:gd name="connsiteY1" fmla="*/ 0 h 142875"/>
                  <a:gd name="connsiteX2" fmla="*/ 27622 w 27622"/>
                  <a:gd name="connsiteY2" fmla="*/ 4763 h 142875"/>
                  <a:gd name="connsiteX3" fmla="*/ 27622 w 27622"/>
                  <a:gd name="connsiteY3" fmla="*/ 138113 h 142875"/>
                  <a:gd name="connsiteX4" fmla="*/ 22860 w 27622"/>
                  <a:gd name="connsiteY4" fmla="*/ 142875 h 142875"/>
                  <a:gd name="connsiteX5" fmla="*/ 4763 w 27622"/>
                  <a:gd name="connsiteY5" fmla="*/ 142875 h 142875"/>
                  <a:gd name="connsiteX6" fmla="*/ 0 w 27622"/>
                  <a:gd name="connsiteY6" fmla="*/ 138113 h 142875"/>
                  <a:gd name="connsiteX7" fmla="*/ 0 w 27622"/>
                  <a:gd name="connsiteY7" fmla="*/ 4763 h 142875"/>
                  <a:gd name="connsiteX8" fmla="*/ 4763 w 27622"/>
                  <a:gd name="connsiteY8" fmla="*/ 0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5">
                    <a:moveTo>
                      <a:pt x="4763" y="0"/>
                    </a:moveTo>
                    <a:lnTo>
                      <a:pt x="22860" y="0"/>
                    </a:lnTo>
                    <a:cubicBezTo>
                      <a:pt x="25717" y="0"/>
                      <a:pt x="27622" y="1905"/>
                      <a:pt x="27622" y="4763"/>
                    </a:cubicBez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4" name="Freeform 653">
                <a:extLst>
                  <a:ext uri="{FF2B5EF4-FFF2-40B4-BE49-F238E27FC236}">
                    <a16:creationId xmlns:a16="http://schemas.microsoft.com/office/drawing/2014/main" id="{BB51B26C-4134-FDEB-DCCF-E108BFE12905}"/>
                  </a:ext>
                </a:extLst>
              </p:cNvPr>
              <p:cNvSpPr/>
              <p:nvPr/>
            </p:nvSpPr>
            <p:spPr>
              <a:xfrm>
                <a:off x="3440430" y="771525"/>
                <a:ext cx="103822" cy="143827"/>
              </a:xfrm>
              <a:custGeom>
                <a:avLst/>
                <a:gdLst>
                  <a:gd name="connsiteX0" fmla="*/ 80963 w 103822"/>
                  <a:gd name="connsiteY0" fmla="*/ 0 h 143827"/>
                  <a:gd name="connsiteX1" fmla="*/ 99060 w 103822"/>
                  <a:gd name="connsiteY1" fmla="*/ 0 h 143827"/>
                  <a:gd name="connsiteX2" fmla="*/ 103822 w 103822"/>
                  <a:gd name="connsiteY2" fmla="*/ 4763 h 143827"/>
                  <a:gd name="connsiteX3" fmla="*/ 103822 w 103822"/>
                  <a:gd name="connsiteY3" fmla="*/ 138113 h 143827"/>
                  <a:gd name="connsiteX4" fmla="*/ 99060 w 103822"/>
                  <a:gd name="connsiteY4" fmla="*/ 142875 h 143827"/>
                  <a:gd name="connsiteX5" fmla="*/ 86678 w 103822"/>
                  <a:gd name="connsiteY5" fmla="*/ 142875 h 143827"/>
                  <a:gd name="connsiteX6" fmla="*/ 80963 w 103822"/>
                  <a:gd name="connsiteY6" fmla="*/ 140018 h 143827"/>
                  <a:gd name="connsiteX7" fmla="*/ 27622 w 103822"/>
                  <a:gd name="connsiteY7" fmla="*/ 55245 h 143827"/>
                  <a:gd name="connsiteX8" fmla="*/ 27622 w 103822"/>
                  <a:gd name="connsiteY8" fmla="*/ 139065 h 143827"/>
                  <a:gd name="connsiteX9" fmla="*/ 22860 w 103822"/>
                  <a:gd name="connsiteY9" fmla="*/ 143828 h 143827"/>
                  <a:gd name="connsiteX10" fmla="*/ 4763 w 103822"/>
                  <a:gd name="connsiteY10" fmla="*/ 143828 h 143827"/>
                  <a:gd name="connsiteX11" fmla="*/ 0 w 103822"/>
                  <a:gd name="connsiteY11" fmla="*/ 139065 h 143827"/>
                  <a:gd name="connsiteX12" fmla="*/ 0 w 103822"/>
                  <a:gd name="connsiteY12" fmla="*/ 5715 h 143827"/>
                  <a:gd name="connsiteX13" fmla="*/ 4763 w 103822"/>
                  <a:gd name="connsiteY13" fmla="*/ 953 h 143827"/>
                  <a:gd name="connsiteX14" fmla="*/ 17145 w 103822"/>
                  <a:gd name="connsiteY14" fmla="*/ 953 h 143827"/>
                  <a:gd name="connsiteX15" fmla="*/ 22860 w 103822"/>
                  <a:gd name="connsiteY15" fmla="*/ 3810 h 143827"/>
                  <a:gd name="connsiteX16" fmla="*/ 76200 w 103822"/>
                  <a:gd name="connsiteY16" fmla="*/ 88582 h 143827"/>
                  <a:gd name="connsiteX17" fmla="*/ 76200 w 103822"/>
                  <a:gd name="connsiteY17" fmla="*/ 4763 h 143827"/>
                  <a:gd name="connsiteX18" fmla="*/ 80963 w 103822"/>
                  <a:gd name="connsiteY18" fmla="*/ 0 h 143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3822" h="143827">
                    <a:moveTo>
                      <a:pt x="80963" y="0"/>
                    </a:moveTo>
                    <a:lnTo>
                      <a:pt x="99060" y="0"/>
                    </a:lnTo>
                    <a:cubicBezTo>
                      <a:pt x="101917" y="0"/>
                      <a:pt x="103822" y="1905"/>
                      <a:pt x="103822" y="4763"/>
                    </a:cubicBezTo>
                    <a:lnTo>
                      <a:pt x="103822" y="138113"/>
                    </a:lnTo>
                    <a:cubicBezTo>
                      <a:pt x="103822" y="140970"/>
                      <a:pt x="101917" y="142875"/>
                      <a:pt x="99060" y="142875"/>
                    </a:cubicBezTo>
                    <a:lnTo>
                      <a:pt x="86678" y="142875"/>
                    </a:lnTo>
                    <a:cubicBezTo>
                      <a:pt x="83820" y="142875"/>
                      <a:pt x="81915" y="141922"/>
                      <a:pt x="80963" y="140018"/>
                    </a:cubicBezTo>
                    <a:lnTo>
                      <a:pt x="27622" y="55245"/>
                    </a:lnTo>
                    <a:lnTo>
                      <a:pt x="27622" y="139065"/>
                    </a:lnTo>
                    <a:cubicBezTo>
                      <a:pt x="27622" y="141922"/>
                      <a:pt x="25717" y="143828"/>
                      <a:pt x="22860" y="143828"/>
                    </a:cubicBezTo>
                    <a:lnTo>
                      <a:pt x="4763" y="143828"/>
                    </a:lnTo>
                    <a:cubicBezTo>
                      <a:pt x="1905" y="143828"/>
                      <a:pt x="0" y="141922"/>
                      <a:pt x="0" y="139065"/>
                    </a:cubicBezTo>
                    <a:lnTo>
                      <a:pt x="0" y="5715"/>
                    </a:lnTo>
                    <a:cubicBezTo>
                      <a:pt x="0" y="2857"/>
                      <a:pt x="1905" y="953"/>
                      <a:pt x="4763" y="953"/>
                    </a:cubicBezTo>
                    <a:lnTo>
                      <a:pt x="17145" y="953"/>
                    </a:lnTo>
                    <a:cubicBezTo>
                      <a:pt x="20003" y="953"/>
                      <a:pt x="21907" y="1905"/>
                      <a:pt x="22860" y="3810"/>
                    </a:cubicBezTo>
                    <a:lnTo>
                      <a:pt x="76200" y="88582"/>
                    </a:lnTo>
                    <a:lnTo>
                      <a:pt x="76200" y="4763"/>
                    </a:lnTo>
                    <a:cubicBezTo>
                      <a:pt x="76200" y="1905"/>
                      <a:pt x="78105" y="0"/>
                      <a:pt x="809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5" name="Freeform 654">
                <a:extLst>
                  <a:ext uri="{FF2B5EF4-FFF2-40B4-BE49-F238E27FC236}">
                    <a16:creationId xmlns:a16="http://schemas.microsoft.com/office/drawing/2014/main" id="{00AAA571-139E-8A8E-0521-6168EBD83A39}"/>
                  </a:ext>
                </a:extLst>
              </p:cNvPr>
              <p:cNvSpPr/>
              <p:nvPr/>
            </p:nvSpPr>
            <p:spPr>
              <a:xfrm>
                <a:off x="3581400" y="771525"/>
                <a:ext cx="129540" cy="142875"/>
              </a:xfrm>
              <a:custGeom>
                <a:avLst/>
                <a:gdLst>
                  <a:gd name="connsiteX0" fmla="*/ 129540 w 129540"/>
                  <a:gd name="connsiteY0" fmla="*/ 71438 h 142875"/>
                  <a:gd name="connsiteX1" fmla="*/ 60960 w 129540"/>
                  <a:gd name="connsiteY1" fmla="*/ 142875 h 142875"/>
                  <a:gd name="connsiteX2" fmla="*/ 9525 w 129540"/>
                  <a:gd name="connsiteY2" fmla="*/ 142875 h 142875"/>
                  <a:gd name="connsiteX3" fmla="*/ 4763 w 129540"/>
                  <a:gd name="connsiteY3" fmla="*/ 142875 h 142875"/>
                  <a:gd name="connsiteX4" fmla="*/ 0 w 129540"/>
                  <a:gd name="connsiteY4" fmla="*/ 138113 h 142875"/>
                  <a:gd name="connsiteX5" fmla="*/ 0 w 129540"/>
                  <a:gd name="connsiteY5" fmla="*/ 4763 h 142875"/>
                  <a:gd name="connsiteX6" fmla="*/ 4763 w 129540"/>
                  <a:gd name="connsiteY6" fmla="*/ 0 h 142875"/>
                  <a:gd name="connsiteX7" fmla="*/ 27622 w 129540"/>
                  <a:gd name="connsiteY7" fmla="*/ 0 h 142875"/>
                  <a:gd name="connsiteX8" fmla="*/ 60008 w 129540"/>
                  <a:gd name="connsiteY8" fmla="*/ 0 h 142875"/>
                  <a:gd name="connsiteX9" fmla="*/ 129540 w 129540"/>
                  <a:gd name="connsiteY9" fmla="*/ 71438 h 142875"/>
                  <a:gd name="connsiteX10" fmla="*/ 101918 w 129540"/>
                  <a:gd name="connsiteY10" fmla="*/ 71438 h 142875"/>
                  <a:gd name="connsiteX11" fmla="*/ 60008 w 129540"/>
                  <a:gd name="connsiteY11" fmla="*/ 26670 h 142875"/>
                  <a:gd name="connsiteX12" fmla="*/ 27622 w 129540"/>
                  <a:gd name="connsiteY12" fmla="*/ 26670 h 142875"/>
                  <a:gd name="connsiteX13" fmla="*/ 27622 w 129540"/>
                  <a:gd name="connsiteY13" fmla="*/ 115253 h 142875"/>
                  <a:gd name="connsiteX14" fmla="*/ 60008 w 129540"/>
                  <a:gd name="connsiteY14" fmla="*/ 115253 h 142875"/>
                  <a:gd name="connsiteX15" fmla="*/ 101918 w 129540"/>
                  <a:gd name="connsiteY15" fmla="*/ 7143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9540" h="142875">
                    <a:moveTo>
                      <a:pt x="129540" y="71438"/>
                    </a:moveTo>
                    <a:cubicBezTo>
                      <a:pt x="129540" y="111443"/>
                      <a:pt x="100013" y="142875"/>
                      <a:pt x="60960" y="142875"/>
                    </a:cubicBezTo>
                    <a:lnTo>
                      <a:pt x="9525" y="142875"/>
                    </a:lnTo>
                    <a:lnTo>
                      <a:pt x="4763" y="142875"/>
                    </a:lnTo>
                    <a:cubicBezTo>
                      <a:pt x="1905" y="142875"/>
                      <a:pt x="0" y="140970"/>
                      <a:pt x="0" y="138113"/>
                    </a:cubicBezTo>
                    <a:lnTo>
                      <a:pt x="0" y="4763"/>
                    </a:lnTo>
                    <a:cubicBezTo>
                      <a:pt x="0" y="1905"/>
                      <a:pt x="1905" y="0"/>
                      <a:pt x="4763" y="0"/>
                    </a:cubicBezTo>
                    <a:lnTo>
                      <a:pt x="27622" y="0"/>
                    </a:lnTo>
                    <a:lnTo>
                      <a:pt x="60008" y="0"/>
                    </a:lnTo>
                    <a:cubicBezTo>
                      <a:pt x="100013" y="0"/>
                      <a:pt x="129540" y="31432"/>
                      <a:pt x="129540" y="71438"/>
                    </a:cubicBezTo>
                    <a:close/>
                    <a:moveTo>
                      <a:pt x="101918" y="71438"/>
                    </a:moveTo>
                    <a:cubicBezTo>
                      <a:pt x="101918" y="44768"/>
                      <a:pt x="84772" y="26670"/>
                      <a:pt x="60008" y="26670"/>
                    </a:cubicBezTo>
                    <a:lnTo>
                      <a:pt x="27622" y="26670"/>
                    </a:lnTo>
                    <a:lnTo>
                      <a:pt x="27622" y="115253"/>
                    </a:lnTo>
                    <a:lnTo>
                      <a:pt x="60008" y="115253"/>
                    </a:lnTo>
                    <a:cubicBezTo>
                      <a:pt x="85725" y="116205"/>
                      <a:pt x="101918" y="98107"/>
                      <a:pt x="101918" y="7143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6" name="Freeform 655">
                <a:extLst>
                  <a:ext uri="{FF2B5EF4-FFF2-40B4-BE49-F238E27FC236}">
                    <a16:creationId xmlns:a16="http://schemas.microsoft.com/office/drawing/2014/main" id="{1B8419F7-69D6-77C5-4836-82A23B775B50}"/>
                  </a:ext>
                </a:extLst>
              </p:cNvPr>
              <p:cNvSpPr/>
              <p:nvPr/>
            </p:nvSpPr>
            <p:spPr>
              <a:xfrm>
                <a:off x="3737610" y="771525"/>
                <a:ext cx="102870" cy="145732"/>
              </a:xfrm>
              <a:custGeom>
                <a:avLst/>
                <a:gdLst>
                  <a:gd name="connsiteX0" fmla="*/ 0 w 102870"/>
                  <a:gd name="connsiteY0" fmla="*/ 99060 h 145732"/>
                  <a:gd name="connsiteX1" fmla="*/ 0 w 102870"/>
                  <a:gd name="connsiteY1" fmla="*/ 4763 h 145732"/>
                  <a:gd name="connsiteX2" fmla="*/ 4763 w 102870"/>
                  <a:gd name="connsiteY2" fmla="*/ 0 h 145732"/>
                  <a:gd name="connsiteX3" fmla="*/ 22860 w 102870"/>
                  <a:gd name="connsiteY3" fmla="*/ 0 h 145732"/>
                  <a:gd name="connsiteX4" fmla="*/ 27623 w 102870"/>
                  <a:gd name="connsiteY4" fmla="*/ 4763 h 145732"/>
                  <a:gd name="connsiteX5" fmla="*/ 27623 w 102870"/>
                  <a:gd name="connsiteY5" fmla="*/ 97155 h 145732"/>
                  <a:gd name="connsiteX6" fmla="*/ 51435 w 102870"/>
                  <a:gd name="connsiteY6" fmla="*/ 118110 h 145732"/>
                  <a:gd name="connsiteX7" fmla="*/ 75248 w 102870"/>
                  <a:gd name="connsiteY7" fmla="*/ 97155 h 145732"/>
                  <a:gd name="connsiteX8" fmla="*/ 75248 w 102870"/>
                  <a:gd name="connsiteY8" fmla="*/ 4763 h 145732"/>
                  <a:gd name="connsiteX9" fmla="*/ 80010 w 102870"/>
                  <a:gd name="connsiteY9" fmla="*/ 0 h 145732"/>
                  <a:gd name="connsiteX10" fmla="*/ 98108 w 102870"/>
                  <a:gd name="connsiteY10" fmla="*/ 0 h 145732"/>
                  <a:gd name="connsiteX11" fmla="*/ 102870 w 102870"/>
                  <a:gd name="connsiteY11" fmla="*/ 4763 h 145732"/>
                  <a:gd name="connsiteX12" fmla="*/ 102870 w 102870"/>
                  <a:gd name="connsiteY12" fmla="*/ 99060 h 145732"/>
                  <a:gd name="connsiteX13" fmla="*/ 50483 w 102870"/>
                  <a:gd name="connsiteY13" fmla="*/ 145732 h 145732"/>
                  <a:gd name="connsiteX14" fmla="*/ 0 w 102870"/>
                  <a:gd name="connsiteY14" fmla="*/ 99060 h 14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2870" h="145732">
                    <a:moveTo>
                      <a:pt x="0" y="99060"/>
                    </a:moveTo>
                    <a:lnTo>
                      <a:pt x="0" y="4763"/>
                    </a:lnTo>
                    <a:cubicBezTo>
                      <a:pt x="0" y="1905"/>
                      <a:pt x="1905" y="0"/>
                      <a:pt x="4763" y="0"/>
                    </a:cubicBezTo>
                    <a:lnTo>
                      <a:pt x="22860" y="0"/>
                    </a:lnTo>
                    <a:cubicBezTo>
                      <a:pt x="25718" y="0"/>
                      <a:pt x="27623" y="1905"/>
                      <a:pt x="27623" y="4763"/>
                    </a:cubicBezTo>
                    <a:lnTo>
                      <a:pt x="27623" y="97155"/>
                    </a:lnTo>
                    <a:cubicBezTo>
                      <a:pt x="27623" y="110490"/>
                      <a:pt x="35243" y="118110"/>
                      <a:pt x="51435" y="118110"/>
                    </a:cubicBezTo>
                    <a:cubicBezTo>
                      <a:pt x="67628" y="118110"/>
                      <a:pt x="75248" y="110490"/>
                      <a:pt x="75248" y="97155"/>
                    </a:cubicBezTo>
                    <a:lnTo>
                      <a:pt x="75248" y="4763"/>
                    </a:lnTo>
                    <a:cubicBezTo>
                      <a:pt x="75248" y="1905"/>
                      <a:pt x="77153" y="0"/>
                      <a:pt x="80010" y="0"/>
                    </a:cubicBezTo>
                    <a:lnTo>
                      <a:pt x="98108" y="0"/>
                    </a:lnTo>
                    <a:cubicBezTo>
                      <a:pt x="100965" y="0"/>
                      <a:pt x="102870" y="1905"/>
                      <a:pt x="102870" y="4763"/>
                    </a:cubicBezTo>
                    <a:lnTo>
                      <a:pt x="102870" y="99060"/>
                    </a:lnTo>
                    <a:cubicBezTo>
                      <a:pt x="102870" y="129540"/>
                      <a:pt x="80010" y="145732"/>
                      <a:pt x="50483" y="145732"/>
                    </a:cubicBezTo>
                    <a:cubicBezTo>
                      <a:pt x="23813" y="145732"/>
                      <a:pt x="0" y="129540"/>
                      <a:pt x="0" y="9906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7" name="Freeform 656">
                <a:extLst>
                  <a:ext uri="{FF2B5EF4-FFF2-40B4-BE49-F238E27FC236}">
                    <a16:creationId xmlns:a16="http://schemas.microsoft.com/office/drawing/2014/main" id="{42F0428D-01C6-60EF-44A3-CA89DC48E8EB}"/>
                  </a:ext>
                </a:extLst>
              </p:cNvPr>
              <p:cNvSpPr/>
              <p:nvPr/>
            </p:nvSpPr>
            <p:spPr>
              <a:xfrm>
                <a:off x="3869055" y="768667"/>
                <a:ext cx="100965" cy="147685"/>
              </a:xfrm>
              <a:custGeom>
                <a:avLst/>
                <a:gdLst>
                  <a:gd name="connsiteX0" fmla="*/ 0 w 100965"/>
                  <a:gd name="connsiteY0" fmla="*/ 106680 h 147685"/>
                  <a:gd name="connsiteX1" fmla="*/ 4763 w 100965"/>
                  <a:gd name="connsiteY1" fmla="*/ 101917 h 147685"/>
                  <a:gd name="connsiteX2" fmla="*/ 22860 w 100965"/>
                  <a:gd name="connsiteY2" fmla="*/ 101917 h 147685"/>
                  <a:gd name="connsiteX3" fmla="*/ 27622 w 100965"/>
                  <a:gd name="connsiteY3" fmla="*/ 106680 h 147685"/>
                  <a:gd name="connsiteX4" fmla="*/ 51435 w 100965"/>
                  <a:gd name="connsiteY4" fmla="*/ 120967 h 147685"/>
                  <a:gd name="connsiteX5" fmla="*/ 72390 w 100965"/>
                  <a:gd name="connsiteY5" fmla="*/ 106680 h 147685"/>
                  <a:gd name="connsiteX6" fmla="*/ 47625 w 100965"/>
                  <a:gd name="connsiteY6" fmla="*/ 87630 h 147685"/>
                  <a:gd name="connsiteX7" fmla="*/ 1905 w 100965"/>
                  <a:gd name="connsiteY7" fmla="*/ 41910 h 147685"/>
                  <a:gd name="connsiteX8" fmla="*/ 48578 w 100965"/>
                  <a:gd name="connsiteY8" fmla="*/ 0 h 147685"/>
                  <a:gd name="connsiteX9" fmla="*/ 96203 w 100965"/>
                  <a:gd name="connsiteY9" fmla="*/ 40957 h 147685"/>
                  <a:gd name="connsiteX10" fmla="*/ 91440 w 100965"/>
                  <a:gd name="connsiteY10" fmla="*/ 45720 h 147685"/>
                  <a:gd name="connsiteX11" fmla="*/ 73342 w 100965"/>
                  <a:gd name="connsiteY11" fmla="*/ 45720 h 147685"/>
                  <a:gd name="connsiteX12" fmla="*/ 68580 w 100965"/>
                  <a:gd name="connsiteY12" fmla="*/ 40957 h 147685"/>
                  <a:gd name="connsiteX13" fmla="*/ 48578 w 100965"/>
                  <a:gd name="connsiteY13" fmla="*/ 26670 h 147685"/>
                  <a:gd name="connsiteX14" fmla="*/ 30480 w 100965"/>
                  <a:gd name="connsiteY14" fmla="*/ 40957 h 147685"/>
                  <a:gd name="connsiteX15" fmla="*/ 53340 w 100965"/>
                  <a:gd name="connsiteY15" fmla="*/ 60960 h 147685"/>
                  <a:gd name="connsiteX16" fmla="*/ 100965 w 100965"/>
                  <a:gd name="connsiteY16" fmla="*/ 105727 h 147685"/>
                  <a:gd name="connsiteX17" fmla="*/ 51435 w 100965"/>
                  <a:gd name="connsiteY17" fmla="*/ 147638 h 147685"/>
                  <a:gd name="connsiteX18" fmla="*/ 0 w 100965"/>
                  <a:gd name="connsiteY18" fmla="*/ 106680 h 147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965" h="147685">
                    <a:moveTo>
                      <a:pt x="0" y="106680"/>
                    </a:moveTo>
                    <a:cubicBezTo>
                      <a:pt x="0" y="103822"/>
                      <a:pt x="1905" y="101917"/>
                      <a:pt x="4763" y="101917"/>
                    </a:cubicBezTo>
                    <a:lnTo>
                      <a:pt x="22860" y="101917"/>
                    </a:lnTo>
                    <a:cubicBezTo>
                      <a:pt x="25717" y="101917"/>
                      <a:pt x="27622" y="103822"/>
                      <a:pt x="27622" y="106680"/>
                    </a:cubicBezTo>
                    <a:cubicBezTo>
                      <a:pt x="29528" y="116205"/>
                      <a:pt x="37147" y="120967"/>
                      <a:pt x="51435" y="120967"/>
                    </a:cubicBezTo>
                    <a:cubicBezTo>
                      <a:pt x="65722" y="120967"/>
                      <a:pt x="72390" y="115252"/>
                      <a:pt x="72390" y="106680"/>
                    </a:cubicBezTo>
                    <a:cubicBezTo>
                      <a:pt x="72390" y="96202"/>
                      <a:pt x="60960" y="92392"/>
                      <a:pt x="47625" y="87630"/>
                    </a:cubicBezTo>
                    <a:cubicBezTo>
                      <a:pt x="26670" y="80010"/>
                      <a:pt x="1905" y="72390"/>
                      <a:pt x="1905" y="41910"/>
                    </a:cubicBezTo>
                    <a:cubicBezTo>
                      <a:pt x="1905" y="14288"/>
                      <a:pt x="24765" y="0"/>
                      <a:pt x="48578" y="0"/>
                    </a:cubicBezTo>
                    <a:cubicBezTo>
                      <a:pt x="72390" y="0"/>
                      <a:pt x="94297" y="13335"/>
                      <a:pt x="96203" y="40957"/>
                    </a:cubicBezTo>
                    <a:cubicBezTo>
                      <a:pt x="96203" y="43815"/>
                      <a:pt x="94297" y="45720"/>
                      <a:pt x="91440" y="45720"/>
                    </a:cubicBezTo>
                    <a:lnTo>
                      <a:pt x="73342" y="45720"/>
                    </a:lnTo>
                    <a:cubicBezTo>
                      <a:pt x="70485" y="45720"/>
                      <a:pt x="68580" y="43815"/>
                      <a:pt x="68580" y="40957"/>
                    </a:cubicBezTo>
                    <a:cubicBezTo>
                      <a:pt x="66675" y="31432"/>
                      <a:pt x="60007" y="26670"/>
                      <a:pt x="48578" y="26670"/>
                    </a:cubicBezTo>
                    <a:cubicBezTo>
                      <a:pt x="37147" y="26670"/>
                      <a:pt x="30480" y="32385"/>
                      <a:pt x="30480" y="40957"/>
                    </a:cubicBezTo>
                    <a:cubicBezTo>
                      <a:pt x="30480" y="51435"/>
                      <a:pt x="40005" y="56197"/>
                      <a:pt x="53340" y="60960"/>
                    </a:cubicBezTo>
                    <a:cubicBezTo>
                      <a:pt x="74295" y="68580"/>
                      <a:pt x="100965" y="76200"/>
                      <a:pt x="100965" y="105727"/>
                    </a:cubicBezTo>
                    <a:cubicBezTo>
                      <a:pt x="100965" y="133350"/>
                      <a:pt x="78105" y="147638"/>
                      <a:pt x="51435" y="147638"/>
                    </a:cubicBezTo>
                    <a:cubicBezTo>
                      <a:pt x="24765" y="148590"/>
                      <a:pt x="1905" y="135255"/>
                      <a:pt x="0" y="1066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8" name="Freeform 657">
                <a:extLst>
                  <a:ext uri="{FF2B5EF4-FFF2-40B4-BE49-F238E27FC236}">
                    <a16:creationId xmlns:a16="http://schemas.microsoft.com/office/drawing/2014/main" id="{967CAEFE-AF89-2DD2-E588-1422B3EC3C6C}"/>
                  </a:ext>
                </a:extLst>
              </p:cNvPr>
              <p:cNvSpPr/>
              <p:nvPr/>
            </p:nvSpPr>
            <p:spPr>
              <a:xfrm>
                <a:off x="3984308" y="771525"/>
                <a:ext cx="96202" cy="142875"/>
              </a:xfrm>
              <a:custGeom>
                <a:avLst/>
                <a:gdLst>
                  <a:gd name="connsiteX0" fmla="*/ 96202 w 96202"/>
                  <a:gd name="connsiteY0" fmla="*/ 4763 h 142875"/>
                  <a:gd name="connsiteX1" fmla="*/ 96202 w 96202"/>
                  <a:gd name="connsiteY1" fmla="*/ 21907 h 142875"/>
                  <a:gd name="connsiteX2" fmla="*/ 91440 w 96202"/>
                  <a:gd name="connsiteY2" fmla="*/ 26670 h 142875"/>
                  <a:gd name="connsiteX3" fmla="*/ 61913 w 96202"/>
                  <a:gd name="connsiteY3" fmla="*/ 26670 h 142875"/>
                  <a:gd name="connsiteX4" fmla="*/ 61913 w 96202"/>
                  <a:gd name="connsiteY4" fmla="*/ 138113 h 142875"/>
                  <a:gd name="connsiteX5" fmla="*/ 57150 w 96202"/>
                  <a:gd name="connsiteY5" fmla="*/ 142875 h 142875"/>
                  <a:gd name="connsiteX6" fmla="*/ 39052 w 96202"/>
                  <a:gd name="connsiteY6" fmla="*/ 142875 h 142875"/>
                  <a:gd name="connsiteX7" fmla="*/ 34290 w 96202"/>
                  <a:gd name="connsiteY7" fmla="*/ 138113 h 142875"/>
                  <a:gd name="connsiteX8" fmla="*/ 34290 w 96202"/>
                  <a:gd name="connsiteY8" fmla="*/ 26670 h 142875"/>
                  <a:gd name="connsiteX9" fmla="*/ 4763 w 96202"/>
                  <a:gd name="connsiteY9" fmla="*/ 26670 h 142875"/>
                  <a:gd name="connsiteX10" fmla="*/ 0 w 96202"/>
                  <a:gd name="connsiteY10" fmla="*/ 21907 h 142875"/>
                  <a:gd name="connsiteX11" fmla="*/ 0 w 96202"/>
                  <a:gd name="connsiteY11" fmla="*/ 4763 h 142875"/>
                  <a:gd name="connsiteX12" fmla="*/ 4763 w 96202"/>
                  <a:gd name="connsiteY12" fmla="*/ 0 h 142875"/>
                  <a:gd name="connsiteX13" fmla="*/ 62865 w 96202"/>
                  <a:gd name="connsiteY13" fmla="*/ 0 h 142875"/>
                  <a:gd name="connsiteX14" fmla="*/ 92392 w 96202"/>
                  <a:gd name="connsiteY14" fmla="*/ 0 h 142875"/>
                  <a:gd name="connsiteX15" fmla="*/ 96202 w 96202"/>
                  <a:gd name="connsiteY15" fmla="*/ 4763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42875">
                    <a:moveTo>
                      <a:pt x="96202" y="4763"/>
                    </a:moveTo>
                    <a:lnTo>
                      <a:pt x="96202" y="21907"/>
                    </a:lnTo>
                    <a:cubicBezTo>
                      <a:pt x="96202" y="24765"/>
                      <a:pt x="94297" y="26670"/>
                      <a:pt x="91440" y="26670"/>
                    </a:cubicBezTo>
                    <a:lnTo>
                      <a:pt x="61913" y="26670"/>
                    </a:lnTo>
                    <a:lnTo>
                      <a:pt x="61913" y="138113"/>
                    </a:lnTo>
                    <a:cubicBezTo>
                      <a:pt x="61913" y="140970"/>
                      <a:pt x="60007" y="142875"/>
                      <a:pt x="57150" y="142875"/>
                    </a:cubicBezTo>
                    <a:lnTo>
                      <a:pt x="39052" y="142875"/>
                    </a:lnTo>
                    <a:cubicBezTo>
                      <a:pt x="36195" y="142875"/>
                      <a:pt x="34290" y="140970"/>
                      <a:pt x="34290" y="138113"/>
                    </a:cubicBezTo>
                    <a:lnTo>
                      <a:pt x="34290" y="26670"/>
                    </a:lnTo>
                    <a:lnTo>
                      <a:pt x="4763" y="26670"/>
                    </a:lnTo>
                    <a:cubicBezTo>
                      <a:pt x="1905" y="26670"/>
                      <a:pt x="0" y="24765"/>
                      <a:pt x="0" y="21907"/>
                    </a:cubicBezTo>
                    <a:lnTo>
                      <a:pt x="0" y="4763"/>
                    </a:lnTo>
                    <a:cubicBezTo>
                      <a:pt x="0" y="1905"/>
                      <a:pt x="1905" y="0"/>
                      <a:pt x="4763" y="0"/>
                    </a:cubicBezTo>
                    <a:lnTo>
                      <a:pt x="62865" y="0"/>
                    </a:lnTo>
                    <a:lnTo>
                      <a:pt x="92392" y="0"/>
                    </a:lnTo>
                    <a:cubicBezTo>
                      <a:pt x="94297" y="0"/>
                      <a:pt x="96202" y="1905"/>
                      <a:pt x="96202"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9" name="Freeform 658">
                <a:extLst>
                  <a:ext uri="{FF2B5EF4-FFF2-40B4-BE49-F238E27FC236}">
                    <a16:creationId xmlns:a16="http://schemas.microsoft.com/office/drawing/2014/main" id="{FA01CDD7-9122-ED08-A497-88EAD8398751}"/>
                  </a:ext>
                </a:extLst>
              </p:cNvPr>
              <p:cNvSpPr/>
              <p:nvPr/>
            </p:nvSpPr>
            <p:spPr>
              <a:xfrm>
                <a:off x="4107180" y="771525"/>
                <a:ext cx="114723" cy="142875"/>
              </a:xfrm>
              <a:custGeom>
                <a:avLst/>
                <a:gdLst>
                  <a:gd name="connsiteX0" fmla="*/ 113347 w 114723"/>
                  <a:gd name="connsiteY0" fmla="*/ 137160 h 142875"/>
                  <a:gd name="connsiteX1" fmla="*/ 110490 w 114723"/>
                  <a:gd name="connsiteY1" fmla="*/ 142875 h 142875"/>
                  <a:gd name="connsiteX2" fmla="*/ 88582 w 114723"/>
                  <a:gd name="connsiteY2" fmla="*/ 142875 h 142875"/>
                  <a:gd name="connsiteX3" fmla="*/ 82867 w 114723"/>
                  <a:gd name="connsiteY3" fmla="*/ 140018 h 142875"/>
                  <a:gd name="connsiteX4" fmla="*/ 44767 w 114723"/>
                  <a:gd name="connsiteY4" fmla="*/ 93345 h 142875"/>
                  <a:gd name="connsiteX5" fmla="*/ 27622 w 114723"/>
                  <a:gd name="connsiteY5" fmla="*/ 93345 h 142875"/>
                  <a:gd name="connsiteX6" fmla="*/ 27622 w 114723"/>
                  <a:gd name="connsiteY6" fmla="*/ 138113 h 142875"/>
                  <a:gd name="connsiteX7" fmla="*/ 22860 w 114723"/>
                  <a:gd name="connsiteY7" fmla="*/ 142875 h 142875"/>
                  <a:gd name="connsiteX8" fmla="*/ 4763 w 114723"/>
                  <a:gd name="connsiteY8" fmla="*/ 142875 h 142875"/>
                  <a:gd name="connsiteX9" fmla="*/ 0 w 114723"/>
                  <a:gd name="connsiteY9" fmla="*/ 138113 h 142875"/>
                  <a:gd name="connsiteX10" fmla="*/ 0 w 114723"/>
                  <a:gd name="connsiteY10" fmla="*/ 4763 h 142875"/>
                  <a:gd name="connsiteX11" fmla="*/ 4763 w 114723"/>
                  <a:gd name="connsiteY11" fmla="*/ 0 h 142875"/>
                  <a:gd name="connsiteX12" fmla="*/ 27622 w 114723"/>
                  <a:gd name="connsiteY12" fmla="*/ 0 h 142875"/>
                  <a:gd name="connsiteX13" fmla="*/ 53340 w 114723"/>
                  <a:gd name="connsiteY13" fmla="*/ 0 h 142875"/>
                  <a:gd name="connsiteX14" fmla="*/ 100965 w 114723"/>
                  <a:gd name="connsiteY14" fmla="*/ 47625 h 142875"/>
                  <a:gd name="connsiteX15" fmla="*/ 74295 w 114723"/>
                  <a:gd name="connsiteY15" fmla="*/ 88582 h 142875"/>
                  <a:gd name="connsiteX16" fmla="*/ 113347 w 114723"/>
                  <a:gd name="connsiteY16" fmla="*/ 137160 h 142875"/>
                  <a:gd name="connsiteX17" fmla="*/ 113347 w 114723"/>
                  <a:gd name="connsiteY17" fmla="*/ 137160 h 142875"/>
                  <a:gd name="connsiteX18" fmla="*/ 27622 w 114723"/>
                  <a:gd name="connsiteY18" fmla="*/ 68580 h 142875"/>
                  <a:gd name="connsiteX19" fmla="*/ 53340 w 114723"/>
                  <a:gd name="connsiteY19" fmla="*/ 68580 h 142875"/>
                  <a:gd name="connsiteX20" fmla="*/ 72390 w 114723"/>
                  <a:gd name="connsiteY20" fmla="*/ 47625 h 142875"/>
                  <a:gd name="connsiteX21" fmla="*/ 53340 w 114723"/>
                  <a:gd name="connsiteY21" fmla="*/ 26670 h 142875"/>
                  <a:gd name="connsiteX22" fmla="*/ 27622 w 114723"/>
                  <a:gd name="connsiteY22" fmla="*/ 26670 h 142875"/>
                  <a:gd name="connsiteX23" fmla="*/ 27622 w 114723"/>
                  <a:gd name="connsiteY23" fmla="*/ 68580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4723" h="142875">
                    <a:moveTo>
                      <a:pt x="113347" y="137160"/>
                    </a:moveTo>
                    <a:cubicBezTo>
                      <a:pt x="116205" y="140018"/>
                      <a:pt x="114300" y="142875"/>
                      <a:pt x="110490" y="142875"/>
                    </a:cubicBezTo>
                    <a:lnTo>
                      <a:pt x="88582" y="142875"/>
                    </a:lnTo>
                    <a:cubicBezTo>
                      <a:pt x="85725" y="142875"/>
                      <a:pt x="83820" y="141922"/>
                      <a:pt x="82867" y="140018"/>
                    </a:cubicBezTo>
                    <a:lnTo>
                      <a:pt x="44767" y="93345"/>
                    </a:lnTo>
                    <a:lnTo>
                      <a:pt x="27622" y="93345"/>
                    </a:ln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lnTo>
                      <a:pt x="27622" y="0"/>
                    </a:lnTo>
                    <a:lnTo>
                      <a:pt x="53340" y="0"/>
                    </a:lnTo>
                    <a:cubicBezTo>
                      <a:pt x="80010" y="0"/>
                      <a:pt x="100965" y="20955"/>
                      <a:pt x="100965" y="47625"/>
                    </a:cubicBezTo>
                    <a:cubicBezTo>
                      <a:pt x="100965" y="65722"/>
                      <a:pt x="90488" y="80963"/>
                      <a:pt x="74295" y="88582"/>
                    </a:cubicBezTo>
                    <a:lnTo>
                      <a:pt x="113347" y="137160"/>
                    </a:lnTo>
                    <a:lnTo>
                      <a:pt x="113347" y="137160"/>
                    </a:lnTo>
                    <a:close/>
                    <a:moveTo>
                      <a:pt x="27622" y="68580"/>
                    </a:moveTo>
                    <a:lnTo>
                      <a:pt x="53340" y="68580"/>
                    </a:lnTo>
                    <a:cubicBezTo>
                      <a:pt x="63817" y="68580"/>
                      <a:pt x="72390" y="59055"/>
                      <a:pt x="72390" y="47625"/>
                    </a:cubicBezTo>
                    <a:cubicBezTo>
                      <a:pt x="72390" y="36195"/>
                      <a:pt x="63817" y="26670"/>
                      <a:pt x="53340" y="26670"/>
                    </a:cubicBezTo>
                    <a:lnTo>
                      <a:pt x="27622" y="26670"/>
                    </a:lnTo>
                    <a:lnTo>
                      <a:pt x="27622" y="6858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0" name="Freeform 659">
                <a:extLst>
                  <a:ext uri="{FF2B5EF4-FFF2-40B4-BE49-F238E27FC236}">
                    <a16:creationId xmlns:a16="http://schemas.microsoft.com/office/drawing/2014/main" id="{4AD01A9D-77C4-6BC9-0BE9-9C5421CD7421}"/>
                  </a:ext>
                </a:extLst>
              </p:cNvPr>
              <p:cNvSpPr/>
              <p:nvPr/>
            </p:nvSpPr>
            <p:spPr>
              <a:xfrm>
                <a:off x="4222618" y="770572"/>
                <a:ext cx="117395" cy="142875"/>
              </a:xfrm>
              <a:custGeom>
                <a:avLst/>
                <a:gdLst>
                  <a:gd name="connsiteX0" fmla="*/ 113162 w 117395"/>
                  <a:gd name="connsiteY0" fmla="*/ 953 h 142875"/>
                  <a:gd name="connsiteX1" fmla="*/ 116019 w 117395"/>
                  <a:gd name="connsiteY1" fmla="*/ 6668 h 142875"/>
                  <a:gd name="connsiteX2" fmla="*/ 72204 w 117395"/>
                  <a:gd name="connsiteY2" fmla="*/ 80010 h 142875"/>
                  <a:gd name="connsiteX3" fmla="*/ 72204 w 117395"/>
                  <a:gd name="connsiteY3" fmla="*/ 138113 h 142875"/>
                  <a:gd name="connsiteX4" fmla="*/ 67442 w 117395"/>
                  <a:gd name="connsiteY4" fmla="*/ 142875 h 142875"/>
                  <a:gd name="connsiteX5" fmla="*/ 49344 w 117395"/>
                  <a:gd name="connsiteY5" fmla="*/ 142875 h 142875"/>
                  <a:gd name="connsiteX6" fmla="*/ 44582 w 117395"/>
                  <a:gd name="connsiteY6" fmla="*/ 138113 h 142875"/>
                  <a:gd name="connsiteX7" fmla="*/ 44582 w 117395"/>
                  <a:gd name="connsiteY7" fmla="*/ 79058 h 142875"/>
                  <a:gd name="connsiteX8" fmla="*/ 767 w 117395"/>
                  <a:gd name="connsiteY8" fmla="*/ 5715 h 142875"/>
                  <a:gd name="connsiteX9" fmla="*/ 3624 w 117395"/>
                  <a:gd name="connsiteY9" fmla="*/ 0 h 142875"/>
                  <a:gd name="connsiteX10" fmla="*/ 24579 w 117395"/>
                  <a:gd name="connsiteY10" fmla="*/ 0 h 142875"/>
                  <a:gd name="connsiteX11" fmla="*/ 30294 w 117395"/>
                  <a:gd name="connsiteY11" fmla="*/ 3810 h 142875"/>
                  <a:gd name="connsiteX12" fmla="*/ 57917 w 117395"/>
                  <a:gd name="connsiteY12" fmla="*/ 52388 h 142875"/>
                  <a:gd name="connsiteX13" fmla="*/ 85539 w 117395"/>
                  <a:gd name="connsiteY13" fmla="*/ 3810 h 142875"/>
                  <a:gd name="connsiteX14" fmla="*/ 91254 w 117395"/>
                  <a:gd name="connsiteY14" fmla="*/ 0 h 142875"/>
                  <a:gd name="connsiteX15" fmla="*/ 113162 w 117395"/>
                  <a:gd name="connsiteY15" fmla="*/ 0 h 142875"/>
                  <a:gd name="connsiteX16" fmla="*/ 113162 w 117395"/>
                  <a:gd name="connsiteY16" fmla="*/ 953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7395" h="142875">
                    <a:moveTo>
                      <a:pt x="113162" y="953"/>
                    </a:moveTo>
                    <a:cubicBezTo>
                      <a:pt x="116972" y="953"/>
                      <a:pt x="118877" y="3810"/>
                      <a:pt x="116019" y="6668"/>
                    </a:cubicBezTo>
                    <a:lnTo>
                      <a:pt x="72204" y="80010"/>
                    </a:lnTo>
                    <a:lnTo>
                      <a:pt x="72204" y="138113"/>
                    </a:lnTo>
                    <a:cubicBezTo>
                      <a:pt x="72204" y="140970"/>
                      <a:pt x="70299" y="142875"/>
                      <a:pt x="67442" y="142875"/>
                    </a:cubicBezTo>
                    <a:lnTo>
                      <a:pt x="49344" y="142875"/>
                    </a:lnTo>
                    <a:cubicBezTo>
                      <a:pt x="46487" y="142875"/>
                      <a:pt x="44582" y="140970"/>
                      <a:pt x="44582" y="138113"/>
                    </a:cubicBezTo>
                    <a:lnTo>
                      <a:pt x="44582" y="79058"/>
                    </a:lnTo>
                    <a:lnTo>
                      <a:pt x="767" y="5715"/>
                    </a:lnTo>
                    <a:cubicBezTo>
                      <a:pt x="-1138" y="1905"/>
                      <a:pt x="767" y="0"/>
                      <a:pt x="3624" y="0"/>
                    </a:cubicBezTo>
                    <a:lnTo>
                      <a:pt x="24579" y="0"/>
                    </a:lnTo>
                    <a:cubicBezTo>
                      <a:pt x="27437" y="0"/>
                      <a:pt x="29342" y="953"/>
                      <a:pt x="30294" y="3810"/>
                    </a:cubicBezTo>
                    <a:lnTo>
                      <a:pt x="57917" y="52388"/>
                    </a:lnTo>
                    <a:lnTo>
                      <a:pt x="85539" y="3810"/>
                    </a:lnTo>
                    <a:cubicBezTo>
                      <a:pt x="86492" y="1905"/>
                      <a:pt x="88397" y="0"/>
                      <a:pt x="91254" y="0"/>
                    </a:cubicBezTo>
                    <a:lnTo>
                      <a:pt x="113162" y="0"/>
                    </a:lnTo>
                    <a:lnTo>
                      <a:pt x="113162" y="953"/>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1" name="Freeform 660">
                <a:extLst>
                  <a:ext uri="{FF2B5EF4-FFF2-40B4-BE49-F238E27FC236}">
                    <a16:creationId xmlns:a16="http://schemas.microsoft.com/office/drawing/2014/main" id="{B289310B-DB04-D411-02E0-97219E594EA1}"/>
                  </a:ext>
                </a:extLst>
              </p:cNvPr>
              <p:cNvSpPr/>
              <p:nvPr/>
            </p:nvSpPr>
            <p:spPr>
              <a:xfrm>
                <a:off x="3385794" y="971550"/>
                <a:ext cx="129883" cy="142875"/>
              </a:xfrm>
              <a:custGeom>
                <a:avLst/>
                <a:gdLst>
                  <a:gd name="connsiteX0" fmla="*/ 124169 w 129883"/>
                  <a:gd name="connsiteY0" fmla="*/ 142875 h 142875"/>
                  <a:gd name="connsiteX1" fmla="*/ 104166 w 129883"/>
                  <a:gd name="connsiteY1" fmla="*/ 142875 h 142875"/>
                  <a:gd name="connsiteX2" fmla="*/ 98451 w 129883"/>
                  <a:gd name="connsiteY2" fmla="*/ 139065 h 142875"/>
                  <a:gd name="connsiteX3" fmla="*/ 91784 w 129883"/>
                  <a:gd name="connsiteY3" fmla="*/ 117157 h 142875"/>
                  <a:gd name="connsiteX4" fmla="*/ 36539 w 129883"/>
                  <a:gd name="connsiteY4" fmla="*/ 117157 h 142875"/>
                  <a:gd name="connsiteX5" fmla="*/ 29871 w 129883"/>
                  <a:gd name="connsiteY5" fmla="*/ 139065 h 142875"/>
                  <a:gd name="connsiteX6" fmla="*/ 24156 w 129883"/>
                  <a:gd name="connsiteY6" fmla="*/ 142875 h 142875"/>
                  <a:gd name="connsiteX7" fmla="*/ 4154 w 129883"/>
                  <a:gd name="connsiteY7" fmla="*/ 142875 h 142875"/>
                  <a:gd name="connsiteX8" fmla="*/ 344 w 129883"/>
                  <a:gd name="connsiteY8" fmla="*/ 137160 h 142875"/>
                  <a:gd name="connsiteX9" fmla="*/ 46064 w 129883"/>
                  <a:gd name="connsiteY9" fmla="*/ 3810 h 142875"/>
                  <a:gd name="connsiteX10" fmla="*/ 51779 w 129883"/>
                  <a:gd name="connsiteY10" fmla="*/ 0 h 142875"/>
                  <a:gd name="connsiteX11" fmla="*/ 78449 w 129883"/>
                  <a:gd name="connsiteY11" fmla="*/ 0 h 142875"/>
                  <a:gd name="connsiteX12" fmla="*/ 84164 w 129883"/>
                  <a:gd name="connsiteY12" fmla="*/ 3810 h 142875"/>
                  <a:gd name="connsiteX13" fmla="*/ 129884 w 129883"/>
                  <a:gd name="connsiteY13" fmla="*/ 137160 h 142875"/>
                  <a:gd name="connsiteX14" fmla="*/ 124169 w 129883"/>
                  <a:gd name="connsiteY14" fmla="*/ 142875 h 142875"/>
                  <a:gd name="connsiteX15" fmla="*/ 83211 w 129883"/>
                  <a:gd name="connsiteY15" fmla="*/ 90488 h 142875"/>
                  <a:gd name="connsiteX16" fmla="*/ 64161 w 129883"/>
                  <a:gd name="connsiteY16" fmla="*/ 30480 h 142875"/>
                  <a:gd name="connsiteX17" fmla="*/ 45111 w 129883"/>
                  <a:gd name="connsiteY17" fmla="*/ 90488 h 142875"/>
                  <a:gd name="connsiteX18" fmla="*/ 83211 w 129883"/>
                  <a:gd name="connsiteY18" fmla="*/ 9048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883" h="142875">
                    <a:moveTo>
                      <a:pt x="124169" y="142875"/>
                    </a:moveTo>
                    <a:lnTo>
                      <a:pt x="104166" y="142875"/>
                    </a:lnTo>
                    <a:cubicBezTo>
                      <a:pt x="101309" y="142875"/>
                      <a:pt x="99404" y="141922"/>
                      <a:pt x="98451" y="139065"/>
                    </a:cubicBezTo>
                    <a:lnTo>
                      <a:pt x="91784" y="117157"/>
                    </a:lnTo>
                    <a:lnTo>
                      <a:pt x="36539" y="117157"/>
                    </a:lnTo>
                    <a:lnTo>
                      <a:pt x="29871" y="139065"/>
                    </a:lnTo>
                    <a:cubicBezTo>
                      <a:pt x="28919" y="141922"/>
                      <a:pt x="27014" y="142875"/>
                      <a:pt x="24156" y="142875"/>
                    </a:cubicBezTo>
                    <a:lnTo>
                      <a:pt x="4154" y="142875"/>
                    </a:lnTo>
                    <a:cubicBezTo>
                      <a:pt x="344" y="142875"/>
                      <a:pt x="-609" y="140970"/>
                      <a:pt x="344" y="137160"/>
                    </a:cubicBezTo>
                    <a:lnTo>
                      <a:pt x="46064" y="3810"/>
                    </a:lnTo>
                    <a:cubicBezTo>
                      <a:pt x="47016" y="953"/>
                      <a:pt x="48921" y="0"/>
                      <a:pt x="51779" y="0"/>
                    </a:cubicBezTo>
                    <a:lnTo>
                      <a:pt x="78449" y="0"/>
                    </a:lnTo>
                    <a:cubicBezTo>
                      <a:pt x="81306" y="0"/>
                      <a:pt x="83211" y="953"/>
                      <a:pt x="84164" y="3810"/>
                    </a:cubicBezTo>
                    <a:lnTo>
                      <a:pt x="129884" y="137160"/>
                    </a:lnTo>
                    <a:cubicBezTo>
                      <a:pt x="128931" y="140970"/>
                      <a:pt x="127026" y="142875"/>
                      <a:pt x="124169" y="142875"/>
                    </a:cubicBezTo>
                    <a:close/>
                    <a:moveTo>
                      <a:pt x="83211" y="90488"/>
                    </a:moveTo>
                    <a:lnTo>
                      <a:pt x="64161" y="30480"/>
                    </a:lnTo>
                    <a:lnTo>
                      <a:pt x="45111" y="90488"/>
                    </a:lnTo>
                    <a:lnTo>
                      <a:pt x="83211" y="90488"/>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2" name="Freeform 661">
                <a:extLst>
                  <a:ext uri="{FF2B5EF4-FFF2-40B4-BE49-F238E27FC236}">
                    <a16:creationId xmlns:a16="http://schemas.microsoft.com/office/drawing/2014/main" id="{2DB63F9B-2BB0-6284-A7BD-B393BD1B66DF}"/>
                  </a:ext>
                </a:extLst>
              </p:cNvPr>
              <p:cNvSpPr/>
              <p:nvPr/>
            </p:nvSpPr>
            <p:spPr>
              <a:xfrm>
                <a:off x="3539490" y="971550"/>
                <a:ext cx="104775" cy="143827"/>
              </a:xfrm>
              <a:custGeom>
                <a:avLst/>
                <a:gdLst>
                  <a:gd name="connsiteX0" fmla="*/ 81915 w 104775"/>
                  <a:gd name="connsiteY0" fmla="*/ 0 h 143827"/>
                  <a:gd name="connsiteX1" fmla="*/ 100013 w 104775"/>
                  <a:gd name="connsiteY1" fmla="*/ 0 h 143827"/>
                  <a:gd name="connsiteX2" fmla="*/ 104775 w 104775"/>
                  <a:gd name="connsiteY2" fmla="*/ 4763 h 143827"/>
                  <a:gd name="connsiteX3" fmla="*/ 104775 w 104775"/>
                  <a:gd name="connsiteY3" fmla="*/ 138113 h 143827"/>
                  <a:gd name="connsiteX4" fmla="*/ 100013 w 104775"/>
                  <a:gd name="connsiteY4" fmla="*/ 142875 h 143827"/>
                  <a:gd name="connsiteX5" fmla="*/ 87630 w 104775"/>
                  <a:gd name="connsiteY5" fmla="*/ 142875 h 143827"/>
                  <a:gd name="connsiteX6" fmla="*/ 81915 w 104775"/>
                  <a:gd name="connsiteY6" fmla="*/ 140018 h 143827"/>
                  <a:gd name="connsiteX7" fmla="*/ 28575 w 104775"/>
                  <a:gd name="connsiteY7" fmla="*/ 55245 h 143827"/>
                  <a:gd name="connsiteX8" fmla="*/ 28575 w 104775"/>
                  <a:gd name="connsiteY8" fmla="*/ 139065 h 143827"/>
                  <a:gd name="connsiteX9" fmla="*/ 23813 w 104775"/>
                  <a:gd name="connsiteY9" fmla="*/ 143828 h 143827"/>
                  <a:gd name="connsiteX10" fmla="*/ 4763 w 104775"/>
                  <a:gd name="connsiteY10" fmla="*/ 143828 h 143827"/>
                  <a:gd name="connsiteX11" fmla="*/ 0 w 104775"/>
                  <a:gd name="connsiteY11" fmla="*/ 139065 h 143827"/>
                  <a:gd name="connsiteX12" fmla="*/ 0 w 104775"/>
                  <a:gd name="connsiteY12" fmla="*/ 5715 h 143827"/>
                  <a:gd name="connsiteX13" fmla="*/ 4763 w 104775"/>
                  <a:gd name="connsiteY13" fmla="*/ 953 h 143827"/>
                  <a:gd name="connsiteX14" fmla="*/ 17145 w 104775"/>
                  <a:gd name="connsiteY14" fmla="*/ 953 h 143827"/>
                  <a:gd name="connsiteX15" fmla="*/ 22860 w 104775"/>
                  <a:gd name="connsiteY15" fmla="*/ 3810 h 143827"/>
                  <a:gd name="connsiteX16" fmla="*/ 76200 w 104775"/>
                  <a:gd name="connsiteY16" fmla="*/ 88582 h 143827"/>
                  <a:gd name="connsiteX17" fmla="*/ 76200 w 104775"/>
                  <a:gd name="connsiteY17" fmla="*/ 4763 h 143827"/>
                  <a:gd name="connsiteX18" fmla="*/ 81915 w 104775"/>
                  <a:gd name="connsiteY18" fmla="*/ 0 h 143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4775" h="143827">
                    <a:moveTo>
                      <a:pt x="81915" y="0"/>
                    </a:moveTo>
                    <a:lnTo>
                      <a:pt x="100013" y="0"/>
                    </a:lnTo>
                    <a:cubicBezTo>
                      <a:pt x="102870" y="0"/>
                      <a:pt x="104775" y="1905"/>
                      <a:pt x="104775" y="4763"/>
                    </a:cubicBezTo>
                    <a:lnTo>
                      <a:pt x="104775" y="138113"/>
                    </a:lnTo>
                    <a:cubicBezTo>
                      <a:pt x="104775" y="140970"/>
                      <a:pt x="102870" y="142875"/>
                      <a:pt x="100013" y="142875"/>
                    </a:cubicBezTo>
                    <a:lnTo>
                      <a:pt x="87630" y="142875"/>
                    </a:lnTo>
                    <a:cubicBezTo>
                      <a:pt x="84772" y="142875"/>
                      <a:pt x="82868" y="141922"/>
                      <a:pt x="81915" y="140018"/>
                    </a:cubicBezTo>
                    <a:lnTo>
                      <a:pt x="28575" y="55245"/>
                    </a:lnTo>
                    <a:lnTo>
                      <a:pt x="28575" y="139065"/>
                    </a:lnTo>
                    <a:cubicBezTo>
                      <a:pt x="28575" y="141922"/>
                      <a:pt x="26670" y="143828"/>
                      <a:pt x="23813" y="143828"/>
                    </a:cubicBezTo>
                    <a:lnTo>
                      <a:pt x="4763" y="143828"/>
                    </a:lnTo>
                    <a:cubicBezTo>
                      <a:pt x="1905" y="143828"/>
                      <a:pt x="0" y="141922"/>
                      <a:pt x="0" y="139065"/>
                    </a:cubicBezTo>
                    <a:lnTo>
                      <a:pt x="0" y="5715"/>
                    </a:lnTo>
                    <a:cubicBezTo>
                      <a:pt x="0" y="2857"/>
                      <a:pt x="1905" y="953"/>
                      <a:pt x="4763" y="953"/>
                    </a:cubicBezTo>
                    <a:lnTo>
                      <a:pt x="17145" y="953"/>
                    </a:lnTo>
                    <a:cubicBezTo>
                      <a:pt x="20003" y="953"/>
                      <a:pt x="21907" y="1905"/>
                      <a:pt x="22860" y="3810"/>
                    </a:cubicBezTo>
                    <a:lnTo>
                      <a:pt x="76200" y="88582"/>
                    </a:lnTo>
                    <a:lnTo>
                      <a:pt x="76200" y="4763"/>
                    </a:lnTo>
                    <a:cubicBezTo>
                      <a:pt x="77153" y="1905"/>
                      <a:pt x="79057" y="0"/>
                      <a:pt x="81915"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3" name="Freeform 662">
                <a:extLst>
                  <a:ext uri="{FF2B5EF4-FFF2-40B4-BE49-F238E27FC236}">
                    <a16:creationId xmlns:a16="http://schemas.microsoft.com/office/drawing/2014/main" id="{7A2F3040-021D-B6DA-64E1-9DD2470C7328}"/>
                  </a:ext>
                </a:extLst>
              </p:cNvPr>
              <p:cNvSpPr/>
              <p:nvPr/>
            </p:nvSpPr>
            <p:spPr>
              <a:xfrm>
                <a:off x="3670591" y="971550"/>
                <a:ext cx="129883" cy="142875"/>
              </a:xfrm>
              <a:custGeom>
                <a:avLst/>
                <a:gdLst>
                  <a:gd name="connsiteX0" fmla="*/ 124168 w 129883"/>
                  <a:gd name="connsiteY0" fmla="*/ 142875 h 142875"/>
                  <a:gd name="connsiteX1" fmla="*/ 104166 w 129883"/>
                  <a:gd name="connsiteY1" fmla="*/ 142875 h 142875"/>
                  <a:gd name="connsiteX2" fmla="*/ 98451 w 129883"/>
                  <a:gd name="connsiteY2" fmla="*/ 139065 h 142875"/>
                  <a:gd name="connsiteX3" fmla="*/ 91784 w 129883"/>
                  <a:gd name="connsiteY3" fmla="*/ 117157 h 142875"/>
                  <a:gd name="connsiteX4" fmla="*/ 36539 w 129883"/>
                  <a:gd name="connsiteY4" fmla="*/ 117157 h 142875"/>
                  <a:gd name="connsiteX5" fmla="*/ 29871 w 129883"/>
                  <a:gd name="connsiteY5" fmla="*/ 139065 h 142875"/>
                  <a:gd name="connsiteX6" fmla="*/ 24156 w 129883"/>
                  <a:gd name="connsiteY6" fmla="*/ 142875 h 142875"/>
                  <a:gd name="connsiteX7" fmla="*/ 4154 w 129883"/>
                  <a:gd name="connsiteY7" fmla="*/ 142875 h 142875"/>
                  <a:gd name="connsiteX8" fmla="*/ 343 w 129883"/>
                  <a:gd name="connsiteY8" fmla="*/ 137160 h 142875"/>
                  <a:gd name="connsiteX9" fmla="*/ 46064 w 129883"/>
                  <a:gd name="connsiteY9" fmla="*/ 3810 h 142875"/>
                  <a:gd name="connsiteX10" fmla="*/ 51779 w 129883"/>
                  <a:gd name="connsiteY10" fmla="*/ 0 h 142875"/>
                  <a:gd name="connsiteX11" fmla="*/ 78449 w 129883"/>
                  <a:gd name="connsiteY11" fmla="*/ 0 h 142875"/>
                  <a:gd name="connsiteX12" fmla="*/ 84164 w 129883"/>
                  <a:gd name="connsiteY12" fmla="*/ 3810 h 142875"/>
                  <a:gd name="connsiteX13" fmla="*/ 129884 w 129883"/>
                  <a:gd name="connsiteY13" fmla="*/ 137160 h 142875"/>
                  <a:gd name="connsiteX14" fmla="*/ 124168 w 129883"/>
                  <a:gd name="connsiteY14" fmla="*/ 142875 h 142875"/>
                  <a:gd name="connsiteX15" fmla="*/ 83211 w 129883"/>
                  <a:gd name="connsiteY15" fmla="*/ 90488 h 142875"/>
                  <a:gd name="connsiteX16" fmla="*/ 64161 w 129883"/>
                  <a:gd name="connsiteY16" fmla="*/ 30480 h 142875"/>
                  <a:gd name="connsiteX17" fmla="*/ 45111 w 129883"/>
                  <a:gd name="connsiteY17" fmla="*/ 90488 h 142875"/>
                  <a:gd name="connsiteX18" fmla="*/ 83211 w 129883"/>
                  <a:gd name="connsiteY18" fmla="*/ 9048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883" h="142875">
                    <a:moveTo>
                      <a:pt x="124168" y="142875"/>
                    </a:moveTo>
                    <a:lnTo>
                      <a:pt x="104166" y="142875"/>
                    </a:lnTo>
                    <a:cubicBezTo>
                      <a:pt x="101309" y="142875"/>
                      <a:pt x="99404" y="141922"/>
                      <a:pt x="98451" y="139065"/>
                    </a:cubicBezTo>
                    <a:lnTo>
                      <a:pt x="91784" y="117157"/>
                    </a:lnTo>
                    <a:lnTo>
                      <a:pt x="36539" y="117157"/>
                    </a:lnTo>
                    <a:lnTo>
                      <a:pt x="29871" y="139065"/>
                    </a:lnTo>
                    <a:cubicBezTo>
                      <a:pt x="28918" y="141922"/>
                      <a:pt x="27014" y="142875"/>
                      <a:pt x="24156" y="142875"/>
                    </a:cubicBezTo>
                    <a:lnTo>
                      <a:pt x="4154" y="142875"/>
                    </a:lnTo>
                    <a:cubicBezTo>
                      <a:pt x="343" y="142875"/>
                      <a:pt x="-609" y="140970"/>
                      <a:pt x="343" y="137160"/>
                    </a:cubicBezTo>
                    <a:lnTo>
                      <a:pt x="46064" y="3810"/>
                    </a:lnTo>
                    <a:cubicBezTo>
                      <a:pt x="47016" y="953"/>
                      <a:pt x="48921" y="0"/>
                      <a:pt x="51779" y="0"/>
                    </a:cubicBezTo>
                    <a:lnTo>
                      <a:pt x="78449" y="0"/>
                    </a:lnTo>
                    <a:cubicBezTo>
                      <a:pt x="81306" y="0"/>
                      <a:pt x="83211" y="953"/>
                      <a:pt x="84164" y="3810"/>
                    </a:cubicBezTo>
                    <a:lnTo>
                      <a:pt x="129884" y="137160"/>
                    </a:lnTo>
                    <a:cubicBezTo>
                      <a:pt x="129884" y="140970"/>
                      <a:pt x="127979" y="142875"/>
                      <a:pt x="124168" y="142875"/>
                    </a:cubicBezTo>
                    <a:close/>
                    <a:moveTo>
                      <a:pt x="83211" y="90488"/>
                    </a:moveTo>
                    <a:lnTo>
                      <a:pt x="64161" y="30480"/>
                    </a:lnTo>
                    <a:lnTo>
                      <a:pt x="45111" y="90488"/>
                    </a:lnTo>
                    <a:lnTo>
                      <a:pt x="83211" y="90488"/>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4" name="Freeform 663">
                <a:extLst>
                  <a:ext uri="{FF2B5EF4-FFF2-40B4-BE49-F238E27FC236}">
                    <a16:creationId xmlns:a16="http://schemas.microsoft.com/office/drawing/2014/main" id="{E25C2F6B-0D8A-12D1-EEB9-C698EA776DCD}"/>
                  </a:ext>
                </a:extLst>
              </p:cNvPr>
              <p:cNvSpPr/>
              <p:nvPr/>
            </p:nvSpPr>
            <p:spPr>
              <a:xfrm>
                <a:off x="3825240" y="971550"/>
                <a:ext cx="80962" cy="142875"/>
              </a:xfrm>
              <a:custGeom>
                <a:avLst/>
                <a:gdLst>
                  <a:gd name="connsiteX0" fmla="*/ 80963 w 80962"/>
                  <a:gd name="connsiteY0" fmla="*/ 120968 h 142875"/>
                  <a:gd name="connsiteX1" fmla="*/ 80963 w 80962"/>
                  <a:gd name="connsiteY1" fmla="*/ 138113 h 142875"/>
                  <a:gd name="connsiteX2" fmla="*/ 76200 w 80962"/>
                  <a:gd name="connsiteY2" fmla="*/ 142875 h 142875"/>
                  <a:gd name="connsiteX3" fmla="*/ 14288 w 80962"/>
                  <a:gd name="connsiteY3" fmla="*/ 142875 h 142875"/>
                  <a:gd name="connsiteX4" fmla="*/ 4763 w 80962"/>
                  <a:gd name="connsiteY4" fmla="*/ 142875 h 142875"/>
                  <a:gd name="connsiteX5" fmla="*/ 0 w 80962"/>
                  <a:gd name="connsiteY5" fmla="*/ 138113 h 142875"/>
                  <a:gd name="connsiteX6" fmla="*/ 0 w 80962"/>
                  <a:gd name="connsiteY6" fmla="*/ 4763 h 142875"/>
                  <a:gd name="connsiteX7" fmla="*/ 4763 w 80962"/>
                  <a:gd name="connsiteY7" fmla="*/ 0 h 142875"/>
                  <a:gd name="connsiteX8" fmla="*/ 22860 w 80962"/>
                  <a:gd name="connsiteY8" fmla="*/ 0 h 142875"/>
                  <a:gd name="connsiteX9" fmla="*/ 27622 w 80962"/>
                  <a:gd name="connsiteY9" fmla="*/ 4763 h 142875"/>
                  <a:gd name="connsiteX10" fmla="*/ 27622 w 80962"/>
                  <a:gd name="connsiteY10" fmla="*/ 116205 h 142875"/>
                  <a:gd name="connsiteX11" fmla="*/ 76200 w 80962"/>
                  <a:gd name="connsiteY11" fmla="*/ 116205 h 142875"/>
                  <a:gd name="connsiteX12" fmla="*/ 80963 w 80962"/>
                  <a:gd name="connsiteY12" fmla="*/ 12096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962" h="142875">
                    <a:moveTo>
                      <a:pt x="80963" y="120968"/>
                    </a:moveTo>
                    <a:lnTo>
                      <a:pt x="80963" y="138113"/>
                    </a:lnTo>
                    <a:cubicBezTo>
                      <a:pt x="80963" y="140970"/>
                      <a:pt x="79057" y="142875"/>
                      <a:pt x="76200" y="142875"/>
                    </a:cubicBezTo>
                    <a:lnTo>
                      <a:pt x="14288" y="142875"/>
                    </a:lnTo>
                    <a:lnTo>
                      <a:pt x="4763" y="142875"/>
                    </a:lnTo>
                    <a:cubicBezTo>
                      <a:pt x="1905" y="142875"/>
                      <a:pt x="0" y="140970"/>
                      <a:pt x="0" y="138113"/>
                    </a:cubicBezTo>
                    <a:lnTo>
                      <a:pt x="0" y="4763"/>
                    </a:lnTo>
                    <a:cubicBezTo>
                      <a:pt x="0" y="1905"/>
                      <a:pt x="1905" y="0"/>
                      <a:pt x="4763" y="0"/>
                    </a:cubicBezTo>
                    <a:lnTo>
                      <a:pt x="22860" y="0"/>
                    </a:lnTo>
                    <a:cubicBezTo>
                      <a:pt x="25718" y="0"/>
                      <a:pt x="27622" y="1905"/>
                      <a:pt x="27622" y="4763"/>
                    </a:cubicBezTo>
                    <a:lnTo>
                      <a:pt x="27622" y="116205"/>
                    </a:lnTo>
                    <a:lnTo>
                      <a:pt x="76200" y="116205"/>
                    </a:lnTo>
                    <a:cubicBezTo>
                      <a:pt x="79057" y="116205"/>
                      <a:pt x="80963" y="118110"/>
                      <a:pt x="80963" y="12096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5" name="Freeform 664">
                <a:extLst>
                  <a:ext uri="{FF2B5EF4-FFF2-40B4-BE49-F238E27FC236}">
                    <a16:creationId xmlns:a16="http://schemas.microsoft.com/office/drawing/2014/main" id="{2361E039-DF6E-B80E-E310-561CEC710F42}"/>
                  </a:ext>
                </a:extLst>
              </p:cNvPr>
              <p:cNvSpPr/>
              <p:nvPr/>
            </p:nvSpPr>
            <p:spPr>
              <a:xfrm>
                <a:off x="3902578" y="970597"/>
                <a:ext cx="117395" cy="142875"/>
              </a:xfrm>
              <a:custGeom>
                <a:avLst/>
                <a:gdLst>
                  <a:gd name="connsiteX0" fmla="*/ 113162 w 117395"/>
                  <a:gd name="connsiteY0" fmla="*/ 953 h 142875"/>
                  <a:gd name="connsiteX1" fmla="*/ 116019 w 117395"/>
                  <a:gd name="connsiteY1" fmla="*/ 6668 h 142875"/>
                  <a:gd name="connsiteX2" fmla="*/ 72204 w 117395"/>
                  <a:gd name="connsiteY2" fmla="*/ 80010 h 142875"/>
                  <a:gd name="connsiteX3" fmla="*/ 72204 w 117395"/>
                  <a:gd name="connsiteY3" fmla="*/ 138113 h 142875"/>
                  <a:gd name="connsiteX4" fmla="*/ 67442 w 117395"/>
                  <a:gd name="connsiteY4" fmla="*/ 142875 h 142875"/>
                  <a:gd name="connsiteX5" fmla="*/ 49344 w 117395"/>
                  <a:gd name="connsiteY5" fmla="*/ 142875 h 142875"/>
                  <a:gd name="connsiteX6" fmla="*/ 44582 w 117395"/>
                  <a:gd name="connsiteY6" fmla="*/ 138113 h 142875"/>
                  <a:gd name="connsiteX7" fmla="*/ 44582 w 117395"/>
                  <a:gd name="connsiteY7" fmla="*/ 79058 h 142875"/>
                  <a:gd name="connsiteX8" fmla="*/ 767 w 117395"/>
                  <a:gd name="connsiteY8" fmla="*/ 5715 h 142875"/>
                  <a:gd name="connsiteX9" fmla="*/ 3624 w 117395"/>
                  <a:gd name="connsiteY9" fmla="*/ 0 h 142875"/>
                  <a:gd name="connsiteX10" fmla="*/ 24579 w 117395"/>
                  <a:gd name="connsiteY10" fmla="*/ 0 h 142875"/>
                  <a:gd name="connsiteX11" fmla="*/ 30294 w 117395"/>
                  <a:gd name="connsiteY11" fmla="*/ 3810 h 142875"/>
                  <a:gd name="connsiteX12" fmla="*/ 57917 w 117395"/>
                  <a:gd name="connsiteY12" fmla="*/ 52388 h 142875"/>
                  <a:gd name="connsiteX13" fmla="*/ 85539 w 117395"/>
                  <a:gd name="connsiteY13" fmla="*/ 3810 h 142875"/>
                  <a:gd name="connsiteX14" fmla="*/ 91254 w 117395"/>
                  <a:gd name="connsiteY14" fmla="*/ 0 h 142875"/>
                  <a:gd name="connsiteX15" fmla="*/ 113162 w 117395"/>
                  <a:gd name="connsiteY15" fmla="*/ 0 h 142875"/>
                  <a:gd name="connsiteX16" fmla="*/ 113162 w 117395"/>
                  <a:gd name="connsiteY16" fmla="*/ 953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7395" h="142875">
                    <a:moveTo>
                      <a:pt x="113162" y="953"/>
                    </a:moveTo>
                    <a:cubicBezTo>
                      <a:pt x="116972" y="953"/>
                      <a:pt x="118877" y="3810"/>
                      <a:pt x="116019" y="6668"/>
                    </a:cubicBezTo>
                    <a:lnTo>
                      <a:pt x="72204" y="80010"/>
                    </a:lnTo>
                    <a:lnTo>
                      <a:pt x="72204" y="138113"/>
                    </a:lnTo>
                    <a:cubicBezTo>
                      <a:pt x="72204" y="140970"/>
                      <a:pt x="70299" y="142875"/>
                      <a:pt x="67442" y="142875"/>
                    </a:cubicBezTo>
                    <a:lnTo>
                      <a:pt x="49344" y="142875"/>
                    </a:lnTo>
                    <a:cubicBezTo>
                      <a:pt x="46487" y="142875"/>
                      <a:pt x="44582" y="140970"/>
                      <a:pt x="44582" y="138113"/>
                    </a:cubicBezTo>
                    <a:lnTo>
                      <a:pt x="44582" y="79058"/>
                    </a:lnTo>
                    <a:lnTo>
                      <a:pt x="767" y="5715"/>
                    </a:lnTo>
                    <a:cubicBezTo>
                      <a:pt x="-1138" y="1905"/>
                      <a:pt x="767" y="0"/>
                      <a:pt x="3624" y="0"/>
                    </a:cubicBezTo>
                    <a:lnTo>
                      <a:pt x="24579" y="0"/>
                    </a:lnTo>
                    <a:cubicBezTo>
                      <a:pt x="27437" y="0"/>
                      <a:pt x="29342" y="953"/>
                      <a:pt x="30294" y="3810"/>
                    </a:cubicBezTo>
                    <a:lnTo>
                      <a:pt x="57917" y="52388"/>
                    </a:lnTo>
                    <a:lnTo>
                      <a:pt x="85539" y="3810"/>
                    </a:lnTo>
                    <a:cubicBezTo>
                      <a:pt x="86492" y="1905"/>
                      <a:pt x="88397" y="0"/>
                      <a:pt x="91254" y="0"/>
                    </a:cubicBezTo>
                    <a:lnTo>
                      <a:pt x="113162" y="0"/>
                    </a:lnTo>
                    <a:lnTo>
                      <a:pt x="113162" y="953"/>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6" name="Freeform 665">
                <a:extLst>
                  <a:ext uri="{FF2B5EF4-FFF2-40B4-BE49-F238E27FC236}">
                    <a16:creationId xmlns:a16="http://schemas.microsoft.com/office/drawing/2014/main" id="{12412A99-D64C-8A1E-11D6-1349906AA55B}"/>
                  </a:ext>
                </a:extLst>
              </p:cNvPr>
              <p:cNvSpPr/>
              <p:nvPr/>
            </p:nvSpPr>
            <p:spPr>
              <a:xfrm>
                <a:off x="4029075" y="968692"/>
                <a:ext cx="100965" cy="147685"/>
              </a:xfrm>
              <a:custGeom>
                <a:avLst/>
                <a:gdLst>
                  <a:gd name="connsiteX0" fmla="*/ 0 w 100965"/>
                  <a:gd name="connsiteY0" fmla="*/ 106680 h 147685"/>
                  <a:gd name="connsiteX1" fmla="*/ 4763 w 100965"/>
                  <a:gd name="connsiteY1" fmla="*/ 101917 h 147685"/>
                  <a:gd name="connsiteX2" fmla="*/ 22860 w 100965"/>
                  <a:gd name="connsiteY2" fmla="*/ 101917 h 147685"/>
                  <a:gd name="connsiteX3" fmla="*/ 27622 w 100965"/>
                  <a:gd name="connsiteY3" fmla="*/ 106680 h 147685"/>
                  <a:gd name="connsiteX4" fmla="*/ 51435 w 100965"/>
                  <a:gd name="connsiteY4" fmla="*/ 120967 h 147685"/>
                  <a:gd name="connsiteX5" fmla="*/ 72390 w 100965"/>
                  <a:gd name="connsiteY5" fmla="*/ 106680 h 147685"/>
                  <a:gd name="connsiteX6" fmla="*/ 47625 w 100965"/>
                  <a:gd name="connsiteY6" fmla="*/ 87630 h 147685"/>
                  <a:gd name="connsiteX7" fmla="*/ 1905 w 100965"/>
                  <a:gd name="connsiteY7" fmla="*/ 41910 h 147685"/>
                  <a:gd name="connsiteX8" fmla="*/ 48578 w 100965"/>
                  <a:gd name="connsiteY8" fmla="*/ 0 h 147685"/>
                  <a:gd name="connsiteX9" fmla="*/ 96203 w 100965"/>
                  <a:gd name="connsiteY9" fmla="*/ 40957 h 147685"/>
                  <a:gd name="connsiteX10" fmla="*/ 91440 w 100965"/>
                  <a:gd name="connsiteY10" fmla="*/ 45720 h 147685"/>
                  <a:gd name="connsiteX11" fmla="*/ 73343 w 100965"/>
                  <a:gd name="connsiteY11" fmla="*/ 45720 h 147685"/>
                  <a:gd name="connsiteX12" fmla="*/ 68580 w 100965"/>
                  <a:gd name="connsiteY12" fmla="*/ 40957 h 147685"/>
                  <a:gd name="connsiteX13" fmla="*/ 48578 w 100965"/>
                  <a:gd name="connsiteY13" fmla="*/ 26670 h 147685"/>
                  <a:gd name="connsiteX14" fmla="*/ 30480 w 100965"/>
                  <a:gd name="connsiteY14" fmla="*/ 40957 h 147685"/>
                  <a:gd name="connsiteX15" fmla="*/ 53340 w 100965"/>
                  <a:gd name="connsiteY15" fmla="*/ 60960 h 147685"/>
                  <a:gd name="connsiteX16" fmla="*/ 100965 w 100965"/>
                  <a:gd name="connsiteY16" fmla="*/ 105727 h 147685"/>
                  <a:gd name="connsiteX17" fmla="*/ 51435 w 100965"/>
                  <a:gd name="connsiteY17" fmla="*/ 147638 h 147685"/>
                  <a:gd name="connsiteX18" fmla="*/ 0 w 100965"/>
                  <a:gd name="connsiteY18" fmla="*/ 106680 h 147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965" h="147685">
                    <a:moveTo>
                      <a:pt x="0" y="106680"/>
                    </a:moveTo>
                    <a:cubicBezTo>
                      <a:pt x="0" y="103822"/>
                      <a:pt x="1905" y="101917"/>
                      <a:pt x="4763" y="101917"/>
                    </a:cubicBezTo>
                    <a:lnTo>
                      <a:pt x="22860" y="101917"/>
                    </a:lnTo>
                    <a:cubicBezTo>
                      <a:pt x="25718" y="101917"/>
                      <a:pt x="27622" y="103822"/>
                      <a:pt x="27622" y="106680"/>
                    </a:cubicBezTo>
                    <a:cubicBezTo>
                      <a:pt x="29528" y="116205"/>
                      <a:pt x="37147" y="120967"/>
                      <a:pt x="51435" y="120967"/>
                    </a:cubicBezTo>
                    <a:cubicBezTo>
                      <a:pt x="65722" y="120967"/>
                      <a:pt x="72390" y="115252"/>
                      <a:pt x="72390" y="106680"/>
                    </a:cubicBezTo>
                    <a:cubicBezTo>
                      <a:pt x="72390" y="96202"/>
                      <a:pt x="60960" y="92392"/>
                      <a:pt x="47625" y="87630"/>
                    </a:cubicBezTo>
                    <a:cubicBezTo>
                      <a:pt x="26670" y="80010"/>
                      <a:pt x="1905" y="72390"/>
                      <a:pt x="1905" y="41910"/>
                    </a:cubicBezTo>
                    <a:cubicBezTo>
                      <a:pt x="1905" y="14288"/>
                      <a:pt x="24765" y="0"/>
                      <a:pt x="48578" y="0"/>
                    </a:cubicBezTo>
                    <a:cubicBezTo>
                      <a:pt x="72390" y="0"/>
                      <a:pt x="94297" y="13335"/>
                      <a:pt x="96203" y="40957"/>
                    </a:cubicBezTo>
                    <a:cubicBezTo>
                      <a:pt x="96203" y="43815"/>
                      <a:pt x="94297" y="45720"/>
                      <a:pt x="91440" y="45720"/>
                    </a:cubicBezTo>
                    <a:lnTo>
                      <a:pt x="73343" y="45720"/>
                    </a:lnTo>
                    <a:cubicBezTo>
                      <a:pt x="70485" y="45720"/>
                      <a:pt x="68580" y="43815"/>
                      <a:pt x="68580" y="40957"/>
                    </a:cubicBezTo>
                    <a:cubicBezTo>
                      <a:pt x="66675" y="31432"/>
                      <a:pt x="60008" y="26670"/>
                      <a:pt x="48578" y="26670"/>
                    </a:cubicBezTo>
                    <a:cubicBezTo>
                      <a:pt x="37147" y="26670"/>
                      <a:pt x="30480" y="32385"/>
                      <a:pt x="30480" y="40957"/>
                    </a:cubicBezTo>
                    <a:cubicBezTo>
                      <a:pt x="30480" y="51435"/>
                      <a:pt x="40005" y="56197"/>
                      <a:pt x="53340" y="60960"/>
                    </a:cubicBezTo>
                    <a:cubicBezTo>
                      <a:pt x="74295" y="68580"/>
                      <a:pt x="100965" y="76200"/>
                      <a:pt x="100965" y="105727"/>
                    </a:cubicBezTo>
                    <a:cubicBezTo>
                      <a:pt x="100965" y="133350"/>
                      <a:pt x="78105" y="147638"/>
                      <a:pt x="51435" y="147638"/>
                    </a:cubicBezTo>
                    <a:cubicBezTo>
                      <a:pt x="25718" y="148590"/>
                      <a:pt x="1905" y="135255"/>
                      <a:pt x="0" y="1066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7" name="Freeform 666">
                <a:extLst>
                  <a:ext uri="{FF2B5EF4-FFF2-40B4-BE49-F238E27FC236}">
                    <a16:creationId xmlns:a16="http://schemas.microsoft.com/office/drawing/2014/main" id="{EEC91577-73C3-6661-8067-33B13A604AEC}"/>
                  </a:ext>
                </a:extLst>
              </p:cNvPr>
              <p:cNvSpPr/>
              <p:nvPr/>
            </p:nvSpPr>
            <p:spPr>
              <a:xfrm>
                <a:off x="4158615" y="971550"/>
                <a:ext cx="27622" cy="142875"/>
              </a:xfrm>
              <a:custGeom>
                <a:avLst/>
                <a:gdLst>
                  <a:gd name="connsiteX0" fmla="*/ 4763 w 27622"/>
                  <a:gd name="connsiteY0" fmla="*/ 0 h 142875"/>
                  <a:gd name="connsiteX1" fmla="*/ 22860 w 27622"/>
                  <a:gd name="connsiteY1" fmla="*/ 0 h 142875"/>
                  <a:gd name="connsiteX2" fmla="*/ 27622 w 27622"/>
                  <a:gd name="connsiteY2" fmla="*/ 4763 h 142875"/>
                  <a:gd name="connsiteX3" fmla="*/ 27622 w 27622"/>
                  <a:gd name="connsiteY3" fmla="*/ 138113 h 142875"/>
                  <a:gd name="connsiteX4" fmla="*/ 22860 w 27622"/>
                  <a:gd name="connsiteY4" fmla="*/ 142875 h 142875"/>
                  <a:gd name="connsiteX5" fmla="*/ 4763 w 27622"/>
                  <a:gd name="connsiteY5" fmla="*/ 142875 h 142875"/>
                  <a:gd name="connsiteX6" fmla="*/ 0 w 27622"/>
                  <a:gd name="connsiteY6" fmla="*/ 138113 h 142875"/>
                  <a:gd name="connsiteX7" fmla="*/ 0 w 27622"/>
                  <a:gd name="connsiteY7" fmla="*/ 4763 h 142875"/>
                  <a:gd name="connsiteX8" fmla="*/ 4763 w 27622"/>
                  <a:gd name="connsiteY8" fmla="*/ 0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5">
                    <a:moveTo>
                      <a:pt x="4763" y="0"/>
                    </a:moveTo>
                    <a:lnTo>
                      <a:pt x="22860" y="0"/>
                    </a:lnTo>
                    <a:cubicBezTo>
                      <a:pt x="25718" y="0"/>
                      <a:pt x="27622" y="1905"/>
                      <a:pt x="27622" y="4763"/>
                    </a:cubicBezTo>
                    <a:lnTo>
                      <a:pt x="27622" y="138113"/>
                    </a:lnTo>
                    <a:cubicBezTo>
                      <a:pt x="27622" y="140970"/>
                      <a:pt x="25718" y="142875"/>
                      <a:pt x="22860" y="142875"/>
                    </a:cubicBezTo>
                    <a:lnTo>
                      <a:pt x="4763" y="142875"/>
                    </a:lnTo>
                    <a:cubicBezTo>
                      <a:pt x="1905" y="142875"/>
                      <a:pt x="0" y="140970"/>
                      <a:pt x="0" y="138113"/>
                    </a:cubicBezTo>
                    <a:lnTo>
                      <a:pt x="0" y="4763"/>
                    </a:lnTo>
                    <a:cubicBezTo>
                      <a:pt x="0" y="1905"/>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8" name="Freeform 667">
                <a:extLst>
                  <a:ext uri="{FF2B5EF4-FFF2-40B4-BE49-F238E27FC236}">
                    <a16:creationId xmlns:a16="http://schemas.microsoft.com/office/drawing/2014/main" id="{44B9947A-C462-02C3-B3A0-0A07A699F49E}"/>
                  </a:ext>
                </a:extLst>
              </p:cNvPr>
              <p:cNvSpPr/>
              <p:nvPr/>
            </p:nvSpPr>
            <p:spPr>
              <a:xfrm>
                <a:off x="4215765" y="968692"/>
                <a:ext cx="100965" cy="147685"/>
              </a:xfrm>
              <a:custGeom>
                <a:avLst/>
                <a:gdLst>
                  <a:gd name="connsiteX0" fmla="*/ 0 w 100965"/>
                  <a:gd name="connsiteY0" fmla="*/ 106680 h 147685"/>
                  <a:gd name="connsiteX1" fmla="*/ 4763 w 100965"/>
                  <a:gd name="connsiteY1" fmla="*/ 101917 h 147685"/>
                  <a:gd name="connsiteX2" fmla="*/ 22860 w 100965"/>
                  <a:gd name="connsiteY2" fmla="*/ 101917 h 147685"/>
                  <a:gd name="connsiteX3" fmla="*/ 27622 w 100965"/>
                  <a:gd name="connsiteY3" fmla="*/ 106680 h 147685"/>
                  <a:gd name="connsiteX4" fmla="*/ 51435 w 100965"/>
                  <a:gd name="connsiteY4" fmla="*/ 120967 h 147685"/>
                  <a:gd name="connsiteX5" fmla="*/ 72390 w 100965"/>
                  <a:gd name="connsiteY5" fmla="*/ 106680 h 147685"/>
                  <a:gd name="connsiteX6" fmla="*/ 47625 w 100965"/>
                  <a:gd name="connsiteY6" fmla="*/ 87630 h 147685"/>
                  <a:gd name="connsiteX7" fmla="*/ 1905 w 100965"/>
                  <a:gd name="connsiteY7" fmla="*/ 41910 h 147685"/>
                  <a:gd name="connsiteX8" fmla="*/ 48578 w 100965"/>
                  <a:gd name="connsiteY8" fmla="*/ 0 h 147685"/>
                  <a:gd name="connsiteX9" fmla="*/ 96203 w 100965"/>
                  <a:gd name="connsiteY9" fmla="*/ 40957 h 147685"/>
                  <a:gd name="connsiteX10" fmla="*/ 91440 w 100965"/>
                  <a:gd name="connsiteY10" fmla="*/ 45720 h 147685"/>
                  <a:gd name="connsiteX11" fmla="*/ 73343 w 100965"/>
                  <a:gd name="connsiteY11" fmla="*/ 45720 h 147685"/>
                  <a:gd name="connsiteX12" fmla="*/ 68580 w 100965"/>
                  <a:gd name="connsiteY12" fmla="*/ 40957 h 147685"/>
                  <a:gd name="connsiteX13" fmla="*/ 48578 w 100965"/>
                  <a:gd name="connsiteY13" fmla="*/ 26670 h 147685"/>
                  <a:gd name="connsiteX14" fmla="*/ 30480 w 100965"/>
                  <a:gd name="connsiteY14" fmla="*/ 40957 h 147685"/>
                  <a:gd name="connsiteX15" fmla="*/ 53340 w 100965"/>
                  <a:gd name="connsiteY15" fmla="*/ 60960 h 147685"/>
                  <a:gd name="connsiteX16" fmla="*/ 100965 w 100965"/>
                  <a:gd name="connsiteY16" fmla="*/ 105727 h 147685"/>
                  <a:gd name="connsiteX17" fmla="*/ 51435 w 100965"/>
                  <a:gd name="connsiteY17" fmla="*/ 147638 h 147685"/>
                  <a:gd name="connsiteX18" fmla="*/ 0 w 100965"/>
                  <a:gd name="connsiteY18" fmla="*/ 106680 h 147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965" h="147685">
                    <a:moveTo>
                      <a:pt x="0" y="106680"/>
                    </a:moveTo>
                    <a:cubicBezTo>
                      <a:pt x="0" y="103822"/>
                      <a:pt x="1905" y="101917"/>
                      <a:pt x="4763" y="101917"/>
                    </a:cubicBezTo>
                    <a:lnTo>
                      <a:pt x="22860" y="101917"/>
                    </a:lnTo>
                    <a:cubicBezTo>
                      <a:pt x="25718" y="101917"/>
                      <a:pt x="27622" y="103822"/>
                      <a:pt x="27622" y="106680"/>
                    </a:cubicBezTo>
                    <a:cubicBezTo>
                      <a:pt x="29528" y="116205"/>
                      <a:pt x="37147" y="120967"/>
                      <a:pt x="51435" y="120967"/>
                    </a:cubicBezTo>
                    <a:cubicBezTo>
                      <a:pt x="65722" y="120967"/>
                      <a:pt x="72390" y="115252"/>
                      <a:pt x="72390" y="106680"/>
                    </a:cubicBezTo>
                    <a:cubicBezTo>
                      <a:pt x="72390" y="96202"/>
                      <a:pt x="60960" y="92392"/>
                      <a:pt x="47625" y="87630"/>
                    </a:cubicBezTo>
                    <a:cubicBezTo>
                      <a:pt x="26670" y="80010"/>
                      <a:pt x="1905" y="72390"/>
                      <a:pt x="1905" y="41910"/>
                    </a:cubicBezTo>
                    <a:cubicBezTo>
                      <a:pt x="1905" y="14288"/>
                      <a:pt x="24765" y="0"/>
                      <a:pt x="48578" y="0"/>
                    </a:cubicBezTo>
                    <a:cubicBezTo>
                      <a:pt x="72390" y="0"/>
                      <a:pt x="94297" y="13335"/>
                      <a:pt x="96203" y="40957"/>
                    </a:cubicBezTo>
                    <a:cubicBezTo>
                      <a:pt x="96203" y="43815"/>
                      <a:pt x="94297" y="45720"/>
                      <a:pt x="91440" y="45720"/>
                    </a:cubicBezTo>
                    <a:lnTo>
                      <a:pt x="73343" y="45720"/>
                    </a:lnTo>
                    <a:cubicBezTo>
                      <a:pt x="70485" y="45720"/>
                      <a:pt x="68580" y="43815"/>
                      <a:pt x="68580" y="40957"/>
                    </a:cubicBezTo>
                    <a:cubicBezTo>
                      <a:pt x="66675" y="31432"/>
                      <a:pt x="60007" y="26670"/>
                      <a:pt x="48578" y="26670"/>
                    </a:cubicBezTo>
                    <a:cubicBezTo>
                      <a:pt x="37147" y="26670"/>
                      <a:pt x="30480" y="32385"/>
                      <a:pt x="30480" y="40957"/>
                    </a:cubicBezTo>
                    <a:cubicBezTo>
                      <a:pt x="30480" y="51435"/>
                      <a:pt x="40005" y="56197"/>
                      <a:pt x="53340" y="60960"/>
                    </a:cubicBezTo>
                    <a:cubicBezTo>
                      <a:pt x="74295" y="68580"/>
                      <a:pt x="100965" y="76200"/>
                      <a:pt x="100965" y="105727"/>
                    </a:cubicBezTo>
                    <a:cubicBezTo>
                      <a:pt x="100965" y="133350"/>
                      <a:pt x="78105" y="147638"/>
                      <a:pt x="51435" y="147638"/>
                    </a:cubicBezTo>
                    <a:cubicBezTo>
                      <a:pt x="24765" y="148590"/>
                      <a:pt x="1905" y="135255"/>
                      <a:pt x="0" y="1066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9" name="Freeform 668">
                <a:extLst>
                  <a:ext uri="{FF2B5EF4-FFF2-40B4-BE49-F238E27FC236}">
                    <a16:creationId xmlns:a16="http://schemas.microsoft.com/office/drawing/2014/main" id="{7302B251-AA24-3538-CA10-98810E0B59A5}"/>
                  </a:ext>
                </a:extLst>
              </p:cNvPr>
              <p:cNvSpPr/>
              <p:nvPr/>
            </p:nvSpPr>
            <p:spPr>
              <a:xfrm>
                <a:off x="3609022" y="1171575"/>
                <a:ext cx="101917" cy="142875"/>
              </a:xfrm>
              <a:custGeom>
                <a:avLst/>
                <a:gdLst>
                  <a:gd name="connsiteX0" fmla="*/ 101918 w 101917"/>
                  <a:gd name="connsiteY0" fmla="*/ 47625 h 142875"/>
                  <a:gd name="connsiteX1" fmla="*/ 53340 w 101917"/>
                  <a:gd name="connsiteY1" fmla="*/ 95250 h 142875"/>
                  <a:gd name="connsiteX2" fmla="*/ 27623 w 101917"/>
                  <a:gd name="connsiteY2" fmla="*/ 95250 h 142875"/>
                  <a:gd name="connsiteX3" fmla="*/ 27623 w 101917"/>
                  <a:gd name="connsiteY3" fmla="*/ 138113 h 142875"/>
                  <a:gd name="connsiteX4" fmla="*/ 22860 w 101917"/>
                  <a:gd name="connsiteY4" fmla="*/ 142875 h 142875"/>
                  <a:gd name="connsiteX5" fmla="*/ 4763 w 101917"/>
                  <a:gd name="connsiteY5" fmla="*/ 142875 h 142875"/>
                  <a:gd name="connsiteX6" fmla="*/ 0 w 101917"/>
                  <a:gd name="connsiteY6" fmla="*/ 138113 h 142875"/>
                  <a:gd name="connsiteX7" fmla="*/ 0 w 101917"/>
                  <a:gd name="connsiteY7" fmla="*/ 4763 h 142875"/>
                  <a:gd name="connsiteX8" fmla="*/ 4763 w 101917"/>
                  <a:gd name="connsiteY8" fmla="*/ 0 h 142875"/>
                  <a:gd name="connsiteX9" fmla="*/ 27623 w 101917"/>
                  <a:gd name="connsiteY9" fmla="*/ 0 h 142875"/>
                  <a:gd name="connsiteX10" fmla="*/ 53340 w 101917"/>
                  <a:gd name="connsiteY10" fmla="*/ 0 h 142875"/>
                  <a:gd name="connsiteX11" fmla="*/ 101918 w 101917"/>
                  <a:gd name="connsiteY11" fmla="*/ 47625 h 142875"/>
                  <a:gd name="connsiteX12" fmla="*/ 73343 w 101917"/>
                  <a:gd name="connsiteY12" fmla="*/ 47625 h 142875"/>
                  <a:gd name="connsiteX13" fmla="*/ 53340 w 101917"/>
                  <a:gd name="connsiteY13" fmla="*/ 26670 h 142875"/>
                  <a:gd name="connsiteX14" fmla="*/ 27623 w 101917"/>
                  <a:gd name="connsiteY14" fmla="*/ 26670 h 142875"/>
                  <a:gd name="connsiteX15" fmla="*/ 27623 w 101917"/>
                  <a:gd name="connsiteY15" fmla="*/ 68580 h 142875"/>
                  <a:gd name="connsiteX16" fmla="*/ 53340 w 101917"/>
                  <a:gd name="connsiteY16" fmla="*/ 68580 h 142875"/>
                  <a:gd name="connsiteX17" fmla="*/ 73343 w 101917"/>
                  <a:gd name="connsiteY17" fmla="*/ 47625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1917" h="142875">
                    <a:moveTo>
                      <a:pt x="101918" y="47625"/>
                    </a:moveTo>
                    <a:cubicBezTo>
                      <a:pt x="101918" y="74295"/>
                      <a:pt x="80963" y="95250"/>
                      <a:pt x="53340" y="95250"/>
                    </a:cubicBezTo>
                    <a:lnTo>
                      <a:pt x="27623" y="95250"/>
                    </a:lnTo>
                    <a:lnTo>
                      <a:pt x="27623" y="138113"/>
                    </a:lnTo>
                    <a:cubicBezTo>
                      <a:pt x="27623" y="140970"/>
                      <a:pt x="25718" y="142875"/>
                      <a:pt x="22860" y="142875"/>
                    </a:cubicBezTo>
                    <a:lnTo>
                      <a:pt x="4763" y="142875"/>
                    </a:lnTo>
                    <a:cubicBezTo>
                      <a:pt x="1905" y="142875"/>
                      <a:pt x="0" y="140970"/>
                      <a:pt x="0" y="138113"/>
                    </a:cubicBezTo>
                    <a:lnTo>
                      <a:pt x="0" y="4763"/>
                    </a:lnTo>
                    <a:cubicBezTo>
                      <a:pt x="0" y="1905"/>
                      <a:pt x="1905" y="0"/>
                      <a:pt x="4763" y="0"/>
                    </a:cubicBezTo>
                    <a:lnTo>
                      <a:pt x="27623" y="0"/>
                    </a:lnTo>
                    <a:lnTo>
                      <a:pt x="53340" y="0"/>
                    </a:lnTo>
                    <a:cubicBezTo>
                      <a:pt x="80963" y="0"/>
                      <a:pt x="101918" y="20955"/>
                      <a:pt x="101918" y="47625"/>
                    </a:cubicBezTo>
                    <a:close/>
                    <a:moveTo>
                      <a:pt x="73343" y="47625"/>
                    </a:moveTo>
                    <a:cubicBezTo>
                      <a:pt x="73343" y="36195"/>
                      <a:pt x="64770" y="26670"/>
                      <a:pt x="53340" y="26670"/>
                    </a:cubicBezTo>
                    <a:lnTo>
                      <a:pt x="27623" y="26670"/>
                    </a:lnTo>
                    <a:lnTo>
                      <a:pt x="27623" y="68580"/>
                    </a:lnTo>
                    <a:lnTo>
                      <a:pt x="53340" y="68580"/>
                    </a:lnTo>
                    <a:cubicBezTo>
                      <a:pt x="64770" y="68580"/>
                      <a:pt x="73343" y="59055"/>
                      <a:pt x="73343" y="4762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0" name="Freeform 669">
                <a:extLst>
                  <a:ext uri="{FF2B5EF4-FFF2-40B4-BE49-F238E27FC236}">
                    <a16:creationId xmlns:a16="http://schemas.microsoft.com/office/drawing/2014/main" id="{E8D51888-08DA-F65A-363B-6B81960502B0}"/>
                  </a:ext>
                </a:extLst>
              </p:cNvPr>
              <p:cNvSpPr/>
              <p:nvPr/>
            </p:nvSpPr>
            <p:spPr>
              <a:xfrm>
                <a:off x="3739515" y="1171575"/>
                <a:ext cx="80962" cy="142875"/>
              </a:xfrm>
              <a:custGeom>
                <a:avLst/>
                <a:gdLst>
                  <a:gd name="connsiteX0" fmla="*/ 80963 w 80962"/>
                  <a:gd name="connsiteY0" fmla="*/ 120968 h 142875"/>
                  <a:gd name="connsiteX1" fmla="*/ 80963 w 80962"/>
                  <a:gd name="connsiteY1" fmla="*/ 138113 h 142875"/>
                  <a:gd name="connsiteX2" fmla="*/ 76200 w 80962"/>
                  <a:gd name="connsiteY2" fmla="*/ 142875 h 142875"/>
                  <a:gd name="connsiteX3" fmla="*/ 14288 w 80962"/>
                  <a:gd name="connsiteY3" fmla="*/ 142875 h 142875"/>
                  <a:gd name="connsiteX4" fmla="*/ 4763 w 80962"/>
                  <a:gd name="connsiteY4" fmla="*/ 142875 h 142875"/>
                  <a:gd name="connsiteX5" fmla="*/ 0 w 80962"/>
                  <a:gd name="connsiteY5" fmla="*/ 138113 h 142875"/>
                  <a:gd name="connsiteX6" fmla="*/ 0 w 80962"/>
                  <a:gd name="connsiteY6" fmla="*/ 4763 h 142875"/>
                  <a:gd name="connsiteX7" fmla="*/ 4763 w 80962"/>
                  <a:gd name="connsiteY7" fmla="*/ 0 h 142875"/>
                  <a:gd name="connsiteX8" fmla="*/ 22860 w 80962"/>
                  <a:gd name="connsiteY8" fmla="*/ 0 h 142875"/>
                  <a:gd name="connsiteX9" fmla="*/ 27622 w 80962"/>
                  <a:gd name="connsiteY9" fmla="*/ 4763 h 142875"/>
                  <a:gd name="connsiteX10" fmla="*/ 27622 w 80962"/>
                  <a:gd name="connsiteY10" fmla="*/ 116205 h 142875"/>
                  <a:gd name="connsiteX11" fmla="*/ 76200 w 80962"/>
                  <a:gd name="connsiteY11" fmla="*/ 116205 h 142875"/>
                  <a:gd name="connsiteX12" fmla="*/ 80963 w 80962"/>
                  <a:gd name="connsiteY12" fmla="*/ 12096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962" h="142875">
                    <a:moveTo>
                      <a:pt x="80963" y="120968"/>
                    </a:moveTo>
                    <a:lnTo>
                      <a:pt x="80963" y="138113"/>
                    </a:lnTo>
                    <a:cubicBezTo>
                      <a:pt x="80963" y="140970"/>
                      <a:pt x="79057" y="142875"/>
                      <a:pt x="76200" y="142875"/>
                    </a:cubicBezTo>
                    <a:lnTo>
                      <a:pt x="14288" y="142875"/>
                    </a:lnTo>
                    <a:lnTo>
                      <a:pt x="4763" y="142875"/>
                    </a:lnTo>
                    <a:cubicBezTo>
                      <a:pt x="1905" y="142875"/>
                      <a:pt x="0" y="140970"/>
                      <a:pt x="0" y="138113"/>
                    </a:cubicBezTo>
                    <a:lnTo>
                      <a:pt x="0" y="4763"/>
                    </a:lnTo>
                    <a:cubicBezTo>
                      <a:pt x="0" y="1905"/>
                      <a:pt x="1905" y="0"/>
                      <a:pt x="4763" y="0"/>
                    </a:cubicBezTo>
                    <a:lnTo>
                      <a:pt x="22860" y="0"/>
                    </a:lnTo>
                    <a:cubicBezTo>
                      <a:pt x="25718" y="0"/>
                      <a:pt x="27622" y="1905"/>
                      <a:pt x="27622" y="4763"/>
                    </a:cubicBezTo>
                    <a:lnTo>
                      <a:pt x="27622" y="116205"/>
                    </a:lnTo>
                    <a:lnTo>
                      <a:pt x="76200" y="116205"/>
                    </a:lnTo>
                    <a:cubicBezTo>
                      <a:pt x="79057" y="116205"/>
                      <a:pt x="80963" y="118110"/>
                      <a:pt x="80963" y="12096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1" name="Freeform 670">
                <a:extLst>
                  <a:ext uri="{FF2B5EF4-FFF2-40B4-BE49-F238E27FC236}">
                    <a16:creationId xmlns:a16="http://schemas.microsoft.com/office/drawing/2014/main" id="{34A2B844-BB2C-72A7-11B7-51811B7C1DD1}"/>
                  </a:ext>
                </a:extLst>
              </p:cNvPr>
              <p:cNvSpPr/>
              <p:nvPr/>
            </p:nvSpPr>
            <p:spPr>
              <a:xfrm>
                <a:off x="3835374" y="1171575"/>
                <a:ext cx="129883" cy="142875"/>
              </a:xfrm>
              <a:custGeom>
                <a:avLst/>
                <a:gdLst>
                  <a:gd name="connsiteX0" fmla="*/ 125121 w 129883"/>
                  <a:gd name="connsiteY0" fmla="*/ 142875 h 142875"/>
                  <a:gd name="connsiteX1" fmla="*/ 105119 w 129883"/>
                  <a:gd name="connsiteY1" fmla="*/ 142875 h 142875"/>
                  <a:gd name="connsiteX2" fmla="*/ 99404 w 129883"/>
                  <a:gd name="connsiteY2" fmla="*/ 139065 h 142875"/>
                  <a:gd name="connsiteX3" fmla="*/ 92736 w 129883"/>
                  <a:gd name="connsiteY3" fmla="*/ 117157 h 142875"/>
                  <a:gd name="connsiteX4" fmla="*/ 37491 w 129883"/>
                  <a:gd name="connsiteY4" fmla="*/ 117157 h 142875"/>
                  <a:gd name="connsiteX5" fmla="*/ 30823 w 129883"/>
                  <a:gd name="connsiteY5" fmla="*/ 139065 h 142875"/>
                  <a:gd name="connsiteX6" fmla="*/ 25109 w 129883"/>
                  <a:gd name="connsiteY6" fmla="*/ 142875 h 142875"/>
                  <a:gd name="connsiteX7" fmla="*/ 4154 w 129883"/>
                  <a:gd name="connsiteY7" fmla="*/ 142875 h 142875"/>
                  <a:gd name="connsiteX8" fmla="*/ 344 w 129883"/>
                  <a:gd name="connsiteY8" fmla="*/ 137160 h 142875"/>
                  <a:gd name="connsiteX9" fmla="*/ 46063 w 129883"/>
                  <a:gd name="connsiteY9" fmla="*/ 3810 h 142875"/>
                  <a:gd name="connsiteX10" fmla="*/ 51779 w 129883"/>
                  <a:gd name="connsiteY10" fmla="*/ 0 h 142875"/>
                  <a:gd name="connsiteX11" fmla="*/ 78448 w 129883"/>
                  <a:gd name="connsiteY11" fmla="*/ 0 h 142875"/>
                  <a:gd name="connsiteX12" fmla="*/ 84163 w 129883"/>
                  <a:gd name="connsiteY12" fmla="*/ 3810 h 142875"/>
                  <a:gd name="connsiteX13" fmla="*/ 129884 w 129883"/>
                  <a:gd name="connsiteY13" fmla="*/ 137160 h 142875"/>
                  <a:gd name="connsiteX14" fmla="*/ 125121 w 129883"/>
                  <a:gd name="connsiteY14" fmla="*/ 142875 h 142875"/>
                  <a:gd name="connsiteX15" fmla="*/ 83211 w 129883"/>
                  <a:gd name="connsiteY15" fmla="*/ 90488 h 142875"/>
                  <a:gd name="connsiteX16" fmla="*/ 64161 w 129883"/>
                  <a:gd name="connsiteY16" fmla="*/ 30480 h 142875"/>
                  <a:gd name="connsiteX17" fmla="*/ 45111 w 129883"/>
                  <a:gd name="connsiteY17" fmla="*/ 90488 h 142875"/>
                  <a:gd name="connsiteX18" fmla="*/ 83211 w 129883"/>
                  <a:gd name="connsiteY18" fmla="*/ 9048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883" h="142875">
                    <a:moveTo>
                      <a:pt x="125121" y="142875"/>
                    </a:moveTo>
                    <a:lnTo>
                      <a:pt x="105119" y="142875"/>
                    </a:lnTo>
                    <a:cubicBezTo>
                      <a:pt x="102261" y="142875"/>
                      <a:pt x="100356" y="141922"/>
                      <a:pt x="99404" y="139065"/>
                    </a:cubicBezTo>
                    <a:lnTo>
                      <a:pt x="92736" y="117157"/>
                    </a:lnTo>
                    <a:lnTo>
                      <a:pt x="37491" y="117157"/>
                    </a:lnTo>
                    <a:lnTo>
                      <a:pt x="30823" y="139065"/>
                    </a:lnTo>
                    <a:cubicBezTo>
                      <a:pt x="29871" y="141922"/>
                      <a:pt x="27966" y="142875"/>
                      <a:pt x="25109" y="142875"/>
                    </a:cubicBezTo>
                    <a:lnTo>
                      <a:pt x="4154" y="142875"/>
                    </a:lnTo>
                    <a:cubicBezTo>
                      <a:pt x="344" y="142875"/>
                      <a:pt x="-609" y="140970"/>
                      <a:pt x="344" y="137160"/>
                    </a:cubicBezTo>
                    <a:lnTo>
                      <a:pt x="46063" y="3810"/>
                    </a:lnTo>
                    <a:cubicBezTo>
                      <a:pt x="47016" y="953"/>
                      <a:pt x="48921" y="0"/>
                      <a:pt x="51779" y="0"/>
                    </a:cubicBezTo>
                    <a:lnTo>
                      <a:pt x="78448" y="0"/>
                    </a:lnTo>
                    <a:cubicBezTo>
                      <a:pt x="81306" y="0"/>
                      <a:pt x="83211" y="953"/>
                      <a:pt x="84163" y="3810"/>
                    </a:cubicBezTo>
                    <a:lnTo>
                      <a:pt x="129884" y="137160"/>
                    </a:lnTo>
                    <a:cubicBezTo>
                      <a:pt x="129884" y="140970"/>
                      <a:pt x="127979" y="142875"/>
                      <a:pt x="125121" y="142875"/>
                    </a:cubicBezTo>
                    <a:close/>
                    <a:moveTo>
                      <a:pt x="83211" y="90488"/>
                    </a:moveTo>
                    <a:lnTo>
                      <a:pt x="64161" y="30480"/>
                    </a:lnTo>
                    <a:lnTo>
                      <a:pt x="45111" y="90488"/>
                    </a:lnTo>
                    <a:lnTo>
                      <a:pt x="83211" y="90488"/>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2" name="Freeform 671">
                <a:extLst>
                  <a:ext uri="{FF2B5EF4-FFF2-40B4-BE49-F238E27FC236}">
                    <a16:creationId xmlns:a16="http://schemas.microsoft.com/office/drawing/2014/main" id="{5F71F1ED-FC76-6AE4-B32E-9FD333C63D24}"/>
                  </a:ext>
                </a:extLst>
              </p:cNvPr>
              <p:cNvSpPr/>
              <p:nvPr/>
            </p:nvSpPr>
            <p:spPr>
              <a:xfrm>
                <a:off x="3990975" y="1171575"/>
                <a:ext cx="103822" cy="143827"/>
              </a:xfrm>
              <a:custGeom>
                <a:avLst/>
                <a:gdLst>
                  <a:gd name="connsiteX0" fmla="*/ 80963 w 103822"/>
                  <a:gd name="connsiteY0" fmla="*/ 0 h 143827"/>
                  <a:gd name="connsiteX1" fmla="*/ 99060 w 103822"/>
                  <a:gd name="connsiteY1" fmla="*/ 0 h 143827"/>
                  <a:gd name="connsiteX2" fmla="*/ 103822 w 103822"/>
                  <a:gd name="connsiteY2" fmla="*/ 4763 h 143827"/>
                  <a:gd name="connsiteX3" fmla="*/ 103822 w 103822"/>
                  <a:gd name="connsiteY3" fmla="*/ 138113 h 143827"/>
                  <a:gd name="connsiteX4" fmla="*/ 99060 w 103822"/>
                  <a:gd name="connsiteY4" fmla="*/ 142875 h 143827"/>
                  <a:gd name="connsiteX5" fmla="*/ 86678 w 103822"/>
                  <a:gd name="connsiteY5" fmla="*/ 142875 h 143827"/>
                  <a:gd name="connsiteX6" fmla="*/ 80963 w 103822"/>
                  <a:gd name="connsiteY6" fmla="*/ 140018 h 143827"/>
                  <a:gd name="connsiteX7" fmla="*/ 27622 w 103822"/>
                  <a:gd name="connsiteY7" fmla="*/ 55245 h 143827"/>
                  <a:gd name="connsiteX8" fmla="*/ 27622 w 103822"/>
                  <a:gd name="connsiteY8" fmla="*/ 139065 h 143827"/>
                  <a:gd name="connsiteX9" fmla="*/ 22860 w 103822"/>
                  <a:gd name="connsiteY9" fmla="*/ 143828 h 143827"/>
                  <a:gd name="connsiteX10" fmla="*/ 4763 w 103822"/>
                  <a:gd name="connsiteY10" fmla="*/ 143828 h 143827"/>
                  <a:gd name="connsiteX11" fmla="*/ 0 w 103822"/>
                  <a:gd name="connsiteY11" fmla="*/ 139065 h 143827"/>
                  <a:gd name="connsiteX12" fmla="*/ 0 w 103822"/>
                  <a:gd name="connsiteY12" fmla="*/ 5715 h 143827"/>
                  <a:gd name="connsiteX13" fmla="*/ 4763 w 103822"/>
                  <a:gd name="connsiteY13" fmla="*/ 953 h 143827"/>
                  <a:gd name="connsiteX14" fmla="*/ 17145 w 103822"/>
                  <a:gd name="connsiteY14" fmla="*/ 953 h 143827"/>
                  <a:gd name="connsiteX15" fmla="*/ 22860 w 103822"/>
                  <a:gd name="connsiteY15" fmla="*/ 3810 h 143827"/>
                  <a:gd name="connsiteX16" fmla="*/ 76200 w 103822"/>
                  <a:gd name="connsiteY16" fmla="*/ 88582 h 143827"/>
                  <a:gd name="connsiteX17" fmla="*/ 76200 w 103822"/>
                  <a:gd name="connsiteY17" fmla="*/ 4763 h 143827"/>
                  <a:gd name="connsiteX18" fmla="*/ 80963 w 103822"/>
                  <a:gd name="connsiteY18" fmla="*/ 0 h 143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3822" h="143827">
                    <a:moveTo>
                      <a:pt x="80963" y="0"/>
                    </a:moveTo>
                    <a:lnTo>
                      <a:pt x="99060" y="0"/>
                    </a:lnTo>
                    <a:cubicBezTo>
                      <a:pt x="101918" y="0"/>
                      <a:pt x="103822" y="1905"/>
                      <a:pt x="103822" y="4763"/>
                    </a:cubicBezTo>
                    <a:lnTo>
                      <a:pt x="103822" y="138113"/>
                    </a:lnTo>
                    <a:cubicBezTo>
                      <a:pt x="103822" y="140970"/>
                      <a:pt x="101918" y="142875"/>
                      <a:pt x="99060" y="142875"/>
                    </a:cubicBezTo>
                    <a:lnTo>
                      <a:pt x="86678" y="142875"/>
                    </a:lnTo>
                    <a:cubicBezTo>
                      <a:pt x="83820" y="142875"/>
                      <a:pt x="81915" y="141922"/>
                      <a:pt x="80963" y="140018"/>
                    </a:cubicBezTo>
                    <a:lnTo>
                      <a:pt x="27622" y="55245"/>
                    </a:lnTo>
                    <a:lnTo>
                      <a:pt x="27622" y="139065"/>
                    </a:lnTo>
                    <a:cubicBezTo>
                      <a:pt x="27622" y="141922"/>
                      <a:pt x="25718" y="143828"/>
                      <a:pt x="22860" y="143828"/>
                    </a:cubicBezTo>
                    <a:lnTo>
                      <a:pt x="4763" y="143828"/>
                    </a:lnTo>
                    <a:cubicBezTo>
                      <a:pt x="1905" y="143828"/>
                      <a:pt x="0" y="141922"/>
                      <a:pt x="0" y="139065"/>
                    </a:cubicBezTo>
                    <a:lnTo>
                      <a:pt x="0" y="5715"/>
                    </a:lnTo>
                    <a:cubicBezTo>
                      <a:pt x="0" y="2857"/>
                      <a:pt x="1905" y="953"/>
                      <a:pt x="4763" y="953"/>
                    </a:cubicBezTo>
                    <a:lnTo>
                      <a:pt x="17145" y="953"/>
                    </a:lnTo>
                    <a:cubicBezTo>
                      <a:pt x="20003" y="953"/>
                      <a:pt x="21908" y="1905"/>
                      <a:pt x="22860" y="3810"/>
                    </a:cubicBezTo>
                    <a:lnTo>
                      <a:pt x="76200" y="88582"/>
                    </a:lnTo>
                    <a:lnTo>
                      <a:pt x="76200" y="4763"/>
                    </a:lnTo>
                    <a:cubicBezTo>
                      <a:pt x="76200" y="1905"/>
                      <a:pt x="78105" y="0"/>
                      <a:pt x="809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9" name="Freeform 18">
              <a:extLst>
                <a:ext uri="{FF2B5EF4-FFF2-40B4-BE49-F238E27FC236}">
                  <a16:creationId xmlns:a16="http://schemas.microsoft.com/office/drawing/2014/main" id="{B022D644-9C4D-70C8-E075-A1D23831200A}"/>
                </a:ext>
              </a:extLst>
            </p:cNvPr>
            <p:cNvSpPr/>
            <p:nvPr/>
          </p:nvSpPr>
          <p:spPr>
            <a:xfrm>
              <a:off x="3252788" y="339090"/>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DCDA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20" name="Graphic 3">
              <a:extLst>
                <a:ext uri="{FF2B5EF4-FFF2-40B4-BE49-F238E27FC236}">
                  <a16:creationId xmlns:a16="http://schemas.microsoft.com/office/drawing/2014/main" id="{5E867F27-6A38-2776-CEAC-6E43110BE227}"/>
                </a:ext>
              </a:extLst>
            </p:cNvPr>
            <p:cNvGrpSpPr/>
            <p:nvPr/>
          </p:nvGrpSpPr>
          <p:grpSpPr>
            <a:xfrm>
              <a:off x="1082993" y="225742"/>
              <a:ext cx="1591031" cy="381952"/>
              <a:chOff x="1082993" y="225742"/>
              <a:chExt cx="1591031" cy="381952"/>
            </a:xfrm>
            <a:solidFill>
              <a:srgbClr val="231F20"/>
            </a:solidFill>
          </p:grpSpPr>
          <p:sp>
            <p:nvSpPr>
              <p:cNvPr id="616" name="Freeform 615">
                <a:extLst>
                  <a:ext uri="{FF2B5EF4-FFF2-40B4-BE49-F238E27FC236}">
                    <a16:creationId xmlns:a16="http://schemas.microsoft.com/office/drawing/2014/main" id="{C566566A-2FAE-87B8-5A0B-FC6C49ABAFEB}"/>
                  </a:ext>
                </a:extLst>
              </p:cNvPr>
              <p:cNvSpPr/>
              <p:nvPr/>
            </p:nvSpPr>
            <p:spPr>
              <a:xfrm>
                <a:off x="1296353" y="225742"/>
                <a:ext cx="96202" cy="134302"/>
              </a:xfrm>
              <a:custGeom>
                <a:avLst/>
                <a:gdLst>
                  <a:gd name="connsiteX0" fmla="*/ 96203 w 96202"/>
                  <a:gd name="connsiteY0" fmla="*/ 67627 h 134302"/>
                  <a:gd name="connsiteX1" fmla="*/ 44767 w 96202"/>
                  <a:gd name="connsiteY1" fmla="*/ 134302 h 134302"/>
                  <a:gd name="connsiteX2" fmla="*/ 6667 w 96202"/>
                  <a:gd name="connsiteY2" fmla="*/ 134302 h 134302"/>
                  <a:gd name="connsiteX3" fmla="*/ 3810 w 96202"/>
                  <a:gd name="connsiteY3" fmla="*/ 134302 h 134302"/>
                  <a:gd name="connsiteX4" fmla="*/ 0 w 96202"/>
                  <a:gd name="connsiteY4" fmla="*/ 129540 h 134302"/>
                  <a:gd name="connsiteX5" fmla="*/ 0 w 96202"/>
                  <a:gd name="connsiteY5" fmla="*/ 4763 h 134302"/>
                  <a:gd name="connsiteX6" fmla="*/ 3810 w 96202"/>
                  <a:gd name="connsiteY6" fmla="*/ 0 h 134302"/>
                  <a:gd name="connsiteX7" fmla="*/ 20955 w 96202"/>
                  <a:gd name="connsiteY7" fmla="*/ 0 h 134302"/>
                  <a:gd name="connsiteX8" fmla="*/ 45720 w 96202"/>
                  <a:gd name="connsiteY8" fmla="*/ 0 h 134302"/>
                  <a:gd name="connsiteX9" fmla="*/ 96203 w 96202"/>
                  <a:gd name="connsiteY9" fmla="*/ 67627 h 134302"/>
                  <a:gd name="connsiteX10" fmla="*/ 76200 w 96202"/>
                  <a:gd name="connsiteY10" fmla="*/ 67627 h 134302"/>
                  <a:gd name="connsiteX11" fmla="*/ 44767 w 96202"/>
                  <a:gd name="connsiteY11" fmla="*/ 25717 h 134302"/>
                  <a:gd name="connsiteX12" fmla="*/ 20003 w 96202"/>
                  <a:gd name="connsiteY12" fmla="*/ 25717 h 134302"/>
                  <a:gd name="connsiteX13" fmla="*/ 20003 w 96202"/>
                  <a:gd name="connsiteY13" fmla="*/ 108585 h 134302"/>
                  <a:gd name="connsiteX14" fmla="*/ 44767 w 96202"/>
                  <a:gd name="connsiteY14" fmla="*/ 108585 h 134302"/>
                  <a:gd name="connsiteX15" fmla="*/ 76200 w 96202"/>
                  <a:gd name="connsiteY15" fmla="*/ 6762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34302">
                    <a:moveTo>
                      <a:pt x="96203" y="67627"/>
                    </a:moveTo>
                    <a:cubicBezTo>
                      <a:pt x="96203" y="104775"/>
                      <a:pt x="74295" y="134302"/>
                      <a:pt x="44767" y="134302"/>
                    </a:cubicBezTo>
                    <a:lnTo>
                      <a:pt x="6667" y="134302"/>
                    </a:lnTo>
                    <a:lnTo>
                      <a:pt x="3810" y="134302"/>
                    </a:lnTo>
                    <a:cubicBezTo>
                      <a:pt x="1905" y="134302"/>
                      <a:pt x="0" y="132397"/>
                      <a:pt x="0" y="129540"/>
                    </a:cubicBezTo>
                    <a:lnTo>
                      <a:pt x="0" y="4763"/>
                    </a:lnTo>
                    <a:cubicBezTo>
                      <a:pt x="0" y="1905"/>
                      <a:pt x="953" y="0"/>
                      <a:pt x="3810" y="0"/>
                    </a:cubicBezTo>
                    <a:lnTo>
                      <a:pt x="20955" y="0"/>
                    </a:lnTo>
                    <a:lnTo>
                      <a:pt x="45720" y="0"/>
                    </a:lnTo>
                    <a:cubicBezTo>
                      <a:pt x="74295" y="952"/>
                      <a:pt x="96203" y="30480"/>
                      <a:pt x="96203" y="67627"/>
                    </a:cubicBezTo>
                    <a:close/>
                    <a:moveTo>
                      <a:pt x="76200" y="67627"/>
                    </a:moveTo>
                    <a:cubicBezTo>
                      <a:pt x="76200" y="42863"/>
                      <a:pt x="63817" y="25717"/>
                      <a:pt x="44767" y="25717"/>
                    </a:cubicBezTo>
                    <a:lnTo>
                      <a:pt x="20003" y="25717"/>
                    </a:lnTo>
                    <a:lnTo>
                      <a:pt x="20003" y="108585"/>
                    </a:lnTo>
                    <a:lnTo>
                      <a:pt x="44767" y="108585"/>
                    </a:lnTo>
                    <a:cubicBezTo>
                      <a:pt x="62865" y="109538"/>
                      <a:pt x="76200" y="92392"/>
                      <a:pt x="76200" y="6762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7" name="Freeform 616">
                <a:extLst>
                  <a:ext uri="{FF2B5EF4-FFF2-40B4-BE49-F238E27FC236}">
                    <a16:creationId xmlns:a16="http://schemas.microsoft.com/office/drawing/2014/main" id="{BFC4DD86-62DC-38E4-2642-D8EF78BFC99F}"/>
                  </a:ext>
                </a:extLst>
              </p:cNvPr>
              <p:cNvSpPr/>
              <p:nvPr/>
            </p:nvSpPr>
            <p:spPr>
              <a:xfrm>
                <a:off x="1403032" y="261937"/>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8" name="Freeform 617">
                <a:extLst>
                  <a:ext uri="{FF2B5EF4-FFF2-40B4-BE49-F238E27FC236}">
                    <a16:creationId xmlns:a16="http://schemas.microsoft.com/office/drawing/2014/main" id="{B06C6339-121E-0BAB-2E97-9A138BBAECDB}"/>
                  </a:ext>
                </a:extLst>
              </p:cNvPr>
              <p:cNvSpPr/>
              <p:nvPr/>
            </p:nvSpPr>
            <p:spPr>
              <a:xfrm>
                <a:off x="1496378" y="262838"/>
                <a:ext cx="101917" cy="98158"/>
              </a:xfrm>
              <a:custGeom>
                <a:avLst/>
                <a:gdLst>
                  <a:gd name="connsiteX0" fmla="*/ 101917 w 101917"/>
                  <a:gd name="connsiteY0" fmla="*/ 33389 h 98158"/>
                  <a:gd name="connsiteX1" fmla="*/ 101917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7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2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2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7 w 101917"/>
                  <a:gd name="connsiteY25" fmla="*/ 12434 h 98158"/>
                  <a:gd name="connsiteX26" fmla="*/ 77153 w 101917"/>
                  <a:gd name="connsiteY26" fmla="*/ 51 h 98158"/>
                  <a:gd name="connsiteX27" fmla="*/ 101917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7" y="33389"/>
                    </a:moveTo>
                    <a:lnTo>
                      <a:pt x="101917" y="93396"/>
                    </a:lnTo>
                    <a:cubicBezTo>
                      <a:pt x="101917"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7" y="98159"/>
                    </a:lnTo>
                    <a:cubicBezTo>
                      <a:pt x="42863" y="98159"/>
                      <a:pt x="40958" y="96254"/>
                      <a:pt x="40958" y="93396"/>
                    </a:cubicBezTo>
                    <a:lnTo>
                      <a:pt x="40958" y="35294"/>
                    </a:lnTo>
                    <a:cubicBezTo>
                      <a:pt x="40958" y="25769"/>
                      <a:pt x="36195" y="22911"/>
                      <a:pt x="31433" y="22911"/>
                    </a:cubicBezTo>
                    <a:cubicBezTo>
                      <a:pt x="25717" y="22911"/>
                      <a:pt x="20003" y="26721"/>
                      <a:pt x="20003" y="39104"/>
                    </a:cubicBezTo>
                    <a:lnTo>
                      <a:pt x="20003" y="93396"/>
                    </a:lnTo>
                    <a:cubicBezTo>
                      <a:pt x="20003" y="96254"/>
                      <a:pt x="19050" y="98159"/>
                      <a:pt x="16192" y="98159"/>
                    </a:cubicBezTo>
                    <a:lnTo>
                      <a:pt x="3810" y="98159"/>
                    </a:lnTo>
                    <a:cubicBezTo>
                      <a:pt x="1905" y="98159"/>
                      <a:pt x="0" y="96254"/>
                      <a:pt x="0" y="93396"/>
                    </a:cubicBezTo>
                    <a:lnTo>
                      <a:pt x="0" y="6719"/>
                    </a:lnTo>
                    <a:cubicBezTo>
                      <a:pt x="0" y="3861"/>
                      <a:pt x="953" y="1956"/>
                      <a:pt x="3810" y="1956"/>
                    </a:cubicBezTo>
                    <a:lnTo>
                      <a:pt x="16192" y="1956"/>
                    </a:lnTo>
                    <a:cubicBezTo>
                      <a:pt x="18097" y="1956"/>
                      <a:pt x="20003" y="3861"/>
                      <a:pt x="20003" y="6719"/>
                    </a:cubicBezTo>
                    <a:lnTo>
                      <a:pt x="20003" y="11481"/>
                    </a:lnTo>
                    <a:cubicBezTo>
                      <a:pt x="23813" y="3861"/>
                      <a:pt x="30480" y="51"/>
                      <a:pt x="38100" y="51"/>
                    </a:cubicBezTo>
                    <a:cubicBezTo>
                      <a:pt x="45720" y="51"/>
                      <a:pt x="52388" y="4814"/>
                      <a:pt x="56197" y="12434"/>
                    </a:cubicBezTo>
                    <a:cubicBezTo>
                      <a:pt x="60960" y="3861"/>
                      <a:pt x="68580" y="51"/>
                      <a:pt x="77153" y="51"/>
                    </a:cubicBezTo>
                    <a:cubicBezTo>
                      <a:pt x="93345" y="-901"/>
                      <a:pt x="101917" y="11481"/>
                      <a:pt x="101917"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9" name="Freeform 618">
                <a:extLst>
                  <a:ext uri="{FF2B5EF4-FFF2-40B4-BE49-F238E27FC236}">
                    <a16:creationId xmlns:a16="http://schemas.microsoft.com/office/drawing/2014/main" id="{42FC6237-C0AE-B383-F846-5D8546910294}"/>
                  </a:ext>
                </a:extLst>
              </p:cNvPr>
              <p:cNvSpPr/>
              <p:nvPr/>
            </p:nvSpPr>
            <p:spPr>
              <a:xfrm>
                <a:off x="1614487" y="22574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3 w 20002"/>
                  <a:gd name="connsiteY4" fmla="*/ 4763 h 134302"/>
                  <a:gd name="connsiteX5" fmla="*/ 20003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3 w 20002"/>
                  <a:gd name="connsiteY13" fmla="*/ 42863 h 134302"/>
                  <a:gd name="connsiteX14" fmla="*/ 20003 w 20002"/>
                  <a:gd name="connsiteY14" fmla="*/ 129540 h 134302"/>
                  <a:gd name="connsiteX15" fmla="*/ 16193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3" y="0"/>
                    </a:lnTo>
                    <a:cubicBezTo>
                      <a:pt x="18098" y="0"/>
                      <a:pt x="20003" y="1905"/>
                      <a:pt x="20003" y="4763"/>
                    </a:cubicBezTo>
                    <a:lnTo>
                      <a:pt x="20003" y="20955"/>
                    </a:lnTo>
                    <a:cubicBezTo>
                      <a:pt x="20003" y="23813"/>
                      <a:pt x="19050" y="25717"/>
                      <a:pt x="16193" y="25717"/>
                    </a:cubicBezTo>
                    <a:lnTo>
                      <a:pt x="3810" y="25717"/>
                    </a:lnTo>
                    <a:cubicBezTo>
                      <a:pt x="1905" y="25717"/>
                      <a:pt x="0" y="23813"/>
                      <a:pt x="0" y="20955"/>
                    </a:cubicBezTo>
                    <a:close/>
                    <a:moveTo>
                      <a:pt x="0" y="129540"/>
                    </a:moveTo>
                    <a:lnTo>
                      <a:pt x="0" y="42863"/>
                    </a:lnTo>
                    <a:cubicBezTo>
                      <a:pt x="0" y="40005"/>
                      <a:pt x="953" y="38100"/>
                      <a:pt x="3810" y="38100"/>
                    </a:cubicBezTo>
                    <a:lnTo>
                      <a:pt x="16193" y="38100"/>
                    </a:lnTo>
                    <a:cubicBezTo>
                      <a:pt x="18098" y="38100"/>
                      <a:pt x="20003" y="40005"/>
                      <a:pt x="20003" y="42863"/>
                    </a:cubicBezTo>
                    <a:lnTo>
                      <a:pt x="20003" y="129540"/>
                    </a:lnTo>
                    <a:cubicBezTo>
                      <a:pt x="20003" y="132397"/>
                      <a:pt x="19050" y="134302"/>
                      <a:pt x="16193" y="134302"/>
                    </a:cubicBezTo>
                    <a:lnTo>
                      <a:pt x="3810" y="134302"/>
                    </a:lnTo>
                    <a:cubicBezTo>
                      <a:pt x="1905"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0" name="Freeform 619">
                <a:extLst>
                  <a:ext uri="{FF2B5EF4-FFF2-40B4-BE49-F238E27FC236}">
                    <a16:creationId xmlns:a16="http://schemas.microsoft.com/office/drawing/2014/main" id="{121DE29B-18E3-06F7-CB1D-79871BA3C9FF}"/>
                  </a:ext>
                </a:extLst>
              </p:cNvPr>
              <p:cNvSpPr/>
              <p:nvPr/>
            </p:nvSpPr>
            <p:spPr>
              <a:xfrm>
                <a:off x="1651635" y="26193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2 w 65722"/>
                  <a:gd name="connsiteY7" fmla="*/ 42863 h 98107"/>
                  <a:gd name="connsiteX8" fmla="*/ 20002 w 65722"/>
                  <a:gd name="connsiteY8" fmla="*/ 93345 h 98107"/>
                  <a:gd name="connsiteX9" fmla="*/ 16192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2 w 65722"/>
                  <a:gd name="connsiteY14" fmla="*/ 1905 h 98107"/>
                  <a:gd name="connsiteX15" fmla="*/ 20002 w 65722"/>
                  <a:gd name="connsiteY15" fmla="*/ 6668 h 98107"/>
                  <a:gd name="connsiteX16" fmla="*/ 20002 w 65722"/>
                  <a:gd name="connsiteY16" fmla="*/ 12382 h 98107"/>
                  <a:gd name="connsiteX17" fmla="*/ 40958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7" y="22860"/>
                      <a:pt x="20002" y="28575"/>
                      <a:pt x="20002" y="42863"/>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2382"/>
                    </a:lnTo>
                    <a:cubicBezTo>
                      <a:pt x="23813" y="4763"/>
                      <a:pt x="31433" y="0"/>
                      <a:pt x="40958"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1" name="Freeform 620">
                <a:extLst>
                  <a:ext uri="{FF2B5EF4-FFF2-40B4-BE49-F238E27FC236}">
                    <a16:creationId xmlns:a16="http://schemas.microsoft.com/office/drawing/2014/main" id="{8E124464-CBC9-CF4C-9CD2-65E052B88D09}"/>
                  </a:ext>
                </a:extLst>
              </p:cNvPr>
              <p:cNvSpPr/>
              <p:nvPr/>
            </p:nvSpPr>
            <p:spPr>
              <a:xfrm>
                <a:off x="1727835" y="261937"/>
                <a:ext cx="66675" cy="100012"/>
              </a:xfrm>
              <a:custGeom>
                <a:avLst/>
                <a:gdLst>
                  <a:gd name="connsiteX0" fmla="*/ 66675 w 66675"/>
                  <a:gd name="connsiteY0" fmla="*/ 37147 h 100012"/>
                  <a:gd name="connsiteX1" fmla="*/ 66675 w 66675"/>
                  <a:gd name="connsiteY1" fmla="*/ 93345 h 100012"/>
                  <a:gd name="connsiteX2" fmla="*/ 62865 w 66675"/>
                  <a:gd name="connsiteY2" fmla="*/ 98107 h 100012"/>
                  <a:gd name="connsiteX3" fmla="*/ 50483 w 66675"/>
                  <a:gd name="connsiteY3" fmla="*/ 98107 h 100012"/>
                  <a:gd name="connsiteX4" fmla="*/ 46672 w 66675"/>
                  <a:gd name="connsiteY4" fmla="*/ 93345 h 100012"/>
                  <a:gd name="connsiteX5" fmla="*/ 46672 w 66675"/>
                  <a:gd name="connsiteY5" fmla="*/ 89535 h 100012"/>
                  <a:gd name="connsiteX6" fmla="*/ 25717 w 66675"/>
                  <a:gd name="connsiteY6" fmla="*/ 100013 h 100012"/>
                  <a:gd name="connsiteX7" fmla="*/ 0 w 66675"/>
                  <a:gd name="connsiteY7" fmla="*/ 70485 h 100012"/>
                  <a:gd name="connsiteX8" fmla="*/ 25717 w 66675"/>
                  <a:gd name="connsiteY8" fmla="*/ 40957 h 100012"/>
                  <a:gd name="connsiteX9" fmla="*/ 46672 w 66675"/>
                  <a:gd name="connsiteY9" fmla="*/ 49530 h 100012"/>
                  <a:gd name="connsiteX10" fmla="*/ 46672 w 66675"/>
                  <a:gd name="connsiteY10" fmla="*/ 39053 h 100012"/>
                  <a:gd name="connsiteX11" fmla="*/ 35242 w 66675"/>
                  <a:gd name="connsiteY11" fmla="*/ 22860 h 100012"/>
                  <a:gd name="connsiteX12" fmla="*/ 23813 w 66675"/>
                  <a:gd name="connsiteY12" fmla="*/ 31432 h 100012"/>
                  <a:gd name="connsiteX13" fmla="*/ 20002 w 66675"/>
                  <a:gd name="connsiteY13" fmla="*/ 35243 h 100012"/>
                  <a:gd name="connsiteX14" fmla="*/ 7620 w 66675"/>
                  <a:gd name="connsiteY14" fmla="*/ 35243 h 100012"/>
                  <a:gd name="connsiteX15" fmla="*/ 3810 w 66675"/>
                  <a:gd name="connsiteY15" fmla="*/ 30480 h 100012"/>
                  <a:gd name="connsiteX16" fmla="*/ 34290 w 66675"/>
                  <a:gd name="connsiteY16" fmla="*/ 0 h 100012"/>
                  <a:gd name="connsiteX17" fmla="*/ 66675 w 66675"/>
                  <a:gd name="connsiteY17" fmla="*/ 37147 h 100012"/>
                  <a:gd name="connsiteX18" fmla="*/ 47625 w 66675"/>
                  <a:gd name="connsiteY18" fmla="*/ 70485 h 100012"/>
                  <a:gd name="connsiteX19" fmla="*/ 33338 w 66675"/>
                  <a:gd name="connsiteY19" fmla="*/ 59055 h 100012"/>
                  <a:gd name="connsiteX20" fmla="*/ 20955 w 66675"/>
                  <a:gd name="connsiteY20" fmla="*/ 70485 h 100012"/>
                  <a:gd name="connsiteX21" fmla="*/ 33338 w 66675"/>
                  <a:gd name="connsiteY21" fmla="*/ 81915 h 100012"/>
                  <a:gd name="connsiteX22" fmla="*/ 47625 w 66675"/>
                  <a:gd name="connsiteY22" fmla="*/ 70485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12">
                    <a:moveTo>
                      <a:pt x="66675" y="37147"/>
                    </a:moveTo>
                    <a:lnTo>
                      <a:pt x="66675" y="93345"/>
                    </a:lnTo>
                    <a:cubicBezTo>
                      <a:pt x="66675" y="96203"/>
                      <a:pt x="65722" y="98107"/>
                      <a:pt x="62865" y="98107"/>
                    </a:cubicBezTo>
                    <a:lnTo>
                      <a:pt x="50483" y="98107"/>
                    </a:lnTo>
                    <a:cubicBezTo>
                      <a:pt x="48577" y="98107"/>
                      <a:pt x="46672" y="96203"/>
                      <a:pt x="46672" y="93345"/>
                    </a:cubicBezTo>
                    <a:lnTo>
                      <a:pt x="46672" y="89535"/>
                    </a:lnTo>
                    <a:cubicBezTo>
                      <a:pt x="41910" y="96203"/>
                      <a:pt x="35242" y="100013"/>
                      <a:pt x="25717" y="100013"/>
                    </a:cubicBezTo>
                    <a:cubicBezTo>
                      <a:pt x="12383" y="100013"/>
                      <a:pt x="0" y="90488"/>
                      <a:pt x="0" y="70485"/>
                    </a:cubicBezTo>
                    <a:cubicBezTo>
                      <a:pt x="0" y="50482"/>
                      <a:pt x="12383" y="40957"/>
                      <a:pt x="25717" y="40957"/>
                    </a:cubicBezTo>
                    <a:cubicBezTo>
                      <a:pt x="35242" y="40957"/>
                      <a:pt x="41910" y="44768"/>
                      <a:pt x="46672" y="49530"/>
                    </a:cubicBezTo>
                    <a:lnTo>
                      <a:pt x="46672" y="39053"/>
                    </a:lnTo>
                    <a:cubicBezTo>
                      <a:pt x="46672" y="27622"/>
                      <a:pt x="41910" y="22860"/>
                      <a:pt x="35242" y="22860"/>
                    </a:cubicBezTo>
                    <a:cubicBezTo>
                      <a:pt x="29527" y="22860"/>
                      <a:pt x="25717" y="25718"/>
                      <a:pt x="23813" y="31432"/>
                    </a:cubicBezTo>
                    <a:cubicBezTo>
                      <a:pt x="22860" y="34290"/>
                      <a:pt x="21908" y="35243"/>
                      <a:pt x="20002" y="35243"/>
                    </a:cubicBezTo>
                    <a:lnTo>
                      <a:pt x="7620" y="35243"/>
                    </a:lnTo>
                    <a:cubicBezTo>
                      <a:pt x="5715" y="35243"/>
                      <a:pt x="3810" y="33338"/>
                      <a:pt x="3810" y="30480"/>
                    </a:cubicBezTo>
                    <a:cubicBezTo>
                      <a:pt x="5715" y="11430"/>
                      <a:pt x="19050" y="0"/>
                      <a:pt x="34290" y="0"/>
                    </a:cubicBezTo>
                    <a:cubicBezTo>
                      <a:pt x="53340" y="0"/>
                      <a:pt x="66675" y="12382"/>
                      <a:pt x="66675" y="37147"/>
                    </a:cubicBezTo>
                    <a:close/>
                    <a:moveTo>
                      <a:pt x="47625" y="70485"/>
                    </a:moveTo>
                    <a:cubicBezTo>
                      <a:pt x="47625" y="62865"/>
                      <a:pt x="41910" y="59055"/>
                      <a:pt x="33338" y="59055"/>
                    </a:cubicBezTo>
                    <a:cubicBezTo>
                      <a:pt x="24765" y="59055"/>
                      <a:pt x="20955" y="63818"/>
                      <a:pt x="20955" y="70485"/>
                    </a:cubicBezTo>
                    <a:cubicBezTo>
                      <a:pt x="20955" y="77153"/>
                      <a:pt x="24765" y="81915"/>
                      <a:pt x="33338" y="81915"/>
                    </a:cubicBezTo>
                    <a:cubicBezTo>
                      <a:pt x="42863" y="82868"/>
                      <a:pt x="47625" y="77153"/>
                      <a:pt x="47625"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2" name="Freeform 621">
                <a:extLst>
                  <a:ext uri="{FF2B5EF4-FFF2-40B4-BE49-F238E27FC236}">
                    <a16:creationId xmlns:a16="http://schemas.microsoft.com/office/drawing/2014/main" id="{1A02F520-8401-2EC9-4A5B-93AF2925E8B4}"/>
                  </a:ext>
                </a:extLst>
              </p:cNvPr>
              <p:cNvSpPr/>
              <p:nvPr/>
            </p:nvSpPr>
            <p:spPr>
              <a:xfrm>
                <a:off x="1810703" y="26193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2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2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7" y="22860"/>
                      <a:pt x="20003" y="28575"/>
                      <a:pt x="20003" y="42863"/>
                    </a:cubicBezTo>
                    <a:lnTo>
                      <a:pt x="20003" y="93345"/>
                    </a:lnTo>
                    <a:cubicBezTo>
                      <a:pt x="20003" y="96203"/>
                      <a:pt x="19050" y="98107"/>
                      <a:pt x="16192" y="98107"/>
                    </a:cubicBezTo>
                    <a:lnTo>
                      <a:pt x="3810" y="98107"/>
                    </a:lnTo>
                    <a:cubicBezTo>
                      <a:pt x="1905" y="98107"/>
                      <a:pt x="0" y="96203"/>
                      <a:pt x="0" y="93345"/>
                    </a:cubicBezTo>
                    <a:lnTo>
                      <a:pt x="0" y="6668"/>
                    </a:lnTo>
                    <a:cubicBezTo>
                      <a:pt x="0" y="3810"/>
                      <a:pt x="953" y="1905"/>
                      <a:pt x="3810" y="1905"/>
                    </a:cubicBezTo>
                    <a:lnTo>
                      <a:pt x="16192" y="1905"/>
                    </a:lnTo>
                    <a:cubicBezTo>
                      <a:pt x="18097" y="1905"/>
                      <a:pt x="20003" y="3810"/>
                      <a:pt x="20003" y="6668"/>
                    </a:cubicBezTo>
                    <a:lnTo>
                      <a:pt x="20003" y="12382"/>
                    </a:lnTo>
                    <a:cubicBezTo>
                      <a:pt x="23813" y="4763"/>
                      <a:pt x="31433" y="0"/>
                      <a:pt x="40958"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3" name="Freeform 622">
                <a:extLst>
                  <a:ext uri="{FF2B5EF4-FFF2-40B4-BE49-F238E27FC236}">
                    <a16:creationId xmlns:a16="http://schemas.microsoft.com/office/drawing/2014/main" id="{C573AC3F-8E89-327B-10E1-F5B939582C60}"/>
                  </a:ext>
                </a:extLst>
              </p:cNvPr>
              <p:cNvSpPr/>
              <p:nvPr/>
            </p:nvSpPr>
            <p:spPr>
              <a:xfrm>
                <a:off x="1884998" y="234315"/>
                <a:ext cx="46672" cy="125729"/>
              </a:xfrm>
              <a:custGeom>
                <a:avLst/>
                <a:gdLst>
                  <a:gd name="connsiteX0" fmla="*/ 46672 w 46672"/>
                  <a:gd name="connsiteY0" fmla="*/ 35242 h 125729"/>
                  <a:gd name="connsiteX1" fmla="*/ 46672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2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2" y="35242"/>
                    </a:moveTo>
                    <a:lnTo>
                      <a:pt x="46672" y="49530"/>
                    </a:lnTo>
                    <a:cubicBezTo>
                      <a:pt x="46672"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3" y="0"/>
                      <a:pt x="33338" y="1905"/>
                      <a:pt x="33338" y="4763"/>
                    </a:cubicBezTo>
                    <a:lnTo>
                      <a:pt x="33338" y="30480"/>
                    </a:lnTo>
                    <a:lnTo>
                      <a:pt x="42863" y="30480"/>
                    </a:lnTo>
                    <a:cubicBezTo>
                      <a:pt x="44767" y="30480"/>
                      <a:pt x="46672" y="32385"/>
                      <a:pt x="46672"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4" name="Freeform 623">
                <a:extLst>
                  <a:ext uri="{FF2B5EF4-FFF2-40B4-BE49-F238E27FC236}">
                    <a16:creationId xmlns:a16="http://schemas.microsoft.com/office/drawing/2014/main" id="{36E54991-4917-5A79-42ED-BD61E0B976D3}"/>
                  </a:ext>
                </a:extLst>
              </p:cNvPr>
              <p:cNvSpPr/>
              <p:nvPr/>
            </p:nvSpPr>
            <p:spPr>
              <a:xfrm>
                <a:off x="1982153" y="225742"/>
                <a:ext cx="62865" cy="134302"/>
              </a:xfrm>
              <a:custGeom>
                <a:avLst/>
                <a:gdLst>
                  <a:gd name="connsiteX0" fmla="*/ 62865 w 62865"/>
                  <a:gd name="connsiteY0" fmla="*/ 113347 h 134302"/>
                  <a:gd name="connsiteX1" fmla="*/ 62865 w 62865"/>
                  <a:gd name="connsiteY1" fmla="*/ 129540 h 134302"/>
                  <a:gd name="connsiteX2" fmla="*/ 59055 w 62865"/>
                  <a:gd name="connsiteY2" fmla="*/ 134302 h 134302"/>
                  <a:gd name="connsiteX3" fmla="*/ 6667 w 62865"/>
                  <a:gd name="connsiteY3" fmla="*/ 134302 h 134302"/>
                  <a:gd name="connsiteX4" fmla="*/ 3810 w 62865"/>
                  <a:gd name="connsiteY4" fmla="*/ 134302 h 134302"/>
                  <a:gd name="connsiteX5" fmla="*/ 0 w 62865"/>
                  <a:gd name="connsiteY5" fmla="*/ 129540 h 134302"/>
                  <a:gd name="connsiteX6" fmla="*/ 0 w 62865"/>
                  <a:gd name="connsiteY6" fmla="*/ 4763 h 134302"/>
                  <a:gd name="connsiteX7" fmla="*/ 3810 w 62865"/>
                  <a:gd name="connsiteY7" fmla="*/ 0 h 134302"/>
                  <a:gd name="connsiteX8" fmla="*/ 20955 w 62865"/>
                  <a:gd name="connsiteY8" fmla="*/ 0 h 134302"/>
                  <a:gd name="connsiteX9" fmla="*/ 59055 w 62865"/>
                  <a:gd name="connsiteY9" fmla="*/ 0 h 134302"/>
                  <a:gd name="connsiteX10" fmla="*/ 62865 w 62865"/>
                  <a:gd name="connsiteY10" fmla="*/ 4763 h 134302"/>
                  <a:gd name="connsiteX11" fmla="*/ 62865 w 62865"/>
                  <a:gd name="connsiteY11" fmla="*/ 20955 h 134302"/>
                  <a:gd name="connsiteX12" fmla="*/ 59055 w 62865"/>
                  <a:gd name="connsiteY12" fmla="*/ 25717 h 134302"/>
                  <a:gd name="connsiteX13" fmla="*/ 20955 w 62865"/>
                  <a:gd name="connsiteY13" fmla="*/ 25717 h 134302"/>
                  <a:gd name="connsiteX14" fmla="*/ 20955 w 62865"/>
                  <a:gd name="connsiteY14" fmla="*/ 54292 h 134302"/>
                  <a:gd name="connsiteX15" fmla="*/ 55245 w 62865"/>
                  <a:gd name="connsiteY15" fmla="*/ 54292 h 134302"/>
                  <a:gd name="connsiteX16" fmla="*/ 59055 w 62865"/>
                  <a:gd name="connsiteY16" fmla="*/ 59055 h 134302"/>
                  <a:gd name="connsiteX17" fmla="*/ 59055 w 62865"/>
                  <a:gd name="connsiteY17" fmla="*/ 74295 h 134302"/>
                  <a:gd name="connsiteX18" fmla="*/ 55245 w 62865"/>
                  <a:gd name="connsiteY18" fmla="*/ 79057 h 134302"/>
                  <a:gd name="connsiteX19" fmla="*/ 20955 w 62865"/>
                  <a:gd name="connsiteY19" fmla="*/ 79057 h 134302"/>
                  <a:gd name="connsiteX20" fmla="*/ 20955 w 62865"/>
                  <a:gd name="connsiteY20" fmla="*/ 108585 h 134302"/>
                  <a:gd name="connsiteX21" fmla="*/ 60008 w 62865"/>
                  <a:gd name="connsiteY21" fmla="*/ 108585 h 134302"/>
                  <a:gd name="connsiteX22" fmla="*/ 62865 w 62865"/>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2865" h="134302">
                    <a:moveTo>
                      <a:pt x="62865" y="113347"/>
                    </a:moveTo>
                    <a:lnTo>
                      <a:pt x="62865" y="129540"/>
                    </a:lnTo>
                    <a:cubicBezTo>
                      <a:pt x="62865" y="132397"/>
                      <a:pt x="61913" y="134302"/>
                      <a:pt x="59055" y="134302"/>
                    </a:cubicBezTo>
                    <a:lnTo>
                      <a:pt x="6667" y="134302"/>
                    </a:lnTo>
                    <a:lnTo>
                      <a:pt x="3810" y="134302"/>
                    </a:lnTo>
                    <a:cubicBezTo>
                      <a:pt x="1905" y="134302"/>
                      <a:pt x="0" y="132397"/>
                      <a:pt x="0" y="129540"/>
                    </a:cubicBezTo>
                    <a:lnTo>
                      <a:pt x="0" y="4763"/>
                    </a:lnTo>
                    <a:cubicBezTo>
                      <a:pt x="0" y="1905"/>
                      <a:pt x="953" y="0"/>
                      <a:pt x="3810" y="0"/>
                    </a:cubicBezTo>
                    <a:lnTo>
                      <a:pt x="20955" y="0"/>
                    </a:lnTo>
                    <a:lnTo>
                      <a:pt x="59055" y="0"/>
                    </a:lnTo>
                    <a:cubicBezTo>
                      <a:pt x="60960" y="0"/>
                      <a:pt x="62865" y="1905"/>
                      <a:pt x="62865" y="4763"/>
                    </a:cubicBezTo>
                    <a:lnTo>
                      <a:pt x="62865" y="20955"/>
                    </a:lnTo>
                    <a:cubicBezTo>
                      <a:pt x="62865" y="23813"/>
                      <a:pt x="61913" y="25717"/>
                      <a:pt x="59055" y="25717"/>
                    </a:cubicBezTo>
                    <a:lnTo>
                      <a:pt x="20955" y="25717"/>
                    </a:lnTo>
                    <a:lnTo>
                      <a:pt x="20955" y="54292"/>
                    </a:lnTo>
                    <a:lnTo>
                      <a:pt x="55245" y="54292"/>
                    </a:lnTo>
                    <a:cubicBezTo>
                      <a:pt x="57150" y="54292"/>
                      <a:pt x="59055" y="56197"/>
                      <a:pt x="59055" y="59055"/>
                    </a:cubicBezTo>
                    <a:lnTo>
                      <a:pt x="59055" y="74295"/>
                    </a:lnTo>
                    <a:cubicBezTo>
                      <a:pt x="59055" y="77152"/>
                      <a:pt x="58103" y="79057"/>
                      <a:pt x="55245" y="79057"/>
                    </a:cubicBezTo>
                    <a:lnTo>
                      <a:pt x="20955" y="79057"/>
                    </a:lnTo>
                    <a:lnTo>
                      <a:pt x="20955" y="108585"/>
                    </a:lnTo>
                    <a:lnTo>
                      <a:pt x="60008" y="108585"/>
                    </a:lnTo>
                    <a:cubicBezTo>
                      <a:pt x="61913" y="109538"/>
                      <a:pt x="62865" y="110490"/>
                      <a:pt x="62865"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5" name="Freeform 624">
                <a:extLst>
                  <a:ext uri="{FF2B5EF4-FFF2-40B4-BE49-F238E27FC236}">
                    <a16:creationId xmlns:a16="http://schemas.microsoft.com/office/drawing/2014/main" id="{67BD8BA5-E006-0C2E-6CF0-B0CBB2D50BA6}"/>
                  </a:ext>
                </a:extLst>
              </p:cNvPr>
              <p:cNvSpPr/>
              <p:nvPr/>
            </p:nvSpPr>
            <p:spPr>
              <a:xfrm>
                <a:off x="2053590" y="261937"/>
                <a:ext cx="77405" cy="100965"/>
              </a:xfrm>
              <a:custGeom>
                <a:avLst/>
                <a:gdLst>
                  <a:gd name="connsiteX0" fmla="*/ 77153 w 77405"/>
                  <a:gd name="connsiteY0" fmla="*/ 68580 h 100965"/>
                  <a:gd name="connsiteX1" fmla="*/ 40005 w 77405"/>
                  <a:gd name="connsiteY1" fmla="*/ 100965 h 100965"/>
                  <a:gd name="connsiteX2" fmla="*/ 0 w 77405"/>
                  <a:gd name="connsiteY2" fmla="*/ 50482 h 100965"/>
                  <a:gd name="connsiteX3" fmla="*/ 40005 w 77405"/>
                  <a:gd name="connsiteY3" fmla="*/ 0 h 100965"/>
                  <a:gd name="connsiteX4" fmla="*/ 77153 w 77405"/>
                  <a:gd name="connsiteY4" fmla="*/ 32385 h 100965"/>
                  <a:gd name="connsiteX5" fmla="*/ 74295 w 77405"/>
                  <a:gd name="connsiteY5" fmla="*/ 37147 h 100965"/>
                  <a:gd name="connsiteX6" fmla="*/ 60960 w 77405"/>
                  <a:gd name="connsiteY6" fmla="*/ 37147 h 100965"/>
                  <a:gd name="connsiteX7" fmla="*/ 56197 w 77405"/>
                  <a:gd name="connsiteY7" fmla="*/ 34290 h 100965"/>
                  <a:gd name="connsiteX8" fmla="*/ 40005 w 77405"/>
                  <a:gd name="connsiteY8" fmla="*/ 24765 h 100965"/>
                  <a:gd name="connsiteX9" fmla="*/ 19050 w 77405"/>
                  <a:gd name="connsiteY9" fmla="*/ 50482 h 100965"/>
                  <a:gd name="connsiteX10" fmla="*/ 40005 w 77405"/>
                  <a:gd name="connsiteY10" fmla="*/ 76200 h 100965"/>
                  <a:gd name="connsiteX11" fmla="*/ 56197 w 77405"/>
                  <a:gd name="connsiteY11" fmla="*/ 66675 h 100965"/>
                  <a:gd name="connsiteX12" fmla="*/ 60960 w 77405"/>
                  <a:gd name="connsiteY12" fmla="*/ 63818 h 100965"/>
                  <a:gd name="connsiteX13" fmla="*/ 74295 w 77405"/>
                  <a:gd name="connsiteY13" fmla="*/ 63818 h 100965"/>
                  <a:gd name="connsiteX14" fmla="*/ 77153 w 77405"/>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5" h="100965">
                    <a:moveTo>
                      <a:pt x="77153"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3" y="32385"/>
                    </a:cubicBezTo>
                    <a:cubicBezTo>
                      <a:pt x="78105" y="35243"/>
                      <a:pt x="76200" y="37147"/>
                      <a:pt x="74295" y="37147"/>
                    </a:cubicBezTo>
                    <a:lnTo>
                      <a:pt x="60960" y="37147"/>
                    </a:lnTo>
                    <a:cubicBezTo>
                      <a:pt x="59055" y="37147"/>
                      <a:pt x="58103" y="36195"/>
                      <a:pt x="56197" y="34290"/>
                    </a:cubicBezTo>
                    <a:cubicBezTo>
                      <a:pt x="53340" y="27622"/>
                      <a:pt x="46672" y="24765"/>
                      <a:pt x="40005" y="24765"/>
                    </a:cubicBezTo>
                    <a:cubicBezTo>
                      <a:pt x="28575" y="24765"/>
                      <a:pt x="19050" y="35243"/>
                      <a:pt x="19050" y="50482"/>
                    </a:cubicBezTo>
                    <a:cubicBezTo>
                      <a:pt x="19050" y="65722"/>
                      <a:pt x="27622" y="76200"/>
                      <a:pt x="40005" y="76200"/>
                    </a:cubicBezTo>
                    <a:cubicBezTo>
                      <a:pt x="46672" y="76200"/>
                      <a:pt x="52388" y="72390"/>
                      <a:pt x="56197" y="66675"/>
                    </a:cubicBezTo>
                    <a:cubicBezTo>
                      <a:pt x="57150" y="64770"/>
                      <a:pt x="58103" y="63818"/>
                      <a:pt x="60960" y="63818"/>
                    </a:cubicBezTo>
                    <a:lnTo>
                      <a:pt x="74295" y="63818"/>
                    </a:lnTo>
                    <a:cubicBezTo>
                      <a:pt x="76200" y="62865"/>
                      <a:pt x="78105" y="65722"/>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6" name="Freeform 625">
                <a:extLst>
                  <a:ext uri="{FF2B5EF4-FFF2-40B4-BE49-F238E27FC236}">
                    <a16:creationId xmlns:a16="http://schemas.microsoft.com/office/drawing/2014/main" id="{A3A06E4F-11E5-58C8-8991-C2F7138EA91C}"/>
                  </a:ext>
                </a:extLst>
              </p:cNvPr>
              <p:cNvSpPr/>
              <p:nvPr/>
            </p:nvSpPr>
            <p:spPr>
              <a:xfrm>
                <a:off x="2139315" y="26193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7" name="Freeform 626">
                <a:extLst>
                  <a:ext uri="{FF2B5EF4-FFF2-40B4-BE49-F238E27FC236}">
                    <a16:creationId xmlns:a16="http://schemas.microsoft.com/office/drawing/2014/main" id="{FC337AEB-1888-7CC3-6A36-46468015EDB2}"/>
                  </a:ext>
                </a:extLst>
              </p:cNvPr>
              <p:cNvSpPr/>
              <p:nvPr/>
            </p:nvSpPr>
            <p:spPr>
              <a:xfrm>
                <a:off x="2233612" y="26193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7" y="1905"/>
                      <a:pt x="20003" y="3810"/>
                      <a:pt x="20003" y="6668"/>
                    </a:cubicBezTo>
                    <a:lnTo>
                      <a:pt x="20003" y="12382"/>
                    </a:lnTo>
                    <a:cubicBezTo>
                      <a:pt x="23813" y="4763"/>
                      <a:pt x="31433" y="0"/>
                      <a:pt x="40958"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8" name="Freeform 627">
                <a:extLst>
                  <a:ext uri="{FF2B5EF4-FFF2-40B4-BE49-F238E27FC236}">
                    <a16:creationId xmlns:a16="http://schemas.microsoft.com/office/drawing/2014/main" id="{E6ACF63F-ABE6-EF2E-DCAE-9F081297ECF5}"/>
                  </a:ext>
                </a:extLst>
              </p:cNvPr>
              <p:cNvSpPr/>
              <p:nvPr/>
            </p:nvSpPr>
            <p:spPr>
              <a:xfrm>
                <a:off x="2311718" y="26193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9" name="Freeform 628">
                <a:extLst>
                  <a:ext uri="{FF2B5EF4-FFF2-40B4-BE49-F238E27FC236}">
                    <a16:creationId xmlns:a16="http://schemas.microsoft.com/office/drawing/2014/main" id="{04DBD3F8-2669-A29A-F212-111B10CF2FF4}"/>
                  </a:ext>
                </a:extLst>
              </p:cNvPr>
              <p:cNvSpPr/>
              <p:nvPr/>
            </p:nvSpPr>
            <p:spPr>
              <a:xfrm>
                <a:off x="2405062" y="262838"/>
                <a:ext cx="101917" cy="98158"/>
              </a:xfrm>
              <a:custGeom>
                <a:avLst/>
                <a:gdLst>
                  <a:gd name="connsiteX0" fmla="*/ 101918 w 101917"/>
                  <a:gd name="connsiteY0" fmla="*/ 33389 h 98158"/>
                  <a:gd name="connsiteX1" fmla="*/ 101918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8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3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3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7 w 101917"/>
                  <a:gd name="connsiteY25" fmla="*/ 12434 h 98158"/>
                  <a:gd name="connsiteX26" fmla="*/ 77153 w 101917"/>
                  <a:gd name="connsiteY26" fmla="*/ 51 h 98158"/>
                  <a:gd name="connsiteX27" fmla="*/ 101918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8" y="33389"/>
                    </a:moveTo>
                    <a:lnTo>
                      <a:pt x="101918" y="93396"/>
                    </a:lnTo>
                    <a:cubicBezTo>
                      <a:pt x="101918"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8" y="98159"/>
                    </a:lnTo>
                    <a:cubicBezTo>
                      <a:pt x="42863" y="98159"/>
                      <a:pt x="40958" y="96254"/>
                      <a:pt x="40958" y="93396"/>
                    </a:cubicBezTo>
                    <a:lnTo>
                      <a:pt x="40958" y="35294"/>
                    </a:lnTo>
                    <a:cubicBezTo>
                      <a:pt x="40958" y="25769"/>
                      <a:pt x="36195" y="22911"/>
                      <a:pt x="31433" y="22911"/>
                    </a:cubicBezTo>
                    <a:cubicBezTo>
                      <a:pt x="25718" y="22911"/>
                      <a:pt x="20003" y="26721"/>
                      <a:pt x="20003" y="39104"/>
                    </a:cubicBezTo>
                    <a:lnTo>
                      <a:pt x="20003" y="93396"/>
                    </a:lnTo>
                    <a:cubicBezTo>
                      <a:pt x="20003" y="96254"/>
                      <a:pt x="19050" y="98159"/>
                      <a:pt x="16193" y="98159"/>
                    </a:cubicBezTo>
                    <a:lnTo>
                      <a:pt x="3810" y="98159"/>
                    </a:lnTo>
                    <a:cubicBezTo>
                      <a:pt x="1905" y="98159"/>
                      <a:pt x="0" y="96254"/>
                      <a:pt x="0" y="93396"/>
                    </a:cubicBezTo>
                    <a:lnTo>
                      <a:pt x="0" y="6719"/>
                    </a:lnTo>
                    <a:cubicBezTo>
                      <a:pt x="0" y="3861"/>
                      <a:pt x="953" y="1956"/>
                      <a:pt x="3810" y="1956"/>
                    </a:cubicBezTo>
                    <a:lnTo>
                      <a:pt x="16193" y="1956"/>
                    </a:lnTo>
                    <a:cubicBezTo>
                      <a:pt x="18097" y="1956"/>
                      <a:pt x="20003" y="3861"/>
                      <a:pt x="20003" y="6719"/>
                    </a:cubicBezTo>
                    <a:lnTo>
                      <a:pt x="20003" y="11481"/>
                    </a:lnTo>
                    <a:cubicBezTo>
                      <a:pt x="23813" y="3861"/>
                      <a:pt x="30480" y="51"/>
                      <a:pt x="38100" y="51"/>
                    </a:cubicBezTo>
                    <a:cubicBezTo>
                      <a:pt x="45720" y="51"/>
                      <a:pt x="52388" y="4814"/>
                      <a:pt x="56197" y="12434"/>
                    </a:cubicBezTo>
                    <a:cubicBezTo>
                      <a:pt x="60960" y="3861"/>
                      <a:pt x="68580" y="51"/>
                      <a:pt x="77153" y="51"/>
                    </a:cubicBezTo>
                    <a:cubicBezTo>
                      <a:pt x="92393" y="-901"/>
                      <a:pt x="101918" y="11481"/>
                      <a:pt x="101918"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0" name="Freeform 629">
                <a:extLst>
                  <a:ext uri="{FF2B5EF4-FFF2-40B4-BE49-F238E27FC236}">
                    <a16:creationId xmlns:a16="http://schemas.microsoft.com/office/drawing/2014/main" id="{DC915538-E266-C786-5943-741E0210F6F4}"/>
                  </a:ext>
                </a:extLst>
              </p:cNvPr>
              <p:cNvSpPr/>
              <p:nvPr/>
            </p:nvSpPr>
            <p:spPr>
              <a:xfrm>
                <a:off x="2523172" y="22574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3 w 20002"/>
                  <a:gd name="connsiteY4" fmla="*/ 4763 h 134302"/>
                  <a:gd name="connsiteX5" fmla="*/ 20003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3 w 20002"/>
                  <a:gd name="connsiteY13" fmla="*/ 42863 h 134302"/>
                  <a:gd name="connsiteX14" fmla="*/ 20003 w 20002"/>
                  <a:gd name="connsiteY14" fmla="*/ 129540 h 134302"/>
                  <a:gd name="connsiteX15" fmla="*/ 16193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3" y="0"/>
                    </a:lnTo>
                    <a:cubicBezTo>
                      <a:pt x="18098" y="0"/>
                      <a:pt x="20003" y="1905"/>
                      <a:pt x="20003" y="4763"/>
                    </a:cubicBezTo>
                    <a:lnTo>
                      <a:pt x="20003" y="20955"/>
                    </a:lnTo>
                    <a:cubicBezTo>
                      <a:pt x="20003" y="23813"/>
                      <a:pt x="19050" y="25717"/>
                      <a:pt x="16193" y="25717"/>
                    </a:cubicBezTo>
                    <a:lnTo>
                      <a:pt x="3810" y="25717"/>
                    </a:lnTo>
                    <a:cubicBezTo>
                      <a:pt x="953" y="25717"/>
                      <a:pt x="0" y="23813"/>
                      <a:pt x="0" y="20955"/>
                    </a:cubicBezTo>
                    <a:close/>
                    <a:moveTo>
                      <a:pt x="0" y="129540"/>
                    </a:moveTo>
                    <a:lnTo>
                      <a:pt x="0" y="42863"/>
                    </a:lnTo>
                    <a:cubicBezTo>
                      <a:pt x="0" y="40005"/>
                      <a:pt x="953" y="38100"/>
                      <a:pt x="3810" y="38100"/>
                    </a:cubicBezTo>
                    <a:lnTo>
                      <a:pt x="16193" y="38100"/>
                    </a:lnTo>
                    <a:cubicBezTo>
                      <a:pt x="18098" y="38100"/>
                      <a:pt x="20003" y="40005"/>
                      <a:pt x="20003" y="42863"/>
                    </a:cubicBezTo>
                    <a:lnTo>
                      <a:pt x="20003" y="129540"/>
                    </a:lnTo>
                    <a:cubicBezTo>
                      <a:pt x="20003" y="132397"/>
                      <a:pt x="19050" y="134302"/>
                      <a:pt x="16193" y="134302"/>
                    </a:cubicBezTo>
                    <a:lnTo>
                      <a:pt x="3810" y="134302"/>
                    </a:lnTo>
                    <a:cubicBezTo>
                      <a:pt x="953"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1" name="Freeform 630">
                <a:extLst>
                  <a:ext uri="{FF2B5EF4-FFF2-40B4-BE49-F238E27FC236}">
                    <a16:creationId xmlns:a16="http://schemas.microsoft.com/office/drawing/2014/main" id="{9E798A04-8676-9AD3-F2C9-4AF954774F06}"/>
                  </a:ext>
                </a:extLst>
              </p:cNvPr>
              <p:cNvSpPr/>
              <p:nvPr/>
            </p:nvSpPr>
            <p:spPr>
              <a:xfrm>
                <a:off x="2556510" y="261937"/>
                <a:ext cx="77405" cy="100965"/>
              </a:xfrm>
              <a:custGeom>
                <a:avLst/>
                <a:gdLst>
                  <a:gd name="connsiteX0" fmla="*/ 77153 w 77405"/>
                  <a:gd name="connsiteY0" fmla="*/ 68580 h 100965"/>
                  <a:gd name="connsiteX1" fmla="*/ 40005 w 77405"/>
                  <a:gd name="connsiteY1" fmla="*/ 100965 h 100965"/>
                  <a:gd name="connsiteX2" fmla="*/ 0 w 77405"/>
                  <a:gd name="connsiteY2" fmla="*/ 50482 h 100965"/>
                  <a:gd name="connsiteX3" fmla="*/ 40005 w 77405"/>
                  <a:gd name="connsiteY3" fmla="*/ 0 h 100965"/>
                  <a:gd name="connsiteX4" fmla="*/ 77153 w 77405"/>
                  <a:gd name="connsiteY4" fmla="*/ 32385 h 100965"/>
                  <a:gd name="connsiteX5" fmla="*/ 74295 w 77405"/>
                  <a:gd name="connsiteY5" fmla="*/ 37147 h 100965"/>
                  <a:gd name="connsiteX6" fmla="*/ 60960 w 77405"/>
                  <a:gd name="connsiteY6" fmla="*/ 37147 h 100965"/>
                  <a:gd name="connsiteX7" fmla="*/ 56198 w 77405"/>
                  <a:gd name="connsiteY7" fmla="*/ 34290 h 100965"/>
                  <a:gd name="connsiteX8" fmla="*/ 40005 w 77405"/>
                  <a:gd name="connsiteY8" fmla="*/ 24765 h 100965"/>
                  <a:gd name="connsiteX9" fmla="*/ 19050 w 77405"/>
                  <a:gd name="connsiteY9" fmla="*/ 50482 h 100965"/>
                  <a:gd name="connsiteX10" fmla="*/ 40005 w 77405"/>
                  <a:gd name="connsiteY10" fmla="*/ 76200 h 100965"/>
                  <a:gd name="connsiteX11" fmla="*/ 56198 w 77405"/>
                  <a:gd name="connsiteY11" fmla="*/ 66675 h 100965"/>
                  <a:gd name="connsiteX12" fmla="*/ 60960 w 77405"/>
                  <a:gd name="connsiteY12" fmla="*/ 63818 h 100965"/>
                  <a:gd name="connsiteX13" fmla="*/ 74295 w 77405"/>
                  <a:gd name="connsiteY13" fmla="*/ 63818 h 100965"/>
                  <a:gd name="connsiteX14" fmla="*/ 77153 w 77405"/>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5" h="100965">
                    <a:moveTo>
                      <a:pt x="77153"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3" y="32385"/>
                    </a:cubicBezTo>
                    <a:cubicBezTo>
                      <a:pt x="78105" y="35243"/>
                      <a:pt x="76200" y="37147"/>
                      <a:pt x="74295" y="37147"/>
                    </a:cubicBezTo>
                    <a:lnTo>
                      <a:pt x="60960" y="37147"/>
                    </a:lnTo>
                    <a:cubicBezTo>
                      <a:pt x="59055" y="37147"/>
                      <a:pt x="58103" y="36195"/>
                      <a:pt x="56198" y="34290"/>
                    </a:cubicBezTo>
                    <a:cubicBezTo>
                      <a:pt x="53340" y="27622"/>
                      <a:pt x="46673" y="24765"/>
                      <a:pt x="40005" y="24765"/>
                    </a:cubicBezTo>
                    <a:cubicBezTo>
                      <a:pt x="28575" y="24765"/>
                      <a:pt x="19050" y="35243"/>
                      <a:pt x="19050" y="50482"/>
                    </a:cubicBezTo>
                    <a:cubicBezTo>
                      <a:pt x="19050" y="65722"/>
                      <a:pt x="27623" y="76200"/>
                      <a:pt x="40005" y="76200"/>
                    </a:cubicBezTo>
                    <a:cubicBezTo>
                      <a:pt x="46673" y="76200"/>
                      <a:pt x="52388" y="72390"/>
                      <a:pt x="56198" y="66675"/>
                    </a:cubicBezTo>
                    <a:cubicBezTo>
                      <a:pt x="57150" y="64770"/>
                      <a:pt x="58103" y="63818"/>
                      <a:pt x="60960" y="63818"/>
                    </a:cubicBezTo>
                    <a:lnTo>
                      <a:pt x="74295" y="63818"/>
                    </a:lnTo>
                    <a:cubicBezTo>
                      <a:pt x="76200" y="62865"/>
                      <a:pt x="78105" y="65722"/>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2" name="Freeform 631">
                <a:extLst>
                  <a:ext uri="{FF2B5EF4-FFF2-40B4-BE49-F238E27FC236}">
                    <a16:creationId xmlns:a16="http://schemas.microsoft.com/office/drawing/2014/main" id="{B926154F-8F00-6AB3-17F2-F8CE663709A4}"/>
                  </a:ext>
                </a:extLst>
              </p:cNvPr>
              <p:cNvSpPr/>
              <p:nvPr/>
            </p:nvSpPr>
            <p:spPr>
              <a:xfrm>
                <a:off x="1082993" y="436949"/>
                <a:ext cx="62864" cy="134550"/>
              </a:xfrm>
              <a:custGeom>
                <a:avLst/>
                <a:gdLst>
                  <a:gd name="connsiteX0" fmla="*/ 62865 w 62864"/>
                  <a:gd name="connsiteY0" fmla="*/ 4058 h 134550"/>
                  <a:gd name="connsiteX1" fmla="*/ 62865 w 62864"/>
                  <a:gd name="connsiteY1" fmla="*/ 20250 h 134550"/>
                  <a:gd name="connsiteX2" fmla="*/ 59055 w 62864"/>
                  <a:gd name="connsiteY2" fmla="*/ 25013 h 134550"/>
                  <a:gd name="connsiteX3" fmla="*/ 20955 w 62864"/>
                  <a:gd name="connsiteY3" fmla="*/ 25013 h 134550"/>
                  <a:gd name="connsiteX4" fmla="*/ 20955 w 62864"/>
                  <a:gd name="connsiteY4" fmla="*/ 59303 h 134550"/>
                  <a:gd name="connsiteX5" fmla="*/ 58102 w 62864"/>
                  <a:gd name="connsiteY5" fmla="*/ 59303 h 134550"/>
                  <a:gd name="connsiteX6" fmla="*/ 61913 w 62864"/>
                  <a:gd name="connsiteY6" fmla="*/ 64065 h 134550"/>
                  <a:gd name="connsiteX7" fmla="*/ 61913 w 62864"/>
                  <a:gd name="connsiteY7" fmla="*/ 80258 h 134550"/>
                  <a:gd name="connsiteX8" fmla="*/ 58102 w 62864"/>
                  <a:gd name="connsiteY8" fmla="*/ 85020 h 134550"/>
                  <a:gd name="connsiteX9" fmla="*/ 20955 w 62864"/>
                  <a:gd name="connsiteY9" fmla="*/ 85020 h 134550"/>
                  <a:gd name="connsiteX10" fmla="*/ 20955 w 62864"/>
                  <a:gd name="connsiteY10" fmla="*/ 129788 h 134550"/>
                  <a:gd name="connsiteX11" fmla="*/ 17145 w 62864"/>
                  <a:gd name="connsiteY11" fmla="*/ 134550 h 134550"/>
                  <a:gd name="connsiteX12" fmla="*/ 3810 w 62864"/>
                  <a:gd name="connsiteY12" fmla="*/ 134550 h 134550"/>
                  <a:gd name="connsiteX13" fmla="*/ 0 w 62864"/>
                  <a:gd name="connsiteY13" fmla="*/ 129788 h 134550"/>
                  <a:gd name="connsiteX14" fmla="*/ 0 w 62864"/>
                  <a:gd name="connsiteY14" fmla="*/ 5010 h 134550"/>
                  <a:gd name="connsiteX15" fmla="*/ 3810 w 62864"/>
                  <a:gd name="connsiteY15" fmla="*/ 248 h 134550"/>
                  <a:gd name="connsiteX16" fmla="*/ 20955 w 62864"/>
                  <a:gd name="connsiteY16" fmla="*/ 248 h 134550"/>
                  <a:gd name="connsiteX17" fmla="*/ 59055 w 62864"/>
                  <a:gd name="connsiteY17" fmla="*/ 248 h 134550"/>
                  <a:gd name="connsiteX18" fmla="*/ 62865 w 62864"/>
                  <a:gd name="connsiteY18" fmla="*/ 4058 h 13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4" h="134550">
                    <a:moveTo>
                      <a:pt x="62865" y="4058"/>
                    </a:moveTo>
                    <a:lnTo>
                      <a:pt x="62865" y="20250"/>
                    </a:lnTo>
                    <a:cubicBezTo>
                      <a:pt x="62865" y="23108"/>
                      <a:pt x="61913" y="25013"/>
                      <a:pt x="59055" y="25013"/>
                    </a:cubicBezTo>
                    <a:lnTo>
                      <a:pt x="20955" y="25013"/>
                    </a:lnTo>
                    <a:lnTo>
                      <a:pt x="20955" y="59303"/>
                    </a:lnTo>
                    <a:lnTo>
                      <a:pt x="58102" y="59303"/>
                    </a:lnTo>
                    <a:cubicBezTo>
                      <a:pt x="60007" y="59303"/>
                      <a:pt x="61913" y="61208"/>
                      <a:pt x="61913" y="64065"/>
                    </a:cubicBezTo>
                    <a:lnTo>
                      <a:pt x="61913" y="80258"/>
                    </a:lnTo>
                    <a:cubicBezTo>
                      <a:pt x="61913" y="83115"/>
                      <a:pt x="60960" y="85020"/>
                      <a:pt x="58102" y="85020"/>
                    </a:cubicBezTo>
                    <a:lnTo>
                      <a:pt x="20955" y="85020"/>
                    </a:lnTo>
                    <a:lnTo>
                      <a:pt x="20955" y="129788"/>
                    </a:lnTo>
                    <a:cubicBezTo>
                      <a:pt x="20955" y="132645"/>
                      <a:pt x="20002" y="134550"/>
                      <a:pt x="17145" y="134550"/>
                    </a:cubicBezTo>
                    <a:lnTo>
                      <a:pt x="3810" y="134550"/>
                    </a:lnTo>
                    <a:cubicBezTo>
                      <a:pt x="1905" y="134550"/>
                      <a:pt x="0" y="132645"/>
                      <a:pt x="0" y="129788"/>
                    </a:cubicBezTo>
                    <a:lnTo>
                      <a:pt x="0" y="5010"/>
                    </a:lnTo>
                    <a:cubicBezTo>
                      <a:pt x="0" y="2153"/>
                      <a:pt x="952" y="248"/>
                      <a:pt x="3810" y="248"/>
                    </a:cubicBezTo>
                    <a:lnTo>
                      <a:pt x="20955" y="248"/>
                    </a:lnTo>
                    <a:lnTo>
                      <a:pt x="59055" y="248"/>
                    </a:lnTo>
                    <a:cubicBezTo>
                      <a:pt x="61913" y="-705"/>
                      <a:pt x="62865" y="1200"/>
                      <a:pt x="62865" y="405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3" name="Freeform 632">
                <a:extLst>
                  <a:ext uri="{FF2B5EF4-FFF2-40B4-BE49-F238E27FC236}">
                    <a16:creationId xmlns:a16="http://schemas.microsoft.com/office/drawing/2014/main" id="{55DCF4C8-2B4C-B246-BE37-7AE5CB22C7B4}"/>
                  </a:ext>
                </a:extLst>
              </p:cNvPr>
              <p:cNvSpPr/>
              <p:nvPr/>
            </p:nvSpPr>
            <p:spPr>
              <a:xfrm>
                <a:off x="1156335" y="470534"/>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8" y="74295"/>
                      <a:pt x="29527" y="80963"/>
                      <a:pt x="40005" y="80963"/>
                    </a:cubicBezTo>
                    <a:cubicBezTo>
                      <a:pt x="45720" y="80963"/>
                      <a:pt x="50483"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8" y="100965"/>
                    </a:cubicBezTo>
                    <a:cubicBezTo>
                      <a:pt x="16192" y="100965"/>
                      <a:pt x="0" y="79058"/>
                      <a:pt x="0" y="50483"/>
                    </a:cubicBezTo>
                    <a:cubicBezTo>
                      <a:pt x="0" y="21908"/>
                      <a:pt x="16192" y="0"/>
                      <a:pt x="40005" y="0"/>
                    </a:cubicBezTo>
                    <a:cubicBezTo>
                      <a:pt x="61913" y="953"/>
                      <a:pt x="77152" y="23813"/>
                      <a:pt x="77152" y="51435"/>
                    </a:cubicBezTo>
                    <a:close/>
                    <a:moveTo>
                      <a:pt x="57150" y="41910"/>
                    </a:moveTo>
                    <a:cubicBezTo>
                      <a:pt x="55245" y="28575"/>
                      <a:pt x="46672" y="22860"/>
                      <a:pt x="39052" y="22860"/>
                    </a:cubicBezTo>
                    <a:cubicBezTo>
                      <a:pt x="28575" y="22860"/>
                      <a:pt x="21908"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4" name="Freeform 633">
                <a:extLst>
                  <a:ext uri="{FF2B5EF4-FFF2-40B4-BE49-F238E27FC236}">
                    <a16:creationId xmlns:a16="http://schemas.microsoft.com/office/drawing/2014/main" id="{E2ACEC80-A76A-79D0-7146-BC4ECE66769A}"/>
                  </a:ext>
                </a:extLst>
              </p:cNvPr>
              <p:cNvSpPr/>
              <p:nvPr/>
            </p:nvSpPr>
            <p:spPr>
              <a:xfrm>
                <a:off x="1242060" y="471487"/>
                <a:ext cx="66675" cy="100012"/>
              </a:xfrm>
              <a:custGeom>
                <a:avLst/>
                <a:gdLst>
                  <a:gd name="connsiteX0" fmla="*/ 66675 w 66675"/>
                  <a:gd name="connsiteY0" fmla="*/ 37147 h 100012"/>
                  <a:gd name="connsiteX1" fmla="*/ 66675 w 66675"/>
                  <a:gd name="connsiteY1" fmla="*/ 93345 h 100012"/>
                  <a:gd name="connsiteX2" fmla="*/ 62865 w 66675"/>
                  <a:gd name="connsiteY2" fmla="*/ 98107 h 100012"/>
                  <a:gd name="connsiteX3" fmla="*/ 50483 w 66675"/>
                  <a:gd name="connsiteY3" fmla="*/ 98107 h 100012"/>
                  <a:gd name="connsiteX4" fmla="*/ 46672 w 66675"/>
                  <a:gd name="connsiteY4" fmla="*/ 93345 h 100012"/>
                  <a:gd name="connsiteX5" fmla="*/ 46672 w 66675"/>
                  <a:gd name="connsiteY5" fmla="*/ 89535 h 100012"/>
                  <a:gd name="connsiteX6" fmla="*/ 25717 w 66675"/>
                  <a:gd name="connsiteY6" fmla="*/ 100013 h 100012"/>
                  <a:gd name="connsiteX7" fmla="*/ 0 w 66675"/>
                  <a:gd name="connsiteY7" fmla="*/ 70485 h 100012"/>
                  <a:gd name="connsiteX8" fmla="*/ 25717 w 66675"/>
                  <a:gd name="connsiteY8" fmla="*/ 40957 h 100012"/>
                  <a:gd name="connsiteX9" fmla="*/ 46672 w 66675"/>
                  <a:gd name="connsiteY9" fmla="*/ 49530 h 100012"/>
                  <a:gd name="connsiteX10" fmla="*/ 46672 w 66675"/>
                  <a:gd name="connsiteY10" fmla="*/ 39053 h 100012"/>
                  <a:gd name="connsiteX11" fmla="*/ 35242 w 66675"/>
                  <a:gd name="connsiteY11" fmla="*/ 22860 h 100012"/>
                  <a:gd name="connsiteX12" fmla="*/ 23813 w 66675"/>
                  <a:gd name="connsiteY12" fmla="*/ 31432 h 100012"/>
                  <a:gd name="connsiteX13" fmla="*/ 20002 w 66675"/>
                  <a:gd name="connsiteY13" fmla="*/ 35243 h 100012"/>
                  <a:gd name="connsiteX14" fmla="*/ 7620 w 66675"/>
                  <a:gd name="connsiteY14" fmla="*/ 35243 h 100012"/>
                  <a:gd name="connsiteX15" fmla="*/ 3810 w 66675"/>
                  <a:gd name="connsiteY15" fmla="*/ 30480 h 100012"/>
                  <a:gd name="connsiteX16" fmla="*/ 34290 w 66675"/>
                  <a:gd name="connsiteY16" fmla="*/ 0 h 100012"/>
                  <a:gd name="connsiteX17" fmla="*/ 66675 w 66675"/>
                  <a:gd name="connsiteY17" fmla="*/ 37147 h 100012"/>
                  <a:gd name="connsiteX18" fmla="*/ 46672 w 66675"/>
                  <a:gd name="connsiteY18" fmla="*/ 70485 h 100012"/>
                  <a:gd name="connsiteX19" fmla="*/ 32385 w 66675"/>
                  <a:gd name="connsiteY19" fmla="*/ 59055 h 100012"/>
                  <a:gd name="connsiteX20" fmla="*/ 20002 w 66675"/>
                  <a:gd name="connsiteY20" fmla="*/ 70485 h 100012"/>
                  <a:gd name="connsiteX21" fmla="*/ 32385 w 66675"/>
                  <a:gd name="connsiteY21" fmla="*/ 81915 h 100012"/>
                  <a:gd name="connsiteX22" fmla="*/ 46672 w 66675"/>
                  <a:gd name="connsiteY22" fmla="*/ 70485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12">
                    <a:moveTo>
                      <a:pt x="66675" y="37147"/>
                    </a:moveTo>
                    <a:lnTo>
                      <a:pt x="66675" y="93345"/>
                    </a:lnTo>
                    <a:cubicBezTo>
                      <a:pt x="66675" y="96203"/>
                      <a:pt x="65722" y="98107"/>
                      <a:pt x="62865" y="98107"/>
                    </a:cubicBezTo>
                    <a:lnTo>
                      <a:pt x="50483" y="98107"/>
                    </a:lnTo>
                    <a:cubicBezTo>
                      <a:pt x="48577" y="98107"/>
                      <a:pt x="46672" y="96203"/>
                      <a:pt x="46672" y="93345"/>
                    </a:cubicBezTo>
                    <a:lnTo>
                      <a:pt x="46672" y="89535"/>
                    </a:lnTo>
                    <a:cubicBezTo>
                      <a:pt x="41910" y="96203"/>
                      <a:pt x="35242" y="100013"/>
                      <a:pt x="25717" y="100013"/>
                    </a:cubicBezTo>
                    <a:cubicBezTo>
                      <a:pt x="12383" y="100013"/>
                      <a:pt x="0" y="90488"/>
                      <a:pt x="0" y="70485"/>
                    </a:cubicBezTo>
                    <a:cubicBezTo>
                      <a:pt x="0" y="50482"/>
                      <a:pt x="12383" y="40957"/>
                      <a:pt x="25717" y="40957"/>
                    </a:cubicBezTo>
                    <a:cubicBezTo>
                      <a:pt x="35242" y="40957"/>
                      <a:pt x="41910" y="44768"/>
                      <a:pt x="46672" y="49530"/>
                    </a:cubicBezTo>
                    <a:lnTo>
                      <a:pt x="46672" y="39053"/>
                    </a:lnTo>
                    <a:cubicBezTo>
                      <a:pt x="46672" y="27622"/>
                      <a:pt x="41910" y="22860"/>
                      <a:pt x="35242" y="22860"/>
                    </a:cubicBezTo>
                    <a:cubicBezTo>
                      <a:pt x="29527" y="22860"/>
                      <a:pt x="25717" y="25718"/>
                      <a:pt x="23813" y="31432"/>
                    </a:cubicBezTo>
                    <a:cubicBezTo>
                      <a:pt x="22860" y="34290"/>
                      <a:pt x="21908" y="35243"/>
                      <a:pt x="20002" y="35243"/>
                    </a:cubicBezTo>
                    <a:lnTo>
                      <a:pt x="7620" y="35243"/>
                    </a:lnTo>
                    <a:cubicBezTo>
                      <a:pt x="5715" y="35243"/>
                      <a:pt x="3810" y="33338"/>
                      <a:pt x="3810" y="30480"/>
                    </a:cubicBezTo>
                    <a:cubicBezTo>
                      <a:pt x="5715" y="11430"/>
                      <a:pt x="19050" y="0"/>
                      <a:pt x="34290" y="0"/>
                    </a:cubicBezTo>
                    <a:cubicBezTo>
                      <a:pt x="52388" y="0"/>
                      <a:pt x="66675" y="12382"/>
                      <a:pt x="66675" y="37147"/>
                    </a:cubicBezTo>
                    <a:close/>
                    <a:moveTo>
                      <a:pt x="46672" y="70485"/>
                    </a:moveTo>
                    <a:cubicBezTo>
                      <a:pt x="46672" y="62865"/>
                      <a:pt x="40958" y="59055"/>
                      <a:pt x="32385" y="59055"/>
                    </a:cubicBezTo>
                    <a:cubicBezTo>
                      <a:pt x="23813" y="59055"/>
                      <a:pt x="20002" y="63818"/>
                      <a:pt x="20002" y="70485"/>
                    </a:cubicBezTo>
                    <a:cubicBezTo>
                      <a:pt x="20002" y="77153"/>
                      <a:pt x="23813" y="81915"/>
                      <a:pt x="32385" y="81915"/>
                    </a:cubicBezTo>
                    <a:cubicBezTo>
                      <a:pt x="41910" y="82868"/>
                      <a:pt x="46672" y="77153"/>
                      <a:pt x="46672"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5" name="Freeform 634">
                <a:extLst>
                  <a:ext uri="{FF2B5EF4-FFF2-40B4-BE49-F238E27FC236}">
                    <a16:creationId xmlns:a16="http://schemas.microsoft.com/office/drawing/2014/main" id="{D870E407-A1ED-C52C-D627-453B6EF28B58}"/>
                  </a:ext>
                </a:extLst>
              </p:cNvPr>
              <p:cNvSpPr/>
              <p:nvPr/>
            </p:nvSpPr>
            <p:spPr>
              <a:xfrm>
                <a:off x="1317307" y="44386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7"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6" name="Freeform 635">
                <a:extLst>
                  <a:ext uri="{FF2B5EF4-FFF2-40B4-BE49-F238E27FC236}">
                    <a16:creationId xmlns:a16="http://schemas.microsoft.com/office/drawing/2014/main" id="{0AE3CF43-1BDA-460E-8CA1-8990CCC318EC}"/>
                  </a:ext>
                </a:extLst>
              </p:cNvPr>
              <p:cNvSpPr/>
              <p:nvPr/>
            </p:nvSpPr>
            <p:spPr>
              <a:xfrm>
                <a:off x="1372553" y="474344"/>
                <a:ext cx="65722" cy="98107"/>
              </a:xfrm>
              <a:custGeom>
                <a:avLst/>
                <a:gdLst>
                  <a:gd name="connsiteX0" fmla="*/ 61913 w 65722"/>
                  <a:gd name="connsiteY0" fmla="*/ 0 h 98107"/>
                  <a:gd name="connsiteX1" fmla="*/ 65722 w 65722"/>
                  <a:gd name="connsiteY1" fmla="*/ 4763 h 98107"/>
                  <a:gd name="connsiteX2" fmla="*/ 65722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2 w 65722"/>
                  <a:gd name="connsiteY11" fmla="*/ 0 h 98107"/>
                  <a:gd name="connsiteX12" fmla="*/ 20003 w 65722"/>
                  <a:gd name="connsiteY12" fmla="*/ 4763 h 98107"/>
                  <a:gd name="connsiteX13" fmla="*/ 20003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7" y="0"/>
                      <a:pt x="65722" y="1905"/>
                      <a:pt x="65722" y="4763"/>
                    </a:cubicBezTo>
                    <a:lnTo>
                      <a:pt x="65722" y="91440"/>
                    </a:lnTo>
                    <a:cubicBezTo>
                      <a:pt x="65722"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8" y="98108"/>
                      <a:pt x="0" y="84773"/>
                      <a:pt x="0" y="60960"/>
                    </a:cubicBezTo>
                    <a:lnTo>
                      <a:pt x="0" y="4763"/>
                    </a:lnTo>
                    <a:cubicBezTo>
                      <a:pt x="0" y="1905"/>
                      <a:pt x="953" y="0"/>
                      <a:pt x="3810" y="0"/>
                    </a:cubicBezTo>
                    <a:lnTo>
                      <a:pt x="16192" y="0"/>
                    </a:lnTo>
                    <a:cubicBezTo>
                      <a:pt x="18097" y="0"/>
                      <a:pt x="20003" y="1905"/>
                      <a:pt x="20003" y="4763"/>
                    </a:cubicBezTo>
                    <a:lnTo>
                      <a:pt x="20003" y="59055"/>
                    </a:lnTo>
                    <a:cubicBezTo>
                      <a:pt x="20003" y="69533"/>
                      <a:pt x="24765" y="75248"/>
                      <a:pt x="32385" y="75248"/>
                    </a:cubicBezTo>
                    <a:cubicBezTo>
                      <a:pt x="40005" y="75248"/>
                      <a:pt x="45720" y="69533"/>
                      <a:pt x="45720" y="55245"/>
                    </a:cubicBezTo>
                    <a:lnTo>
                      <a:pt x="45720" y="4763"/>
                    </a:lnTo>
                    <a:cubicBezTo>
                      <a:pt x="45720" y="1905"/>
                      <a:pt x="46672"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7" name="Freeform 636">
                <a:extLst>
                  <a:ext uri="{FF2B5EF4-FFF2-40B4-BE49-F238E27FC236}">
                    <a16:creationId xmlns:a16="http://schemas.microsoft.com/office/drawing/2014/main" id="{5AA7D16C-61D6-30F0-54B6-631028CD7133}"/>
                  </a:ext>
                </a:extLst>
              </p:cNvPr>
              <p:cNvSpPr/>
              <p:nvPr/>
            </p:nvSpPr>
            <p:spPr>
              <a:xfrm>
                <a:off x="1455420" y="472440"/>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2 w 40957"/>
                  <a:gd name="connsiteY10" fmla="*/ 1905 h 98107"/>
                  <a:gd name="connsiteX11" fmla="*/ 20003 w 40957"/>
                  <a:gd name="connsiteY11" fmla="*/ 6667 h 98107"/>
                  <a:gd name="connsiteX12" fmla="*/ 20003 w 40957"/>
                  <a:gd name="connsiteY12" fmla="*/ 16192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7"/>
                      <a:pt x="40005" y="27622"/>
                      <a:pt x="38100" y="27622"/>
                    </a:cubicBezTo>
                    <a:cubicBezTo>
                      <a:pt x="28575" y="27622"/>
                      <a:pt x="20003" y="33338"/>
                      <a:pt x="20003" y="50482"/>
                    </a:cubicBezTo>
                    <a:lnTo>
                      <a:pt x="20003" y="93345"/>
                    </a:lnTo>
                    <a:cubicBezTo>
                      <a:pt x="20003" y="96203"/>
                      <a:pt x="19050" y="98107"/>
                      <a:pt x="16192" y="98107"/>
                    </a:cubicBezTo>
                    <a:lnTo>
                      <a:pt x="3810" y="98107"/>
                    </a:lnTo>
                    <a:cubicBezTo>
                      <a:pt x="1905" y="98107"/>
                      <a:pt x="0" y="96203"/>
                      <a:pt x="0" y="93345"/>
                    </a:cubicBezTo>
                    <a:lnTo>
                      <a:pt x="0" y="6667"/>
                    </a:lnTo>
                    <a:cubicBezTo>
                      <a:pt x="0" y="3810"/>
                      <a:pt x="953" y="1905"/>
                      <a:pt x="3810" y="1905"/>
                    </a:cubicBezTo>
                    <a:lnTo>
                      <a:pt x="16192" y="1905"/>
                    </a:lnTo>
                    <a:cubicBezTo>
                      <a:pt x="18098" y="1905"/>
                      <a:pt x="20003" y="3810"/>
                      <a:pt x="20003" y="6667"/>
                    </a:cubicBezTo>
                    <a:lnTo>
                      <a:pt x="20003" y="16192"/>
                    </a:lnTo>
                    <a:cubicBezTo>
                      <a:pt x="22860" y="6667"/>
                      <a:pt x="29528"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8" name="Freeform 637">
                <a:extLst>
                  <a:ext uri="{FF2B5EF4-FFF2-40B4-BE49-F238E27FC236}">
                    <a16:creationId xmlns:a16="http://schemas.microsoft.com/office/drawing/2014/main" id="{C11CAC04-2A6B-3EC9-D316-E7ADBFCCB9DF}"/>
                  </a:ext>
                </a:extLst>
              </p:cNvPr>
              <p:cNvSpPr/>
              <p:nvPr/>
            </p:nvSpPr>
            <p:spPr>
              <a:xfrm>
                <a:off x="1502093" y="470534"/>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8102 w 77152"/>
                  <a:gd name="connsiteY14" fmla="*/ 41910 h 100965"/>
                  <a:gd name="connsiteX15" fmla="*/ 40005 w 77152"/>
                  <a:gd name="connsiteY15" fmla="*/ 22860 h 100965"/>
                  <a:gd name="connsiteX16" fmla="*/ 20002 w 77152"/>
                  <a:gd name="connsiteY16" fmla="*/ 41910 h 100965"/>
                  <a:gd name="connsiteX17" fmla="*/ 58102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2" y="23813"/>
                      <a:pt x="77152" y="51435"/>
                    </a:cubicBezTo>
                    <a:close/>
                    <a:moveTo>
                      <a:pt x="58102" y="41910"/>
                    </a:moveTo>
                    <a:cubicBezTo>
                      <a:pt x="56197" y="28575"/>
                      <a:pt x="47625" y="22860"/>
                      <a:pt x="40005" y="22860"/>
                    </a:cubicBezTo>
                    <a:cubicBezTo>
                      <a:pt x="29527" y="22860"/>
                      <a:pt x="22860" y="29528"/>
                      <a:pt x="20002" y="41910"/>
                    </a:cubicBezTo>
                    <a:lnTo>
                      <a:pt x="58102"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9" name="Freeform 638">
                <a:extLst>
                  <a:ext uri="{FF2B5EF4-FFF2-40B4-BE49-F238E27FC236}">
                    <a16:creationId xmlns:a16="http://schemas.microsoft.com/office/drawing/2014/main" id="{88C549D9-9BD8-05E9-C7BC-AB6D54AF494A}"/>
                  </a:ext>
                </a:extLst>
              </p:cNvPr>
              <p:cNvSpPr/>
              <p:nvPr/>
            </p:nvSpPr>
            <p:spPr>
              <a:xfrm>
                <a:off x="1590675" y="471487"/>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0" name="Freeform 639">
                <a:extLst>
                  <a:ext uri="{FF2B5EF4-FFF2-40B4-BE49-F238E27FC236}">
                    <a16:creationId xmlns:a16="http://schemas.microsoft.com/office/drawing/2014/main" id="{45992615-D2BE-5B6A-3E53-1ECA770E7D14}"/>
                  </a:ext>
                </a:extLst>
              </p:cNvPr>
              <p:cNvSpPr/>
              <p:nvPr/>
            </p:nvSpPr>
            <p:spPr>
              <a:xfrm>
                <a:off x="1700212" y="471487"/>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1" name="Freeform 640">
                <a:extLst>
                  <a:ext uri="{FF2B5EF4-FFF2-40B4-BE49-F238E27FC236}">
                    <a16:creationId xmlns:a16="http://schemas.microsoft.com/office/drawing/2014/main" id="{C4BAF1C6-7EE5-0AFE-1A52-F6483A2C226F}"/>
                  </a:ext>
                </a:extLst>
              </p:cNvPr>
              <p:cNvSpPr/>
              <p:nvPr/>
            </p:nvSpPr>
            <p:spPr>
              <a:xfrm>
                <a:off x="1784032" y="433387"/>
                <a:ext cx="47625" cy="136207"/>
              </a:xfrm>
              <a:custGeom>
                <a:avLst/>
                <a:gdLst>
                  <a:gd name="connsiteX0" fmla="*/ 31433 w 47625"/>
                  <a:gd name="connsiteY0" fmla="*/ 40005 h 136207"/>
                  <a:gd name="connsiteX1" fmla="*/ 31433 w 47625"/>
                  <a:gd name="connsiteY1" fmla="*/ 40005 h 136207"/>
                  <a:gd name="connsiteX2" fmla="*/ 43815 w 47625"/>
                  <a:gd name="connsiteY2" fmla="*/ 40957 h 136207"/>
                  <a:gd name="connsiteX3" fmla="*/ 47625 w 47625"/>
                  <a:gd name="connsiteY3" fmla="*/ 45720 h 136207"/>
                  <a:gd name="connsiteX4" fmla="*/ 47625 w 47625"/>
                  <a:gd name="connsiteY4" fmla="*/ 60007 h 136207"/>
                  <a:gd name="connsiteX5" fmla="*/ 43815 w 47625"/>
                  <a:gd name="connsiteY5" fmla="*/ 64770 h 136207"/>
                  <a:gd name="connsiteX6" fmla="*/ 31433 w 47625"/>
                  <a:gd name="connsiteY6" fmla="*/ 64770 h 136207"/>
                  <a:gd name="connsiteX7" fmla="*/ 31433 w 47625"/>
                  <a:gd name="connsiteY7" fmla="*/ 131445 h 136207"/>
                  <a:gd name="connsiteX8" fmla="*/ 27623 w 47625"/>
                  <a:gd name="connsiteY8" fmla="*/ 136207 h 136207"/>
                  <a:gd name="connsiteX9" fmla="*/ 15240 w 47625"/>
                  <a:gd name="connsiteY9" fmla="*/ 136207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7 h 136207"/>
                  <a:gd name="connsiteX14" fmla="*/ 0 w 47625"/>
                  <a:gd name="connsiteY14" fmla="*/ 45720 h 136207"/>
                  <a:gd name="connsiteX15" fmla="*/ 3810 w 47625"/>
                  <a:gd name="connsiteY15" fmla="*/ 40957 h 136207"/>
                  <a:gd name="connsiteX16" fmla="*/ 11430 w 47625"/>
                  <a:gd name="connsiteY16" fmla="*/ 40957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3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3" y="40005"/>
                    </a:moveTo>
                    <a:lnTo>
                      <a:pt x="31433" y="40005"/>
                    </a:lnTo>
                    <a:lnTo>
                      <a:pt x="43815" y="40957"/>
                    </a:lnTo>
                    <a:cubicBezTo>
                      <a:pt x="45720" y="40957"/>
                      <a:pt x="47625" y="42863"/>
                      <a:pt x="47625" y="45720"/>
                    </a:cubicBezTo>
                    <a:lnTo>
                      <a:pt x="47625" y="60007"/>
                    </a:lnTo>
                    <a:cubicBezTo>
                      <a:pt x="47625" y="62865"/>
                      <a:pt x="46673" y="64770"/>
                      <a:pt x="43815" y="64770"/>
                    </a:cubicBezTo>
                    <a:lnTo>
                      <a:pt x="31433" y="64770"/>
                    </a:lnTo>
                    <a:lnTo>
                      <a:pt x="31433" y="131445"/>
                    </a:lnTo>
                    <a:cubicBezTo>
                      <a:pt x="31433" y="134303"/>
                      <a:pt x="30480" y="136207"/>
                      <a:pt x="27623" y="136207"/>
                    </a:cubicBezTo>
                    <a:lnTo>
                      <a:pt x="15240" y="136207"/>
                    </a:lnTo>
                    <a:cubicBezTo>
                      <a:pt x="13335" y="136207"/>
                      <a:pt x="11430" y="134303"/>
                      <a:pt x="11430" y="131445"/>
                    </a:cubicBezTo>
                    <a:lnTo>
                      <a:pt x="11430" y="64770"/>
                    </a:lnTo>
                    <a:lnTo>
                      <a:pt x="3810" y="64770"/>
                    </a:lnTo>
                    <a:cubicBezTo>
                      <a:pt x="1905" y="64770"/>
                      <a:pt x="0" y="62865"/>
                      <a:pt x="0" y="60007"/>
                    </a:cubicBezTo>
                    <a:lnTo>
                      <a:pt x="0" y="45720"/>
                    </a:lnTo>
                    <a:cubicBezTo>
                      <a:pt x="0" y="42863"/>
                      <a:pt x="953" y="40957"/>
                      <a:pt x="3810" y="40957"/>
                    </a:cubicBezTo>
                    <a:lnTo>
                      <a:pt x="11430" y="40957"/>
                    </a:lnTo>
                    <a:lnTo>
                      <a:pt x="11430" y="40005"/>
                    </a:lnTo>
                    <a:cubicBezTo>
                      <a:pt x="11430" y="15240"/>
                      <a:pt x="21908" y="0"/>
                      <a:pt x="43815" y="0"/>
                    </a:cubicBezTo>
                    <a:cubicBezTo>
                      <a:pt x="45720" y="0"/>
                      <a:pt x="47625" y="1905"/>
                      <a:pt x="47625" y="4763"/>
                    </a:cubicBezTo>
                    <a:lnTo>
                      <a:pt x="47625" y="19050"/>
                    </a:lnTo>
                    <a:cubicBezTo>
                      <a:pt x="47625" y="21907"/>
                      <a:pt x="46673" y="23813"/>
                      <a:pt x="43815" y="23813"/>
                    </a:cubicBezTo>
                    <a:cubicBezTo>
                      <a:pt x="36195" y="23813"/>
                      <a:pt x="31433" y="28575"/>
                      <a:pt x="31433"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2" name="Freeform 641">
                <a:extLst>
                  <a:ext uri="{FF2B5EF4-FFF2-40B4-BE49-F238E27FC236}">
                    <a16:creationId xmlns:a16="http://schemas.microsoft.com/office/drawing/2014/main" id="{D8E62D86-3106-26D7-A418-E0153B7453CD}"/>
                  </a:ext>
                </a:extLst>
              </p:cNvPr>
              <p:cNvSpPr/>
              <p:nvPr/>
            </p:nvSpPr>
            <p:spPr>
              <a:xfrm>
                <a:off x="1871662" y="44386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8"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3" name="Freeform 642">
                <a:extLst>
                  <a:ext uri="{FF2B5EF4-FFF2-40B4-BE49-F238E27FC236}">
                    <a16:creationId xmlns:a16="http://schemas.microsoft.com/office/drawing/2014/main" id="{F24E819D-F39C-20B5-EC47-B03F286219AC}"/>
                  </a:ext>
                </a:extLst>
              </p:cNvPr>
              <p:cNvSpPr/>
              <p:nvPr/>
            </p:nvSpPr>
            <p:spPr>
              <a:xfrm>
                <a:off x="1928812" y="435292"/>
                <a:ext cx="65722" cy="134302"/>
              </a:xfrm>
              <a:custGeom>
                <a:avLst/>
                <a:gdLst>
                  <a:gd name="connsiteX0" fmla="*/ 65723 w 65722"/>
                  <a:gd name="connsiteY0" fmla="*/ 73342 h 134302"/>
                  <a:gd name="connsiteX1" fmla="*/ 65723 w 65722"/>
                  <a:gd name="connsiteY1" fmla="*/ 129540 h 134302"/>
                  <a:gd name="connsiteX2" fmla="*/ 61913 w 65722"/>
                  <a:gd name="connsiteY2" fmla="*/ 134302 h 134302"/>
                  <a:gd name="connsiteX3" fmla="*/ 49530 w 65722"/>
                  <a:gd name="connsiteY3" fmla="*/ 134302 h 134302"/>
                  <a:gd name="connsiteX4" fmla="*/ 45720 w 65722"/>
                  <a:gd name="connsiteY4" fmla="*/ 129540 h 134302"/>
                  <a:gd name="connsiteX5" fmla="*/ 45720 w 65722"/>
                  <a:gd name="connsiteY5" fmla="*/ 75247 h 134302"/>
                  <a:gd name="connsiteX6" fmla="*/ 33338 w 65722"/>
                  <a:gd name="connsiteY6" fmla="*/ 59055 h 134302"/>
                  <a:gd name="connsiteX7" fmla="*/ 20003 w 65722"/>
                  <a:gd name="connsiteY7" fmla="*/ 79057 h 134302"/>
                  <a:gd name="connsiteX8" fmla="*/ 20003 w 65722"/>
                  <a:gd name="connsiteY8" fmla="*/ 129540 h 134302"/>
                  <a:gd name="connsiteX9" fmla="*/ 16193 w 65722"/>
                  <a:gd name="connsiteY9" fmla="*/ 134302 h 134302"/>
                  <a:gd name="connsiteX10" fmla="*/ 3810 w 65722"/>
                  <a:gd name="connsiteY10" fmla="*/ 134302 h 134302"/>
                  <a:gd name="connsiteX11" fmla="*/ 0 w 65722"/>
                  <a:gd name="connsiteY11" fmla="*/ 129540 h 134302"/>
                  <a:gd name="connsiteX12" fmla="*/ 0 w 65722"/>
                  <a:gd name="connsiteY12" fmla="*/ 4763 h 134302"/>
                  <a:gd name="connsiteX13" fmla="*/ 3810 w 65722"/>
                  <a:gd name="connsiteY13" fmla="*/ 0 h 134302"/>
                  <a:gd name="connsiteX14" fmla="*/ 16193 w 65722"/>
                  <a:gd name="connsiteY14" fmla="*/ 0 h 134302"/>
                  <a:gd name="connsiteX15" fmla="*/ 20003 w 65722"/>
                  <a:gd name="connsiteY15" fmla="*/ 4763 h 134302"/>
                  <a:gd name="connsiteX16" fmla="*/ 20003 w 65722"/>
                  <a:gd name="connsiteY16" fmla="*/ 48577 h 134302"/>
                  <a:gd name="connsiteX17" fmla="*/ 40958 w 65722"/>
                  <a:gd name="connsiteY17" fmla="*/ 36195 h 134302"/>
                  <a:gd name="connsiteX18" fmla="*/ 65723 w 65722"/>
                  <a:gd name="connsiteY18" fmla="*/ 7334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3" y="73342"/>
                    </a:moveTo>
                    <a:lnTo>
                      <a:pt x="65723" y="129540"/>
                    </a:lnTo>
                    <a:cubicBezTo>
                      <a:pt x="65723" y="132397"/>
                      <a:pt x="64770" y="134302"/>
                      <a:pt x="61913" y="134302"/>
                    </a:cubicBezTo>
                    <a:lnTo>
                      <a:pt x="49530" y="134302"/>
                    </a:lnTo>
                    <a:cubicBezTo>
                      <a:pt x="47625" y="134302"/>
                      <a:pt x="45720" y="132397"/>
                      <a:pt x="45720" y="129540"/>
                    </a:cubicBezTo>
                    <a:lnTo>
                      <a:pt x="45720" y="75247"/>
                    </a:lnTo>
                    <a:cubicBezTo>
                      <a:pt x="45720" y="64770"/>
                      <a:pt x="40958" y="59055"/>
                      <a:pt x="33338" y="59055"/>
                    </a:cubicBezTo>
                    <a:cubicBezTo>
                      <a:pt x="25718" y="59055"/>
                      <a:pt x="20003" y="64770"/>
                      <a:pt x="20003" y="79057"/>
                    </a:cubicBezTo>
                    <a:lnTo>
                      <a:pt x="20003" y="129540"/>
                    </a:lnTo>
                    <a:cubicBezTo>
                      <a:pt x="20003" y="132397"/>
                      <a:pt x="19050" y="134302"/>
                      <a:pt x="16193" y="134302"/>
                    </a:cubicBezTo>
                    <a:lnTo>
                      <a:pt x="3810" y="134302"/>
                    </a:lnTo>
                    <a:cubicBezTo>
                      <a:pt x="1905" y="134302"/>
                      <a:pt x="0" y="132397"/>
                      <a:pt x="0" y="129540"/>
                    </a:cubicBezTo>
                    <a:lnTo>
                      <a:pt x="0" y="4763"/>
                    </a:lnTo>
                    <a:cubicBezTo>
                      <a:pt x="0" y="1905"/>
                      <a:pt x="953" y="0"/>
                      <a:pt x="3810" y="0"/>
                    </a:cubicBezTo>
                    <a:lnTo>
                      <a:pt x="16193" y="0"/>
                    </a:lnTo>
                    <a:cubicBezTo>
                      <a:pt x="18098" y="0"/>
                      <a:pt x="20003" y="1905"/>
                      <a:pt x="20003" y="4763"/>
                    </a:cubicBezTo>
                    <a:lnTo>
                      <a:pt x="20003" y="48577"/>
                    </a:lnTo>
                    <a:cubicBezTo>
                      <a:pt x="23813" y="40957"/>
                      <a:pt x="31433" y="36195"/>
                      <a:pt x="40958" y="36195"/>
                    </a:cubicBezTo>
                    <a:cubicBezTo>
                      <a:pt x="55245" y="36195"/>
                      <a:pt x="65723" y="50482"/>
                      <a:pt x="65723" y="733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4" name="Freeform 643">
                <a:extLst>
                  <a:ext uri="{FF2B5EF4-FFF2-40B4-BE49-F238E27FC236}">
                    <a16:creationId xmlns:a16="http://schemas.microsoft.com/office/drawing/2014/main" id="{C8744F0D-C94A-F4A8-D784-A672F0E692DB}"/>
                  </a:ext>
                </a:extLst>
              </p:cNvPr>
              <p:cNvSpPr/>
              <p:nvPr/>
            </p:nvSpPr>
            <p:spPr>
              <a:xfrm>
                <a:off x="2007870" y="470534"/>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8" y="60960"/>
                      <a:pt x="73342" y="60960"/>
                    </a:cubicBezTo>
                    <a:lnTo>
                      <a:pt x="57150" y="60960"/>
                    </a:lnTo>
                    <a:lnTo>
                      <a:pt x="19050" y="60960"/>
                    </a:lnTo>
                    <a:cubicBezTo>
                      <a:pt x="21908" y="74295"/>
                      <a:pt x="29528" y="80963"/>
                      <a:pt x="40005" y="80963"/>
                    </a:cubicBezTo>
                    <a:cubicBezTo>
                      <a:pt x="45720" y="80963"/>
                      <a:pt x="50483" y="78105"/>
                      <a:pt x="54292" y="74295"/>
                    </a:cubicBezTo>
                    <a:cubicBezTo>
                      <a:pt x="55245" y="72390"/>
                      <a:pt x="57150" y="71438"/>
                      <a:pt x="59055" y="71438"/>
                    </a:cubicBezTo>
                    <a:lnTo>
                      <a:pt x="71438" y="71438"/>
                    </a:lnTo>
                    <a:cubicBezTo>
                      <a:pt x="74295" y="71438"/>
                      <a:pt x="75248" y="73343"/>
                      <a:pt x="74295" y="76200"/>
                    </a:cubicBezTo>
                    <a:cubicBezTo>
                      <a:pt x="68580" y="92393"/>
                      <a:pt x="56198" y="100965"/>
                      <a:pt x="40958" y="100965"/>
                    </a:cubicBezTo>
                    <a:cubicBezTo>
                      <a:pt x="16192" y="100965"/>
                      <a:pt x="0" y="79058"/>
                      <a:pt x="0" y="50483"/>
                    </a:cubicBezTo>
                    <a:cubicBezTo>
                      <a:pt x="0" y="21908"/>
                      <a:pt x="16192" y="0"/>
                      <a:pt x="40005" y="0"/>
                    </a:cubicBezTo>
                    <a:cubicBezTo>
                      <a:pt x="61913" y="953"/>
                      <a:pt x="77153" y="23813"/>
                      <a:pt x="77153" y="51435"/>
                    </a:cubicBezTo>
                    <a:close/>
                    <a:moveTo>
                      <a:pt x="57150" y="41910"/>
                    </a:moveTo>
                    <a:cubicBezTo>
                      <a:pt x="55245" y="28575"/>
                      <a:pt x="46673" y="22860"/>
                      <a:pt x="39053" y="22860"/>
                    </a:cubicBezTo>
                    <a:cubicBezTo>
                      <a:pt x="28575" y="22860"/>
                      <a:pt x="21908"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5" name="Freeform 644">
                <a:extLst>
                  <a:ext uri="{FF2B5EF4-FFF2-40B4-BE49-F238E27FC236}">
                    <a16:creationId xmlns:a16="http://schemas.microsoft.com/office/drawing/2014/main" id="{80B9120D-098E-A123-60A9-6F3DBCB15E29}"/>
                  </a:ext>
                </a:extLst>
              </p:cNvPr>
              <p:cNvSpPr/>
              <p:nvPr/>
            </p:nvSpPr>
            <p:spPr>
              <a:xfrm>
                <a:off x="2137410" y="436244"/>
                <a:ext cx="20954" cy="134302"/>
              </a:xfrm>
              <a:custGeom>
                <a:avLst/>
                <a:gdLst>
                  <a:gd name="connsiteX0" fmla="*/ 3810 w 20954"/>
                  <a:gd name="connsiteY0" fmla="*/ 0 h 134302"/>
                  <a:gd name="connsiteX1" fmla="*/ 17145 w 20954"/>
                  <a:gd name="connsiteY1" fmla="*/ 0 h 134302"/>
                  <a:gd name="connsiteX2" fmla="*/ 20955 w 20954"/>
                  <a:gd name="connsiteY2" fmla="*/ 4763 h 134302"/>
                  <a:gd name="connsiteX3" fmla="*/ 20955 w 20954"/>
                  <a:gd name="connsiteY3" fmla="*/ 129540 h 134302"/>
                  <a:gd name="connsiteX4" fmla="*/ 17145 w 20954"/>
                  <a:gd name="connsiteY4" fmla="*/ 134303 h 134302"/>
                  <a:gd name="connsiteX5" fmla="*/ 3810 w 20954"/>
                  <a:gd name="connsiteY5" fmla="*/ 134303 h 134302"/>
                  <a:gd name="connsiteX6" fmla="*/ 0 w 20954"/>
                  <a:gd name="connsiteY6" fmla="*/ 129540 h 134302"/>
                  <a:gd name="connsiteX7" fmla="*/ 0 w 20954"/>
                  <a:gd name="connsiteY7" fmla="*/ 4763 h 134302"/>
                  <a:gd name="connsiteX8" fmla="*/ 3810 w 20954"/>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54" h="134302">
                    <a:moveTo>
                      <a:pt x="3810" y="0"/>
                    </a:moveTo>
                    <a:lnTo>
                      <a:pt x="17145" y="0"/>
                    </a:lnTo>
                    <a:cubicBezTo>
                      <a:pt x="19050" y="0"/>
                      <a:pt x="20955" y="1905"/>
                      <a:pt x="20955" y="4763"/>
                    </a:cubicBezTo>
                    <a:lnTo>
                      <a:pt x="20955" y="129540"/>
                    </a:lnTo>
                    <a:cubicBezTo>
                      <a:pt x="20955" y="132398"/>
                      <a:pt x="20002" y="134303"/>
                      <a:pt x="17145" y="134303"/>
                    </a:cubicBezTo>
                    <a:lnTo>
                      <a:pt x="3810" y="134303"/>
                    </a:lnTo>
                    <a:cubicBezTo>
                      <a:pt x="1905" y="134303"/>
                      <a:pt x="0" y="132398"/>
                      <a:pt x="0" y="129540"/>
                    </a:cubicBezTo>
                    <a:lnTo>
                      <a:pt x="0" y="4763"/>
                    </a:lnTo>
                    <a:cubicBezTo>
                      <a:pt x="0" y="1905"/>
                      <a:pt x="952" y="0"/>
                      <a:pt x="3810"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6" name="Freeform 645">
                <a:extLst>
                  <a:ext uri="{FF2B5EF4-FFF2-40B4-BE49-F238E27FC236}">
                    <a16:creationId xmlns:a16="http://schemas.microsoft.com/office/drawing/2014/main" id="{EC9963D3-0707-2A95-38B0-564D5E201108}"/>
                  </a:ext>
                </a:extLst>
              </p:cNvPr>
              <p:cNvSpPr/>
              <p:nvPr/>
            </p:nvSpPr>
            <p:spPr>
              <a:xfrm>
                <a:off x="2176462" y="47148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7" y="1905"/>
                      <a:pt x="20003" y="3810"/>
                      <a:pt x="20003" y="6668"/>
                    </a:cubicBezTo>
                    <a:lnTo>
                      <a:pt x="20003" y="12382"/>
                    </a:lnTo>
                    <a:cubicBezTo>
                      <a:pt x="23813" y="4763"/>
                      <a:pt x="31433" y="0"/>
                      <a:pt x="40958"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7" name="Freeform 646">
                <a:extLst>
                  <a:ext uri="{FF2B5EF4-FFF2-40B4-BE49-F238E27FC236}">
                    <a16:creationId xmlns:a16="http://schemas.microsoft.com/office/drawing/2014/main" id="{B1BE34DA-B4D5-21EB-9231-31F7DD8B2D87}"/>
                  </a:ext>
                </a:extLst>
              </p:cNvPr>
              <p:cNvSpPr/>
              <p:nvPr/>
            </p:nvSpPr>
            <p:spPr>
              <a:xfrm>
                <a:off x="2253615" y="436949"/>
                <a:ext cx="81915" cy="136455"/>
              </a:xfrm>
              <a:custGeom>
                <a:avLst/>
                <a:gdLst>
                  <a:gd name="connsiteX0" fmla="*/ 81915 w 81915"/>
                  <a:gd name="connsiteY0" fmla="*/ 4058 h 136455"/>
                  <a:gd name="connsiteX1" fmla="*/ 81915 w 81915"/>
                  <a:gd name="connsiteY1" fmla="*/ 128835 h 136455"/>
                  <a:gd name="connsiteX2" fmla="*/ 78105 w 81915"/>
                  <a:gd name="connsiteY2" fmla="*/ 133598 h 136455"/>
                  <a:gd name="connsiteX3" fmla="*/ 65722 w 81915"/>
                  <a:gd name="connsiteY3" fmla="*/ 133598 h 136455"/>
                  <a:gd name="connsiteX4" fmla="*/ 61913 w 81915"/>
                  <a:gd name="connsiteY4" fmla="*/ 128835 h 136455"/>
                  <a:gd name="connsiteX5" fmla="*/ 61913 w 81915"/>
                  <a:gd name="connsiteY5" fmla="*/ 122168 h 136455"/>
                  <a:gd name="connsiteX6" fmla="*/ 37147 w 81915"/>
                  <a:gd name="connsiteY6" fmla="*/ 136455 h 136455"/>
                  <a:gd name="connsiteX7" fmla="*/ 0 w 81915"/>
                  <a:gd name="connsiteY7" fmla="*/ 85973 h 136455"/>
                  <a:gd name="connsiteX8" fmla="*/ 37147 w 81915"/>
                  <a:gd name="connsiteY8" fmla="*/ 35490 h 136455"/>
                  <a:gd name="connsiteX9" fmla="*/ 61913 w 81915"/>
                  <a:gd name="connsiteY9" fmla="*/ 49778 h 136455"/>
                  <a:gd name="connsiteX10" fmla="*/ 61913 w 81915"/>
                  <a:gd name="connsiteY10" fmla="*/ 5010 h 136455"/>
                  <a:gd name="connsiteX11" fmla="*/ 65722 w 81915"/>
                  <a:gd name="connsiteY11" fmla="*/ 248 h 136455"/>
                  <a:gd name="connsiteX12" fmla="*/ 78105 w 81915"/>
                  <a:gd name="connsiteY12" fmla="*/ 248 h 136455"/>
                  <a:gd name="connsiteX13" fmla="*/ 81915 w 81915"/>
                  <a:gd name="connsiteY13" fmla="*/ 4058 h 136455"/>
                  <a:gd name="connsiteX14" fmla="*/ 62865 w 81915"/>
                  <a:gd name="connsiteY14" fmla="*/ 85020 h 136455"/>
                  <a:gd name="connsiteX15" fmla="*/ 41910 w 81915"/>
                  <a:gd name="connsiteY15" fmla="*/ 58350 h 136455"/>
                  <a:gd name="connsiteX16" fmla="*/ 20955 w 81915"/>
                  <a:gd name="connsiteY16" fmla="*/ 85020 h 136455"/>
                  <a:gd name="connsiteX17" fmla="*/ 41910 w 81915"/>
                  <a:gd name="connsiteY17" fmla="*/ 111690 h 136455"/>
                  <a:gd name="connsiteX18" fmla="*/ 62865 w 81915"/>
                  <a:gd name="connsiteY18" fmla="*/ 85020 h 13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5" h="136455">
                    <a:moveTo>
                      <a:pt x="81915" y="4058"/>
                    </a:moveTo>
                    <a:lnTo>
                      <a:pt x="81915" y="128835"/>
                    </a:lnTo>
                    <a:cubicBezTo>
                      <a:pt x="81915" y="131693"/>
                      <a:pt x="80963" y="133598"/>
                      <a:pt x="78105" y="133598"/>
                    </a:cubicBezTo>
                    <a:lnTo>
                      <a:pt x="65722" y="133598"/>
                    </a:lnTo>
                    <a:cubicBezTo>
                      <a:pt x="63818" y="133598"/>
                      <a:pt x="61913" y="131693"/>
                      <a:pt x="61913" y="128835"/>
                    </a:cubicBezTo>
                    <a:lnTo>
                      <a:pt x="61913" y="122168"/>
                    </a:lnTo>
                    <a:cubicBezTo>
                      <a:pt x="56197" y="130740"/>
                      <a:pt x="48578" y="136455"/>
                      <a:pt x="37147" y="136455"/>
                    </a:cubicBezTo>
                    <a:cubicBezTo>
                      <a:pt x="17145" y="136455"/>
                      <a:pt x="0" y="114548"/>
                      <a:pt x="0" y="85973"/>
                    </a:cubicBezTo>
                    <a:cubicBezTo>
                      <a:pt x="0" y="57398"/>
                      <a:pt x="17145" y="35490"/>
                      <a:pt x="37147" y="35490"/>
                    </a:cubicBezTo>
                    <a:cubicBezTo>
                      <a:pt x="48578" y="35490"/>
                      <a:pt x="56197" y="40253"/>
                      <a:pt x="61913" y="49778"/>
                    </a:cubicBezTo>
                    <a:lnTo>
                      <a:pt x="61913" y="5010"/>
                    </a:lnTo>
                    <a:cubicBezTo>
                      <a:pt x="61913" y="2153"/>
                      <a:pt x="62865" y="248"/>
                      <a:pt x="65722" y="248"/>
                    </a:cubicBezTo>
                    <a:lnTo>
                      <a:pt x="78105" y="248"/>
                    </a:lnTo>
                    <a:cubicBezTo>
                      <a:pt x="80963" y="-705"/>
                      <a:pt x="81915" y="1200"/>
                      <a:pt x="81915" y="4058"/>
                    </a:cubicBezTo>
                    <a:close/>
                    <a:moveTo>
                      <a:pt x="62865" y="85020"/>
                    </a:moveTo>
                    <a:cubicBezTo>
                      <a:pt x="62865" y="68828"/>
                      <a:pt x="54293" y="58350"/>
                      <a:pt x="41910" y="58350"/>
                    </a:cubicBezTo>
                    <a:cubicBezTo>
                      <a:pt x="29528" y="58350"/>
                      <a:pt x="20955" y="68828"/>
                      <a:pt x="20955" y="85020"/>
                    </a:cubicBezTo>
                    <a:cubicBezTo>
                      <a:pt x="20955" y="101213"/>
                      <a:pt x="29528" y="111690"/>
                      <a:pt x="41910" y="111690"/>
                    </a:cubicBezTo>
                    <a:cubicBezTo>
                      <a:pt x="54293" y="111690"/>
                      <a:pt x="62865" y="101213"/>
                      <a:pt x="62865" y="8502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8" name="Freeform 647">
                <a:extLst>
                  <a:ext uri="{FF2B5EF4-FFF2-40B4-BE49-F238E27FC236}">
                    <a16:creationId xmlns:a16="http://schemas.microsoft.com/office/drawing/2014/main" id="{96E4ECD6-B80E-8C98-F29C-58B782CA1FB7}"/>
                  </a:ext>
                </a:extLst>
              </p:cNvPr>
              <p:cNvSpPr/>
              <p:nvPr/>
            </p:nvSpPr>
            <p:spPr>
              <a:xfrm>
                <a:off x="2351722" y="474344"/>
                <a:ext cx="65722" cy="98107"/>
              </a:xfrm>
              <a:custGeom>
                <a:avLst/>
                <a:gdLst>
                  <a:gd name="connsiteX0" fmla="*/ 61913 w 65722"/>
                  <a:gd name="connsiteY0" fmla="*/ 0 h 98107"/>
                  <a:gd name="connsiteX1" fmla="*/ 65723 w 65722"/>
                  <a:gd name="connsiteY1" fmla="*/ 4763 h 98107"/>
                  <a:gd name="connsiteX2" fmla="*/ 65723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3 w 65722"/>
                  <a:gd name="connsiteY11" fmla="*/ 0 h 98107"/>
                  <a:gd name="connsiteX12" fmla="*/ 20003 w 65722"/>
                  <a:gd name="connsiteY12" fmla="*/ 4763 h 98107"/>
                  <a:gd name="connsiteX13" fmla="*/ 20003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8" y="0"/>
                      <a:pt x="65723" y="1905"/>
                      <a:pt x="65723" y="4763"/>
                    </a:cubicBezTo>
                    <a:lnTo>
                      <a:pt x="65723" y="91440"/>
                    </a:lnTo>
                    <a:cubicBezTo>
                      <a:pt x="65723"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8" y="98108"/>
                      <a:pt x="0" y="84773"/>
                      <a:pt x="0" y="60960"/>
                    </a:cubicBezTo>
                    <a:lnTo>
                      <a:pt x="0" y="4763"/>
                    </a:lnTo>
                    <a:cubicBezTo>
                      <a:pt x="0" y="1905"/>
                      <a:pt x="953" y="0"/>
                      <a:pt x="3810" y="0"/>
                    </a:cubicBezTo>
                    <a:lnTo>
                      <a:pt x="16193" y="0"/>
                    </a:lnTo>
                    <a:cubicBezTo>
                      <a:pt x="18098" y="0"/>
                      <a:pt x="20003" y="1905"/>
                      <a:pt x="20003" y="4763"/>
                    </a:cubicBezTo>
                    <a:lnTo>
                      <a:pt x="20003" y="59055"/>
                    </a:lnTo>
                    <a:cubicBezTo>
                      <a:pt x="20003" y="69533"/>
                      <a:pt x="24765" y="75248"/>
                      <a:pt x="32385" y="75248"/>
                    </a:cubicBezTo>
                    <a:cubicBezTo>
                      <a:pt x="40005" y="75248"/>
                      <a:pt x="45720" y="69533"/>
                      <a:pt x="45720" y="55245"/>
                    </a:cubicBezTo>
                    <a:lnTo>
                      <a:pt x="45720" y="4763"/>
                    </a:lnTo>
                    <a:cubicBezTo>
                      <a:pt x="45720" y="1905"/>
                      <a:pt x="46673"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9" name="Freeform 648">
                <a:extLst>
                  <a:ext uri="{FF2B5EF4-FFF2-40B4-BE49-F238E27FC236}">
                    <a16:creationId xmlns:a16="http://schemas.microsoft.com/office/drawing/2014/main" id="{9168F1B8-B383-B2F5-D810-E91D7B625688}"/>
                  </a:ext>
                </a:extLst>
              </p:cNvPr>
              <p:cNvSpPr/>
              <p:nvPr/>
            </p:nvSpPr>
            <p:spPr>
              <a:xfrm>
                <a:off x="2432685" y="471487"/>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0" name="Freeform 649">
                <a:extLst>
                  <a:ext uri="{FF2B5EF4-FFF2-40B4-BE49-F238E27FC236}">
                    <a16:creationId xmlns:a16="http://schemas.microsoft.com/office/drawing/2014/main" id="{BE2D9CC8-82F2-6892-E54C-7254A4A5339F}"/>
                  </a:ext>
                </a:extLst>
              </p:cNvPr>
              <p:cNvSpPr/>
              <p:nvPr/>
            </p:nvSpPr>
            <p:spPr>
              <a:xfrm>
                <a:off x="2499360" y="44386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8"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1" name="Freeform 650">
                <a:extLst>
                  <a:ext uri="{FF2B5EF4-FFF2-40B4-BE49-F238E27FC236}">
                    <a16:creationId xmlns:a16="http://schemas.microsoft.com/office/drawing/2014/main" id="{FF8F31AF-71E7-D6C6-0866-08C12244569C}"/>
                  </a:ext>
                </a:extLst>
              </p:cNvPr>
              <p:cNvSpPr/>
              <p:nvPr/>
            </p:nvSpPr>
            <p:spPr>
              <a:xfrm>
                <a:off x="2556510" y="472440"/>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3 w 40957"/>
                  <a:gd name="connsiteY11" fmla="*/ 6667 h 98107"/>
                  <a:gd name="connsiteX12" fmla="*/ 20003 w 40957"/>
                  <a:gd name="connsiteY12" fmla="*/ 16192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7"/>
                      <a:pt x="40005" y="27622"/>
                      <a:pt x="38100" y="27622"/>
                    </a:cubicBezTo>
                    <a:cubicBezTo>
                      <a:pt x="28575" y="27622"/>
                      <a:pt x="20003" y="33338"/>
                      <a:pt x="20003" y="50482"/>
                    </a:cubicBezTo>
                    <a:lnTo>
                      <a:pt x="20003" y="93345"/>
                    </a:lnTo>
                    <a:cubicBezTo>
                      <a:pt x="20003" y="96203"/>
                      <a:pt x="19050" y="98107"/>
                      <a:pt x="16193" y="98107"/>
                    </a:cubicBezTo>
                    <a:lnTo>
                      <a:pt x="3810" y="98107"/>
                    </a:lnTo>
                    <a:cubicBezTo>
                      <a:pt x="1905" y="98107"/>
                      <a:pt x="0" y="96203"/>
                      <a:pt x="0" y="93345"/>
                    </a:cubicBezTo>
                    <a:lnTo>
                      <a:pt x="0" y="6667"/>
                    </a:lnTo>
                    <a:cubicBezTo>
                      <a:pt x="0" y="3810"/>
                      <a:pt x="953" y="1905"/>
                      <a:pt x="3810" y="1905"/>
                    </a:cubicBezTo>
                    <a:lnTo>
                      <a:pt x="16193" y="1905"/>
                    </a:lnTo>
                    <a:cubicBezTo>
                      <a:pt x="18098" y="1905"/>
                      <a:pt x="20003" y="3810"/>
                      <a:pt x="20003" y="6667"/>
                    </a:cubicBezTo>
                    <a:lnTo>
                      <a:pt x="20003" y="16192"/>
                    </a:lnTo>
                    <a:cubicBezTo>
                      <a:pt x="22860" y="6667"/>
                      <a:pt x="29528"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2" name="Freeform 651">
                <a:extLst>
                  <a:ext uri="{FF2B5EF4-FFF2-40B4-BE49-F238E27FC236}">
                    <a16:creationId xmlns:a16="http://schemas.microsoft.com/office/drawing/2014/main" id="{EDBE0832-D5D3-6E59-0AD0-3A119368801E}"/>
                  </a:ext>
                </a:extLst>
              </p:cNvPr>
              <p:cNvSpPr/>
              <p:nvPr/>
            </p:nvSpPr>
            <p:spPr>
              <a:xfrm>
                <a:off x="2601873" y="474344"/>
                <a:ext cx="72151" cy="133350"/>
              </a:xfrm>
              <a:custGeom>
                <a:avLst/>
                <a:gdLst>
                  <a:gd name="connsiteX0" fmla="*/ 55602 w 72151"/>
                  <a:gd name="connsiteY0" fmla="*/ 0 h 133350"/>
                  <a:gd name="connsiteX1" fmla="*/ 68937 w 72151"/>
                  <a:gd name="connsiteY1" fmla="*/ 0 h 133350"/>
                  <a:gd name="connsiteX2" fmla="*/ 71795 w 72151"/>
                  <a:gd name="connsiteY2" fmla="*/ 4763 h 133350"/>
                  <a:gd name="connsiteX3" fmla="*/ 38457 w 72151"/>
                  <a:gd name="connsiteY3" fmla="*/ 129540 h 133350"/>
                  <a:gd name="connsiteX4" fmla="*/ 34647 w 72151"/>
                  <a:gd name="connsiteY4" fmla="*/ 133350 h 133350"/>
                  <a:gd name="connsiteX5" fmla="*/ 21312 w 72151"/>
                  <a:gd name="connsiteY5" fmla="*/ 133350 h 133350"/>
                  <a:gd name="connsiteX6" fmla="*/ 18455 w 72151"/>
                  <a:gd name="connsiteY6" fmla="*/ 128588 h 133350"/>
                  <a:gd name="connsiteX7" fmla="*/ 27980 w 72151"/>
                  <a:gd name="connsiteY7" fmla="*/ 94298 h 133350"/>
                  <a:gd name="connsiteX8" fmla="*/ 357 w 72151"/>
                  <a:gd name="connsiteY8" fmla="*/ 5715 h 133350"/>
                  <a:gd name="connsiteX9" fmla="*/ 3215 w 72151"/>
                  <a:gd name="connsiteY9" fmla="*/ 953 h 133350"/>
                  <a:gd name="connsiteX10" fmla="*/ 16550 w 72151"/>
                  <a:gd name="connsiteY10" fmla="*/ 953 h 133350"/>
                  <a:gd name="connsiteX11" fmla="*/ 20360 w 72151"/>
                  <a:gd name="connsiteY11" fmla="*/ 4763 h 133350"/>
                  <a:gd name="connsiteX12" fmla="*/ 37505 w 72151"/>
                  <a:gd name="connsiteY12" fmla="*/ 60960 h 133350"/>
                  <a:gd name="connsiteX13" fmla="*/ 51792 w 72151"/>
                  <a:gd name="connsiteY13" fmla="*/ 4763 h 133350"/>
                  <a:gd name="connsiteX14" fmla="*/ 55602 w 72151"/>
                  <a:gd name="connsiteY14"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51" h="133350">
                    <a:moveTo>
                      <a:pt x="55602" y="0"/>
                    </a:moveTo>
                    <a:lnTo>
                      <a:pt x="68937" y="0"/>
                    </a:lnTo>
                    <a:cubicBezTo>
                      <a:pt x="71795" y="0"/>
                      <a:pt x="72747" y="1905"/>
                      <a:pt x="71795" y="4763"/>
                    </a:cubicBezTo>
                    <a:lnTo>
                      <a:pt x="38457" y="129540"/>
                    </a:lnTo>
                    <a:cubicBezTo>
                      <a:pt x="37505" y="132398"/>
                      <a:pt x="36552" y="133350"/>
                      <a:pt x="34647" y="133350"/>
                    </a:cubicBezTo>
                    <a:lnTo>
                      <a:pt x="21312" y="133350"/>
                    </a:lnTo>
                    <a:cubicBezTo>
                      <a:pt x="18455" y="133350"/>
                      <a:pt x="17502" y="131445"/>
                      <a:pt x="18455" y="128588"/>
                    </a:cubicBezTo>
                    <a:lnTo>
                      <a:pt x="27980" y="94298"/>
                    </a:lnTo>
                    <a:lnTo>
                      <a:pt x="357" y="5715"/>
                    </a:lnTo>
                    <a:cubicBezTo>
                      <a:pt x="-595" y="2858"/>
                      <a:pt x="357" y="953"/>
                      <a:pt x="3215" y="953"/>
                    </a:cubicBezTo>
                    <a:lnTo>
                      <a:pt x="16550" y="953"/>
                    </a:lnTo>
                    <a:cubicBezTo>
                      <a:pt x="18455" y="953"/>
                      <a:pt x="20360" y="1905"/>
                      <a:pt x="20360" y="4763"/>
                    </a:cubicBezTo>
                    <a:lnTo>
                      <a:pt x="37505" y="60960"/>
                    </a:lnTo>
                    <a:lnTo>
                      <a:pt x="51792" y="4763"/>
                    </a:lnTo>
                    <a:cubicBezTo>
                      <a:pt x="52745" y="953"/>
                      <a:pt x="53697" y="0"/>
                      <a:pt x="55602"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1" name="Freeform 20">
              <a:extLst>
                <a:ext uri="{FF2B5EF4-FFF2-40B4-BE49-F238E27FC236}">
                  <a16:creationId xmlns:a16="http://schemas.microsoft.com/office/drawing/2014/main" id="{F290E58B-88FF-6ED4-7463-5AD52D9609FF}"/>
                </a:ext>
              </a:extLst>
            </p:cNvPr>
            <p:cNvSpPr/>
            <p:nvPr/>
          </p:nvSpPr>
          <p:spPr>
            <a:xfrm>
              <a:off x="723900" y="139065"/>
              <a:ext cx="252412" cy="493394"/>
            </a:xfrm>
            <a:custGeom>
              <a:avLst/>
              <a:gdLst>
                <a:gd name="connsiteX0" fmla="*/ 47625 w 252412"/>
                <a:gd name="connsiteY0" fmla="*/ 0 h 493394"/>
                <a:gd name="connsiteX1" fmla="*/ 0 w 252412"/>
                <a:gd name="connsiteY1" fmla="*/ 47625 h 493394"/>
                <a:gd name="connsiteX2" fmla="*/ 0 w 252412"/>
                <a:gd name="connsiteY2" fmla="*/ 246697 h 493394"/>
                <a:gd name="connsiteX3" fmla="*/ 0 w 252412"/>
                <a:gd name="connsiteY3" fmla="*/ 445770 h 493394"/>
                <a:gd name="connsiteX4" fmla="*/ 47625 w 252412"/>
                <a:gd name="connsiteY4" fmla="*/ 493395 h 493394"/>
                <a:gd name="connsiteX5" fmla="*/ 252412 w 252412"/>
                <a:gd name="connsiteY5" fmla="*/ 493395 h 493394"/>
                <a:gd name="connsiteX6" fmla="*/ 252412 w 252412"/>
                <a:gd name="connsiteY6" fmla="*/ 953 h 493394"/>
                <a:gd name="connsiteX7" fmla="*/ 47625 w 252412"/>
                <a:gd name="connsiteY7" fmla="*/ 0 h 493394"/>
                <a:gd name="connsiteX8" fmla="*/ 47625 w 252412"/>
                <a:gd name="connsiteY8" fmla="*/ 0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4">
                  <a:moveTo>
                    <a:pt x="47625" y="0"/>
                  </a:moveTo>
                  <a:cubicBezTo>
                    <a:pt x="20955" y="0"/>
                    <a:pt x="0" y="20955"/>
                    <a:pt x="0" y="47625"/>
                  </a:cubicBezTo>
                  <a:lnTo>
                    <a:pt x="0" y="246697"/>
                  </a:lnTo>
                  <a:lnTo>
                    <a:pt x="0" y="445770"/>
                  </a:lnTo>
                  <a:cubicBezTo>
                    <a:pt x="0" y="472440"/>
                    <a:pt x="20955" y="493395"/>
                    <a:pt x="47625" y="493395"/>
                  </a:cubicBezTo>
                  <a:lnTo>
                    <a:pt x="252412" y="493395"/>
                  </a:lnTo>
                  <a:lnTo>
                    <a:pt x="252412" y="953"/>
                  </a:lnTo>
                  <a:lnTo>
                    <a:pt x="47625" y="0"/>
                  </a:lnTo>
                  <a:lnTo>
                    <a:pt x="47625" y="0"/>
                  </a:lnTo>
                  <a:close/>
                </a:path>
              </a:pathLst>
            </a:custGeom>
            <a:solidFill>
              <a:srgbClr val="9DAEA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22" name="Graphic 3">
              <a:extLst>
                <a:ext uri="{FF2B5EF4-FFF2-40B4-BE49-F238E27FC236}">
                  <a16:creationId xmlns:a16="http://schemas.microsoft.com/office/drawing/2014/main" id="{83EE302B-8869-312C-7B00-2D6B5DB89E62}"/>
                </a:ext>
              </a:extLst>
            </p:cNvPr>
            <p:cNvGrpSpPr/>
            <p:nvPr/>
          </p:nvGrpSpPr>
          <p:grpSpPr>
            <a:xfrm>
              <a:off x="3417570" y="375284"/>
              <a:ext cx="869632" cy="304800"/>
              <a:chOff x="3417570" y="375284"/>
              <a:chExt cx="869632" cy="304800"/>
            </a:xfrm>
            <a:solidFill>
              <a:srgbClr val="F2F2F2"/>
            </a:solidFill>
          </p:grpSpPr>
          <p:sp>
            <p:nvSpPr>
              <p:cNvPr id="580" name="Freeform 579">
                <a:extLst>
                  <a:ext uri="{FF2B5EF4-FFF2-40B4-BE49-F238E27FC236}">
                    <a16:creationId xmlns:a16="http://schemas.microsoft.com/office/drawing/2014/main" id="{12F6626E-F3BF-A230-E6C4-E5FAEC93EDDE}"/>
                  </a:ext>
                </a:extLst>
              </p:cNvPr>
              <p:cNvSpPr/>
              <p:nvPr/>
            </p:nvSpPr>
            <p:spPr>
              <a:xfrm>
                <a:off x="3548062" y="675322"/>
                <a:ext cx="90487" cy="4762"/>
              </a:xfrm>
              <a:custGeom>
                <a:avLst/>
                <a:gdLst>
                  <a:gd name="connsiteX0" fmla="*/ 86678 w 90487"/>
                  <a:gd name="connsiteY0" fmla="*/ 0 h 4762"/>
                  <a:gd name="connsiteX1" fmla="*/ 4763 w 90487"/>
                  <a:gd name="connsiteY1" fmla="*/ 0 h 4762"/>
                  <a:gd name="connsiteX2" fmla="*/ 0 w 90487"/>
                  <a:gd name="connsiteY2" fmla="*/ 4763 h 4762"/>
                  <a:gd name="connsiteX3" fmla="*/ 90488 w 90487"/>
                  <a:gd name="connsiteY3" fmla="*/ 4763 h 4762"/>
                  <a:gd name="connsiteX4" fmla="*/ 86678 w 90487"/>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 h="4762">
                    <a:moveTo>
                      <a:pt x="86678" y="0"/>
                    </a:moveTo>
                    <a:lnTo>
                      <a:pt x="4763" y="0"/>
                    </a:lnTo>
                    <a:cubicBezTo>
                      <a:pt x="1905" y="0"/>
                      <a:pt x="0" y="1905"/>
                      <a:pt x="0" y="4763"/>
                    </a:cubicBezTo>
                    <a:lnTo>
                      <a:pt x="90488" y="4763"/>
                    </a:lnTo>
                    <a:cubicBezTo>
                      <a:pt x="90488" y="1905"/>
                      <a:pt x="88583" y="0"/>
                      <a:pt x="86678"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1" name="Freeform 580">
                <a:extLst>
                  <a:ext uri="{FF2B5EF4-FFF2-40B4-BE49-F238E27FC236}">
                    <a16:creationId xmlns:a16="http://schemas.microsoft.com/office/drawing/2014/main" id="{00256408-01D8-EFEA-17C6-850083975D34}"/>
                  </a:ext>
                </a:extLst>
              </p:cNvPr>
              <p:cNvSpPr/>
              <p:nvPr/>
            </p:nvSpPr>
            <p:spPr>
              <a:xfrm>
                <a:off x="3677603" y="675322"/>
                <a:ext cx="90487" cy="4762"/>
              </a:xfrm>
              <a:custGeom>
                <a:avLst/>
                <a:gdLst>
                  <a:gd name="connsiteX0" fmla="*/ 86678 w 90487"/>
                  <a:gd name="connsiteY0" fmla="*/ 0 h 4762"/>
                  <a:gd name="connsiteX1" fmla="*/ 4763 w 90487"/>
                  <a:gd name="connsiteY1" fmla="*/ 0 h 4762"/>
                  <a:gd name="connsiteX2" fmla="*/ 0 w 90487"/>
                  <a:gd name="connsiteY2" fmla="*/ 4763 h 4762"/>
                  <a:gd name="connsiteX3" fmla="*/ 90488 w 90487"/>
                  <a:gd name="connsiteY3" fmla="*/ 4763 h 4762"/>
                  <a:gd name="connsiteX4" fmla="*/ 86678 w 90487"/>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 h="4762">
                    <a:moveTo>
                      <a:pt x="86678" y="0"/>
                    </a:moveTo>
                    <a:lnTo>
                      <a:pt x="4763" y="0"/>
                    </a:lnTo>
                    <a:cubicBezTo>
                      <a:pt x="1905" y="0"/>
                      <a:pt x="0" y="1905"/>
                      <a:pt x="0" y="4763"/>
                    </a:cubicBezTo>
                    <a:lnTo>
                      <a:pt x="90488" y="4763"/>
                    </a:lnTo>
                    <a:cubicBezTo>
                      <a:pt x="90488" y="1905"/>
                      <a:pt x="88582" y="0"/>
                      <a:pt x="86678"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2" name="Freeform 581">
                <a:extLst>
                  <a:ext uri="{FF2B5EF4-FFF2-40B4-BE49-F238E27FC236}">
                    <a16:creationId xmlns:a16="http://schemas.microsoft.com/office/drawing/2014/main" id="{9C47D178-92B1-4AB2-12C5-512AD582D565}"/>
                  </a:ext>
                </a:extLst>
              </p:cNvPr>
              <p:cNvSpPr/>
              <p:nvPr/>
            </p:nvSpPr>
            <p:spPr>
              <a:xfrm>
                <a:off x="3417570" y="675322"/>
                <a:ext cx="90735" cy="4762"/>
              </a:xfrm>
              <a:custGeom>
                <a:avLst/>
                <a:gdLst>
                  <a:gd name="connsiteX0" fmla="*/ 86677 w 90735"/>
                  <a:gd name="connsiteY0" fmla="*/ 0 h 4762"/>
                  <a:gd name="connsiteX1" fmla="*/ 4763 w 90735"/>
                  <a:gd name="connsiteY1" fmla="*/ 0 h 4762"/>
                  <a:gd name="connsiteX2" fmla="*/ 0 w 90735"/>
                  <a:gd name="connsiteY2" fmla="*/ 4763 h 4762"/>
                  <a:gd name="connsiteX3" fmla="*/ 90488 w 90735"/>
                  <a:gd name="connsiteY3" fmla="*/ 4763 h 4762"/>
                  <a:gd name="connsiteX4" fmla="*/ 86677 w 90735"/>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735" h="4762">
                    <a:moveTo>
                      <a:pt x="86677" y="0"/>
                    </a:moveTo>
                    <a:lnTo>
                      <a:pt x="4763" y="0"/>
                    </a:lnTo>
                    <a:cubicBezTo>
                      <a:pt x="1905" y="0"/>
                      <a:pt x="0" y="1905"/>
                      <a:pt x="0" y="4763"/>
                    </a:cubicBezTo>
                    <a:lnTo>
                      <a:pt x="90488" y="4763"/>
                    </a:lnTo>
                    <a:cubicBezTo>
                      <a:pt x="91440" y="1905"/>
                      <a:pt x="89535" y="0"/>
                      <a:pt x="86677"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3" name="Freeform 582">
                <a:extLst>
                  <a:ext uri="{FF2B5EF4-FFF2-40B4-BE49-F238E27FC236}">
                    <a16:creationId xmlns:a16="http://schemas.microsoft.com/office/drawing/2014/main" id="{3D70C2B1-2582-65D4-C148-B7EFDCABDD3A}"/>
                  </a:ext>
                </a:extLst>
              </p:cNvPr>
              <p:cNvSpPr/>
              <p:nvPr/>
            </p:nvSpPr>
            <p:spPr>
              <a:xfrm>
                <a:off x="3936683" y="675322"/>
                <a:ext cx="90735" cy="4762"/>
              </a:xfrm>
              <a:custGeom>
                <a:avLst/>
                <a:gdLst>
                  <a:gd name="connsiteX0" fmla="*/ 86677 w 90735"/>
                  <a:gd name="connsiteY0" fmla="*/ 0 h 4762"/>
                  <a:gd name="connsiteX1" fmla="*/ 4763 w 90735"/>
                  <a:gd name="connsiteY1" fmla="*/ 0 h 4762"/>
                  <a:gd name="connsiteX2" fmla="*/ 0 w 90735"/>
                  <a:gd name="connsiteY2" fmla="*/ 4763 h 4762"/>
                  <a:gd name="connsiteX3" fmla="*/ 90488 w 90735"/>
                  <a:gd name="connsiteY3" fmla="*/ 4763 h 4762"/>
                  <a:gd name="connsiteX4" fmla="*/ 86677 w 90735"/>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735" h="4762">
                    <a:moveTo>
                      <a:pt x="86677" y="0"/>
                    </a:moveTo>
                    <a:lnTo>
                      <a:pt x="4763" y="0"/>
                    </a:lnTo>
                    <a:cubicBezTo>
                      <a:pt x="1905" y="0"/>
                      <a:pt x="0" y="1905"/>
                      <a:pt x="0" y="4763"/>
                    </a:cubicBezTo>
                    <a:lnTo>
                      <a:pt x="90488" y="4763"/>
                    </a:lnTo>
                    <a:cubicBezTo>
                      <a:pt x="91440" y="1905"/>
                      <a:pt x="89535" y="0"/>
                      <a:pt x="86677"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4" name="Freeform 583">
                <a:extLst>
                  <a:ext uri="{FF2B5EF4-FFF2-40B4-BE49-F238E27FC236}">
                    <a16:creationId xmlns:a16="http://schemas.microsoft.com/office/drawing/2014/main" id="{1B800CCC-B3E3-848F-2AD6-D695D9585789}"/>
                  </a:ext>
                </a:extLst>
              </p:cNvPr>
              <p:cNvSpPr/>
              <p:nvPr/>
            </p:nvSpPr>
            <p:spPr>
              <a:xfrm>
                <a:off x="4066222" y="675322"/>
                <a:ext cx="90735" cy="4762"/>
              </a:xfrm>
              <a:custGeom>
                <a:avLst/>
                <a:gdLst>
                  <a:gd name="connsiteX0" fmla="*/ 86678 w 90735"/>
                  <a:gd name="connsiteY0" fmla="*/ 0 h 4762"/>
                  <a:gd name="connsiteX1" fmla="*/ 4763 w 90735"/>
                  <a:gd name="connsiteY1" fmla="*/ 0 h 4762"/>
                  <a:gd name="connsiteX2" fmla="*/ 0 w 90735"/>
                  <a:gd name="connsiteY2" fmla="*/ 4763 h 4762"/>
                  <a:gd name="connsiteX3" fmla="*/ 90488 w 90735"/>
                  <a:gd name="connsiteY3" fmla="*/ 4763 h 4762"/>
                  <a:gd name="connsiteX4" fmla="*/ 86678 w 90735"/>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735" h="4762">
                    <a:moveTo>
                      <a:pt x="86678" y="0"/>
                    </a:moveTo>
                    <a:lnTo>
                      <a:pt x="4763" y="0"/>
                    </a:lnTo>
                    <a:cubicBezTo>
                      <a:pt x="1905" y="0"/>
                      <a:pt x="0" y="1905"/>
                      <a:pt x="0" y="4763"/>
                    </a:cubicBezTo>
                    <a:lnTo>
                      <a:pt x="90488" y="4763"/>
                    </a:lnTo>
                    <a:cubicBezTo>
                      <a:pt x="91440" y="1905"/>
                      <a:pt x="89535" y="0"/>
                      <a:pt x="86678"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5" name="Freeform 584">
                <a:extLst>
                  <a:ext uri="{FF2B5EF4-FFF2-40B4-BE49-F238E27FC236}">
                    <a16:creationId xmlns:a16="http://schemas.microsoft.com/office/drawing/2014/main" id="{1D29BE8F-C989-658C-2EE9-5AEE71B73760}"/>
                  </a:ext>
                </a:extLst>
              </p:cNvPr>
              <p:cNvSpPr/>
              <p:nvPr/>
            </p:nvSpPr>
            <p:spPr>
              <a:xfrm>
                <a:off x="4196715" y="675322"/>
                <a:ext cx="90487" cy="4762"/>
              </a:xfrm>
              <a:custGeom>
                <a:avLst/>
                <a:gdLst>
                  <a:gd name="connsiteX0" fmla="*/ 85725 w 90487"/>
                  <a:gd name="connsiteY0" fmla="*/ 0 h 4762"/>
                  <a:gd name="connsiteX1" fmla="*/ 4763 w 90487"/>
                  <a:gd name="connsiteY1" fmla="*/ 0 h 4762"/>
                  <a:gd name="connsiteX2" fmla="*/ 0 w 90487"/>
                  <a:gd name="connsiteY2" fmla="*/ 4763 h 4762"/>
                  <a:gd name="connsiteX3" fmla="*/ 90488 w 90487"/>
                  <a:gd name="connsiteY3" fmla="*/ 4763 h 4762"/>
                  <a:gd name="connsiteX4" fmla="*/ 85725 w 90487"/>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 h="4762">
                    <a:moveTo>
                      <a:pt x="85725" y="0"/>
                    </a:moveTo>
                    <a:lnTo>
                      <a:pt x="4763" y="0"/>
                    </a:lnTo>
                    <a:cubicBezTo>
                      <a:pt x="1905" y="0"/>
                      <a:pt x="0" y="1905"/>
                      <a:pt x="0" y="4763"/>
                    </a:cubicBezTo>
                    <a:lnTo>
                      <a:pt x="90488" y="4763"/>
                    </a:lnTo>
                    <a:cubicBezTo>
                      <a:pt x="90488" y="1905"/>
                      <a:pt x="88582" y="0"/>
                      <a:pt x="85725"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6" name="Freeform 585">
                <a:extLst>
                  <a:ext uri="{FF2B5EF4-FFF2-40B4-BE49-F238E27FC236}">
                    <a16:creationId xmlns:a16="http://schemas.microsoft.com/office/drawing/2014/main" id="{5DF4AF5D-35E2-3B5C-F064-3E241F706496}"/>
                  </a:ext>
                </a:extLst>
              </p:cNvPr>
              <p:cNvSpPr/>
              <p:nvPr/>
            </p:nvSpPr>
            <p:spPr>
              <a:xfrm>
                <a:off x="3848100" y="375284"/>
                <a:ext cx="9525" cy="91440"/>
              </a:xfrm>
              <a:custGeom>
                <a:avLst/>
                <a:gdLst>
                  <a:gd name="connsiteX0" fmla="*/ 4763 w 9525"/>
                  <a:gd name="connsiteY0" fmla="*/ 0 h 91440"/>
                  <a:gd name="connsiteX1" fmla="*/ 0 w 9525"/>
                  <a:gd name="connsiteY1" fmla="*/ 4763 h 91440"/>
                  <a:gd name="connsiteX2" fmla="*/ 0 w 9525"/>
                  <a:gd name="connsiteY2" fmla="*/ 86678 h 91440"/>
                  <a:gd name="connsiteX3" fmla="*/ 4763 w 9525"/>
                  <a:gd name="connsiteY3" fmla="*/ 91440 h 91440"/>
                  <a:gd name="connsiteX4" fmla="*/ 9525 w 9525"/>
                  <a:gd name="connsiteY4" fmla="*/ 86678 h 91440"/>
                  <a:gd name="connsiteX5" fmla="*/ 9525 w 9525"/>
                  <a:gd name="connsiteY5" fmla="*/ 4763 h 91440"/>
                  <a:gd name="connsiteX6" fmla="*/ 4763 w 9525"/>
                  <a:gd name="connsiteY6" fmla="*/ 0 h 9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5" h="91440">
                    <a:moveTo>
                      <a:pt x="4763" y="0"/>
                    </a:moveTo>
                    <a:cubicBezTo>
                      <a:pt x="1905" y="0"/>
                      <a:pt x="0" y="1905"/>
                      <a:pt x="0" y="4763"/>
                    </a:cubicBezTo>
                    <a:lnTo>
                      <a:pt x="0" y="86678"/>
                    </a:lnTo>
                    <a:cubicBezTo>
                      <a:pt x="0" y="89535"/>
                      <a:pt x="1905" y="91440"/>
                      <a:pt x="4763" y="91440"/>
                    </a:cubicBezTo>
                    <a:cubicBezTo>
                      <a:pt x="7620" y="91440"/>
                      <a:pt x="9525" y="89535"/>
                      <a:pt x="9525" y="86678"/>
                    </a:cubicBezTo>
                    <a:lnTo>
                      <a:pt x="9525" y="4763"/>
                    </a:lnTo>
                    <a:cubicBezTo>
                      <a:pt x="9525" y="1905"/>
                      <a:pt x="7620" y="0"/>
                      <a:pt x="4763"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7" name="Freeform 586">
                <a:extLst>
                  <a:ext uri="{FF2B5EF4-FFF2-40B4-BE49-F238E27FC236}">
                    <a16:creationId xmlns:a16="http://schemas.microsoft.com/office/drawing/2014/main" id="{E70337ED-D0D9-6091-AA84-27C23E38F640}"/>
                  </a:ext>
                </a:extLst>
              </p:cNvPr>
              <p:cNvSpPr/>
              <p:nvPr/>
            </p:nvSpPr>
            <p:spPr>
              <a:xfrm>
                <a:off x="3848100" y="504825"/>
                <a:ext cx="9525" cy="91440"/>
              </a:xfrm>
              <a:custGeom>
                <a:avLst/>
                <a:gdLst>
                  <a:gd name="connsiteX0" fmla="*/ 4763 w 9525"/>
                  <a:gd name="connsiteY0" fmla="*/ 0 h 91440"/>
                  <a:gd name="connsiteX1" fmla="*/ 0 w 9525"/>
                  <a:gd name="connsiteY1" fmla="*/ 4763 h 91440"/>
                  <a:gd name="connsiteX2" fmla="*/ 0 w 9525"/>
                  <a:gd name="connsiteY2" fmla="*/ 86678 h 91440"/>
                  <a:gd name="connsiteX3" fmla="*/ 4763 w 9525"/>
                  <a:gd name="connsiteY3" fmla="*/ 91440 h 91440"/>
                  <a:gd name="connsiteX4" fmla="*/ 9525 w 9525"/>
                  <a:gd name="connsiteY4" fmla="*/ 86678 h 91440"/>
                  <a:gd name="connsiteX5" fmla="*/ 9525 w 9525"/>
                  <a:gd name="connsiteY5" fmla="*/ 4763 h 91440"/>
                  <a:gd name="connsiteX6" fmla="*/ 4763 w 9525"/>
                  <a:gd name="connsiteY6" fmla="*/ 0 h 9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5" h="91440">
                    <a:moveTo>
                      <a:pt x="4763" y="0"/>
                    </a:moveTo>
                    <a:cubicBezTo>
                      <a:pt x="1905" y="0"/>
                      <a:pt x="0" y="1905"/>
                      <a:pt x="0" y="4763"/>
                    </a:cubicBezTo>
                    <a:lnTo>
                      <a:pt x="0" y="86678"/>
                    </a:lnTo>
                    <a:cubicBezTo>
                      <a:pt x="0" y="89535"/>
                      <a:pt x="1905" y="91440"/>
                      <a:pt x="4763" y="91440"/>
                    </a:cubicBezTo>
                    <a:cubicBezTo>
                      <a:pt x="7620" y="91440"/>
                      <a:pt x="9525" y="89535"/>
                      <a:pt x="9525" y="86678"/>
                    </a:cubicBezTo>
                    <a:lnTo>
                      <a:pt x="9525" y="4763"/>
                    </a:lnTo>
                    <a:cubicBezTo>
                      <a:pt x="9525" y="1905"/>
                      <a:pt x="7620" y="0"/>
                      <a:pt x="4763"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8" name="Freeform 587">
                <a:extLst>
                  <a:ext uri="{FF2B5EF4-FFF2-40B4-BE49-F238E27FC236}">
                    <a16:creationId xmlns:a16="http://schemas.microsoft.com/office/drawing/2014/main" id="{FC19BE62-473A-249C-917C-0418D3279FC7}"/>
                  </a:ext>
                </a:extLst>
              </p:cNvPr>
              <p:cNvSpPr/>
              <p:nvPr/>
            </p:nvSpPr>
            <p:spPr>
              <a:xfrm>
                <a:off x="3845243" y="634365"/>
                <a:ext cx="15240" cy="4762"/>
              </a:xfrm>
              <a:custGeom>
                <a:avLst/>
                <a:gdLst>
                  <a:gd name="connsiteX0" fmla="*/ 12382 w 15240"/>
                  <a:gd name="connsiteY0" fmla="*/ 4763 h 4762"/>
                  <a:gd name="connsiteX1" fmla="*/ 7620 w 15240"/>
                  <a:gd name="connsiteY1" fmla="*/ 0 h 4762"/>
                  <a:gd name="connsiteX2" fmla="*/ 2857 w 15240"/>
                  <a:gd name="connsiteY2" fmla="*/ 4763 h 4762"/>
                  <a:gd name="connsiteX3" fmla="*/ 0 w 15240"/>
                  <a:gd name="connsiteY3" fmla="*/ 4763 h 4762"/>
                  <a:gd name="connsiteX4" fmla="*/ 0 w 15240"/>
                  <a:gd name="connsiteY4" fmla="*/ 4763 h 4762"/>
                  <a:gd name="connsiteX5" fmla="*/ 15240 w 15240"/>
                  <a:gd name="connsiteY5" fmla="*/ 4763 h 4762"/>
                  <a:gd name="connsiteX6" fmla="*/ 15240 w 15240"/>
                  <a:gd name="connsiteY6" fmla="*/ 4763 h 4762"/>
                  <a:gd name="connsiteX7" fmla="*/ 12382 w 15240"/>
                  <a:gd name="connsiteY7" fmla="*/ 4763 h 4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 h="4762">
                    <a:moveTo>
                      <a:pt x="12382" y="4763"/>
                    </a:moveTo>
                    <a:cubicBezTo>
                      <a:pt x="12382" y="1905"/>
                      <a:pt x="10478" y="0"/>
                      <a:pt x="7620" y="0"/>
                    </a:cubicBezTo>
                    <a:cubicBezTo>
                      <a:pt x="4763" y="0"/>
                      <a:pt x="2857" y="1905"/>
                      <a:pt x="2857" y="4763"/>
                    </a:cubicBezTo>
                    <a:lnTo>
                      <a:pt x="0" y="4763"/>
                    </a:lnTo>
                    <a:lnTo>
                      <a:pt x="0" y="4763"/>
                    </a:lnTo>
                    <a:lnTo>
                      <a:pt x="15240" y="4763"/>
                    </a:lnTo>
                    <a:lnTo>
                      <a:pt x="15240" y="4763"/>
                    </a:lnTo>
                    <a:lnTo>
                      <a:pt x="12382" y="4763"/>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9" name="Freeform 588">
                <a:extLst>
                  <a:ext uri="{FF2B5EF4-FFF2-40B4-BE49-F238E27FC236}">
                    <a16:creationId xmlns:a16="http://schemas.microsoft.com/office/drawing/2014/main" id="{334900BD-AF4F-3FB5-F463-B361F28BE08C}"/>
                  </a:ext>
                </a:extLst>
              </p:cNvPr>
              <p:cNvSpPr/>
              <p:nvPr/>
            </p:nvSpPr>
            <p:spPr>
              <a:xfrm>
                <a:off x="3636169" y="462915"/>
                <a:ext cx="66198" cy="66198"/>
              </a:xfrm>
              <a:custGeom>
                <a:avLst/>
                <a:gdLst>
                  <a:gd name="connsiteX0" fmla="*/ 4286 w 66198"/>
                  <a:gd name="connsiteY0" fmla="*/ 0 h 66198"/>
                  <a:gd name="connsiteX1" fmla="*/ 1429 w 66198"/>
                  <a:gd name="connsiteY1" fmla="*/ 953 h 66198"/>
                  <a:gd name="connsiteX2" fmla="*/ 1429 w 66198"/>
                  <a:gd name="connsiteY2" fmla="*/ 7620 h 66198"/>
                  <a:gd name="connsiteX3" fmla="*/ 58579 w 66198"/>
                  <a:gd name="connsiteY3" fmla="*/ 64770 h 66198"/>
                  <a:gd name="connsiteX4" fmla="*/ 65246 w 66198"/>
                  <a:gd name="connsiteY4" fmla="*/ 64770 h 66198"/>
                  <a:gd name="connsiteX5" fmla="*/ 66199 w 66198"/>
                  <a:gd name="connsiteY5" fmla="*/ 61913 h 66198"/>
                  <a:gd name="connsiteX6" fmla="*/ 65246 w 66198"/>
                  <a:gd name="connsiteY6" fmla="*/ 59055 h 66198"/>
                  <a:gd name="connsiteX7" fmla="*/ 8096 w 66198"/>
                  <a:gd name="connsiteY7" fmla="*/ 1905 h 66198"/>
                  <a:gd name="connsiteX8" fmla="*/ 4286 w 66198"/>
                  <a:gd name="connsiteY8" fmla="*/ 0 h 66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198" h="66198">
                    <a:moveTo>
                      <a:pt x="4286" y="0"/>
                    </a:moveTo>
                    <a:cubicBezTo>
                      <a:pt x="3334" y="0"/>
                      <a:pt x="1429" y="0"/>
                      <a:pt x="1429" y="953"/>
                    </a:cubicBezTo>
                    <a:cubicBezTo>
                      <a:pt x="-476" y="2857"/>
                      <a:pt x="-476" y="5715"/>
                      <a:pt x="1429" y="7620"/>
                    </a:cubicBezTo>
                    <a:lnTo>
                      <a:pt x="58579" y="64770"/>
                    </a:lnTo>
                    <a:cubicBezTo>
                      <a:pt x="60484" y="66675"/>
                      <a:pt x="63341" y="66675"/>
                      <a:pt x="65246" y="64770"/>
                    </a:cubicBezTo>
                    <a:cubicBezTo>
                      <a:pt x="66199" y="63817"/>
                      <a:pt x="66199" y="62865"/>
                      <a:pt x="66199" y="61913"/>
                    </a:cubicBezTo>
                    <a:cubicBezTo>
                      <a:pt x="66199" y="60960"/>
                      <a:pt x="66199" y="59055"/>
                      <a:pt x="65246" y="59055"/>
                    </a:cubicBezTo>
                    <a:lnTo>
                      <a:pt x="8096" y="1905"/>
                    </a:lnTo>
                    <a:cubicBezTo>
                      <a:pt x="7144" y="953"/>
                      <a:pt x="6191" y="0"/>
                      <a:pt x="4286"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0" name="Freeform 589">
                <a:extLst>
                  <a:ext uri="{FF2B5EF4-FFF2-40B4-BE49-F238E27FC236}">
                    <a16:creationId xmlns:a16="http://schemas.microsoft.com/office/drawing/2014/main" id="{6D39A54C-20A3-8A74-77F8-871AEFBBC4CB}"/>
                  </a:ext>
                </a:extLst>
              </p:cNvPr>
              <p:cNvSpPr/>
              <p:nvPr/>
            </p:nvSpPr>
            <p:spPr>
              <a:xfrm>
                <a:off x="3727609" y="555307"/>
                <a:ext cx="66674" cy="66198"/>
              </a:xfrm>
              <a:custGeom>
                <a:avLst/>
                <a:gdLst>
                  <a:gd name="connsiteX0" fmla="*/ 4286 w 66674"/>
                  <a:gd name="connsiteY0" fmla="*/ 0 h 66198"/>
                  <a:gd name="connsiteX1" fmla="*/ 1429 w 66674"/>
                  <a:gd name="connsiteY1" fmla="*/ 953 h 66198"/>
                  <a:gd name="connsiteX2" fmla="*/ 1429 w 66674"/>
                  <a:gd name="connsiteY2" fmla="*/ 7620 h 66198"/>
                  <a:gd name="connsiteX3" fmla="*/ 58579 w 66674"/>
                  <a:gd name="connsiteY3" fmla="*/ 64770 h 66198"/>
                  <a:gd name="connsiteX4" fmla="*/ 65246 w 66674"/>
                  <a:gd name="connsiteY4" fmla="*/ 64770 h 66198"/>
                  <a:gd name="connsiteX5" fmla="*/ 65246 w 66674"/>
                  <a:gd name="connsiteY5" fmla="*/ 58103 h 66198"/>
                  <a:gd name="connsiteX6" fmla="*/ 8096 w 66674"/>
                  <a:gd name="connsiteY6" fmla="*/ 953 h 66198"/>
                  <a:gd name="connsiteX7" fmla="*/ 4286 w 66674"/>
                  <a:gd name="connsiteY7" fmla="*/ 0 h 66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674" h="66198">
                    <a:moveTo>
                      <a:pt x="4286" y="0"/>
                    </a:moveTo>
                    <a:cubicBezTo>
                      <a:pt x="3334" y="0"/>
                      <a:pt x="1429" y="0"/>
                      <a:pt x="1429" y="953"/>
                    </a:cubicBezTo>
                    <a:cubicBezTo>
                      <a:pt x="-476" y="2858"/>
                      <a:pt x="-476" y="5715"/>
                      <a:pt x="1429" y="7620"/>
                    </a:cubicBezTo>
                    <a:lnTo>
                      <a:pt x="58579" y="64770"/>
                    </a:lnTo>
                    <a:cubicBezTo>
                      <a:pt x="60484" y="66675"/>
                      <a:pt x="63341" y="66675"/>
                      <a:pt x="65246" y="64770"/>
                    </a:cubicBezTo>
                    <a:cubicBezTo>
                      <a:pt x="67151" y="62865"/>
                      <a:pt x="67151" y="60008"/>
                      <a:pt x="65246" y="58103"/>
                    </a:cubicBezTo>
                    <a:lnTo>
                      <a:pt x="8096" y="953"/>
                    </a:lnTo>
                    <a:cubicBezTo>
                      <a:pt x="7144" y="0"/>
                      <a:pt x="6191" y="0"/>
                      <a:pt x="4286"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91" name="Graphic 3">
                <a:extLst>
                  <a:ext uri="{FF2B5EF4-FFF2-40B4-BE49-F238E27FC236}">
                    <a16:creationId xmlns:a16="http://schemas.microsoft.com/office/drawing/2014/main" id="{CB6C03CF-831F-84AE-140C-FB3D8F3F3D7F}"/>
                  </a:ext>
                </a:extLst>
              </p:cNvPr>
              <p:cNvGrpSpPr/>
              <p:nvPr/>
            </p:nvGrpSpPr>
            <p:grpSpPr>
              <a:xfrm>
                <a:off x="3818572" y="645794"/>
                <a:ext cx="10477" cy="20003"/>
                <a:chOff x="3818572" y="645794"/>
                <a:chExt cx="10477" cy="20003"/>
              </a:xfrm>
              <a:solidFill>
                <a:srgbClr val="F2F2F2"/>
              </a:solidFill>
            </p:grpSpPr>
            <p:sp>
              <p:nvSpPr>
                <p:cNvPr id="613" name="Freeform 612">
                  <a:extLst>
                    <a:ext uri="{FF2B5EF4-FFF2-40B4-BE49-F238E27FC236}">
                      <a16:creationId xmlns:a16="http://schemas.microsoft.com/office/drawing/2014/main" id="{2D928EBC-4A49-440D-68BF-6FD1EA276AAB}"/>
                    </a:ext>
                  </a:extLst>
                </p:cNvPr>
                <p:cNvSpPr/>
                <p:nvPr/>
              </p:nvSpPr>
              <p:spPr>
                <a:xfrm>
                  <a:off x="3819049" y="646271"/>
                  <a:ext cx="8096" cy="8096"/>
                </a:xfrm>
                <a:custGeom>
                  <a:avLst/>
                  <a:gdLst>
                    <a:gd name="connsiteX0" fmla="*/ 8096 w 8096"/>
                    <a:gd name="connsiteY0" fmla="*/ 1429 h 8096"/>
                    <a:gd name="connsiteX1" fmla="*/ 1429 w 8096"/>
                    <a:gd name="connsiteY1" fmla="*/ 1429 h 8096"/>
                    <a:gd name="connsiteX2" fmla="*/ 1429 w 8096"/>
                    <a:gd name="connsiteY2" fmla="*/ 8096 h 8096"/>
                    <a:gd name="connsiteX3" fmla="*/ 8096 w 8096"/>
                    <a:gd name="connsiteY3" fmla="*/ 1429 h 8096"/>
                  </a:gdLst>
                  <a:ahLst/>
                  <a:cxnLst>
                    <a:cxn ang="0">
                      <a:pos x="connsiteX0" y="connsiteY0"/>
                    </a:cxn>
                    <a:cxn ang="0">
                      <a:pos x="connsiteX1" y="connsiteY1"/>
                    </a:cxn>
                    <a:cxn ang="0">
                      <a:pos x="connsiteX2" y="connsiteY2"/>
                    </a:cxn>
                    <a:cxn ang="0">
                      <a:pos x="connsiteX3" y="connsiteY3"/>
                    </a:cxn>
                  </a:cxnLst>
                  <a:rect l="l" t="t" r="r" b="b"/>
                  <a:pathLst>
                    <a:path w="8096" h="8096">
                      <a:moveTo>
                        <a:pt x="8096" y="1429"/>
                      </a:moveTo>
                      <a:cubicBezTo>
                        <a:pt x="6191" y="-476"/>
                        <a:pt x="3334" y="-476"/>
                        <a:pt x="1429" y="1429"/>
                      </a:cubicBezTo>
                      <a:cubicBezTo>
                        <a:pt x="-476" y="3334"/>
                        <a:pt x="-476" y="6191"/>
                        <a:pt x="1429" y="8096"/>
                      </a:cubicBezTo>
                      <a:lnTo>
                        <a:pt x="8096" y="1429"/>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4" name="Freeform 613">
                  <a:extLst>
                    <a:ext uri="{FF2B5EF4-FFF2-40B4-BE49-F238E27FC236}">
                      <a16:creationId xmlns:a16="http://schemas.microsoft.com/office/drawing/2014/main" id="{D1B589B8-B705-4B33-73DF-12BAC6232A4F}"/>
                    </a:ext>
                  </a:extLst>
                </p:cNvPr>
                <p:cNvSpPr/>
                <p:nvPr/>
              </p:nvSpPr>
              <p:spPr>
                <a:xfrm>
                  <a:off x="3828097" y="645794"/>
                  <a:ext cx="952" cy="952"/>
                </a:xfrm>
                <a:custGeom>
                  <a:avLst/>
                  <a:gdLst>
                    <a:gd name="connsiteX0" fmla="*/ 0 w 952"/>
                    <a:gd name="connsiteY0" fmla="*/ 953 h 952"/>
                    <a:gd name="connsiteX1" fmla="*/ 953 w 952"/>
                    <a:gd name="connsiteY1" fmla="*/ 0 h 952"/>
                    <a:gd name="connsiteX2" fmla="*/ 953 w 952"/>
                    <a:gd name="connsiteY2" fmla="*/ 0 h 952"/>
                  </a:gdLst>
                  <a:ahLst/>
                  <a:cxnLst>
                    <a:cxn ang="0">
                      <a:pos x="connsiteX0" y="connsiteY0"/>
                    </a:cxn>
                    <a:cxn ang="0">
                      <a:pos x="connsiteX1" y="connsiteY1"/>
                    </a:cxn>
                    <a:cxn ang="0">
                      <a:pos x="connsiteX2" y="connsiteY2"/>
                    </a:cxn>
                  </a:cxnLst>
                  <a:rect l="l" t="t" r="r" b="b"/>
                  <a:pathLst>
                    <a:path w="952" h="952">
                      <a:moveTo>
                        <a:pt x="0" y="953"/>
                      </a:moveTo>
                      <a:lnTo>
                        <a:pt x="953" y="0"/>
                      </a:lnTo>
                      <a:lnTo>
                        <a:pt x="953" y="0"/>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5" name="Freeform 614">
                  <a:extLst>
                    <a:ext uri="{FF2B5EF4-FFF2-40B4-BE49-F238E27FC236}">
                      <a16:creationId xmlns:a16="http://schemas.microsoft.com/office/drawing/2014/main" id="{C8535344-787E-7EEA-80F2-030C14A5FBCB}"/>
                    </a:ext>
                  </a:extLst>
                </p:cNvPr>
                <p:cNvSpPr/>
                <p:nvPr/>
              </p:nvSpPr>
              <p:spPr>
                <a:xfrm>
                  <a:off x="3818572" y="656272"/>
                  <a:ext cx="952" cy="9525"/>
                </a:xfrm>
                <a:custGeom>
                  <a:avLst/>
                  <a:gdLst>
                    <a:gd name="connsiteX0" fmla="*/ 0 w 952"/>
                    <a:gd name="connsiteY0" fmla="*/ 0 h 9525"/>
                    <a:gd name="connsiteX1" fmla="*/ 0 w 952"/>
                    <a:gd name="connsiteY1" fmla="*/ 0 h 9525"/>
                    <a:gd name="connsiteX2" fmla="*/ 953 w 952"/>
                    <a:gd name="connsiteY2" fmla="*/ 0 h 9525"/>
                  </a:gdLst>
                  <a:ahLst/>
                  <a:cxnLst>
                    <a:cxn ang="0">
                      <a:pos x="connsiteX0" y="connsiteY0"/>
                    </a:cxn>
                    <a:cxn ang="0">
                      <a:pos x="connsiteX1" y="connsiteY1"/>
                    </a:cxn>
                    <a:cxn ang="0">
                      <a:pos x="connsiteX2" y="connsiteY2"/>
                    </a:cxn>
                  </a:cxnLst>
                  <a:rect l="l" t="t" r="r" b="b"/>
                  <a:pathLst>
                    <a:path w="952" h="9525">
                      <a:moveTo>
                        <a:pt x="0" y="0"/>
                      </a:moveTo>
                      <a:lnTo>
                        <a:pt x="0" y="0"/>
                      </a:lnTo>
                      <a:lnTo>
                        <a:pt x="953" y="0"/>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92" name="Freeform 591">
                <a:extLst>
                  <a:ext uri="{FF2B5EF4-FFF2-40B4-BE49-F238E27FC236}">
                    <a16:creationId xmlns:a16="http://schemas.microsoft.com/office/drawing/2014/main" id="{47A00098-56D9-9B0C-8ED6-E763C8B1A8C6}"/>
                  </a:ext>
                </a:extLst>
              </p:cNvPr>
              <p:cNvSpPr/>
              <p:nvPr/>
            </p:nvSpPr>
            <p:spPr>
              <a:xfrm>
                <a:off x="4004310" y="462915"/>
                <a:ext cx="66198" cy="65246"/>
              </a:xfrm>
              <a:custGeom>
                <a:avLst/>
                <a:gdLst>
                  <a:gd name="connsiteX0" fmla="*/ 60960 w 66198"/>
                  <a:gd name="connsiteY0" fmla="*/ 0 h 65246"/>
                  <a:gd name="connsiteX1" fmla="*/ 58103 w 66198"/>
                  <a:gd name="connsiteY1" fmla="*/ 953 h 65246"/>
                  <a:gd name="connsiteX2" fmla="*/ 953 w 66198"/>
                  <a:gd name="connsiteY2" fmla="*/ 58103 h 65246"/>
                  <a:gd name="connsiteX3" fmla="*/ 0 w 66198"/>
                  <a:gd name="connsiteY3" fmla="*/ 60960 h 65246"/>
                  <a:gd name="connsiteX4" fmla="*/ 953 w 66198"/>
                  <a:gd name="connsiteY4" fmla="*/ 63817 h 65246"/>
                  <a:gd name="connsiteX5" fmla="*/ 7620 w 66198"/>
                  <a:gd name="connsiteY5" fmla="*/ 63817 h 65246"/>
                  <a:gd name="connsiteX6" fmla="*/ 64770 w 66198"/>
                  <a:gd name="connsiteY6" fmla="*/ 6667 h 65246"/>
                  <a:gd name="connsiteX7" fmla="*/ 64770 w 66198"/>
                  <a:gd name="connsiteY7" fmla="*/ 0 h 65246"/>
                  <a:gd name="connsiteX8" fmla="*/ 60960 w 66198"/>
                  <a:gd name="connsiteY8" fmla="*/ 0 h 6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198" h="65246">
                    <a:moveTo>
                      <a:pt x="60960" y="0"/>
                    </a:moveTo>
                    <a:cubicBezTo>
                      <a:pt x="60008" y="0"/>
                      <a:pt x="58103" y="0"/>
                      <a:pt x="58103" y="953"/>
                    </a:cubicBezTo>
                    <a:lnTo>
                      <a:pt x="953" y="58103"/>
                    </a:lnTo>
                    <a:cubicBezTo>
                      <a:pt x="0" y="59055"/>
                      <a:pt x="0" y="60007"/>
                      <a:pt x="0" y="60960"/>
                    </a:cubicBezTo>
                    <a:cubicBezTo>
                      <a:pt x="0" y="61913"/>
                      <a:pt x="0" y="63817"/>
                      <a:pt x="953" y="63817"/>
                    </a:cubicBezTo>
                    <a:cubicBezTo>
                      <a:pt x="2858" y="65722"/>
                      <a:pt x="5715" y="65722"/>
                      <a:pt x="7620" y="63817"/>
                    </a:cubicBezTo>
                    <a:lnTo>
                      <a:pt x="64770" y="6667"/>
                    </a:lnTo>
                    <a:cubicBezTo>
                      <a:pt x="66675" y="4763"/>
                      <a:pt x="66675" y="1905"/>
                      <a:pt x="64770" y="0"/>
                    </a:cubicBezTo>
                    <a:cubicBezTo>
                      <a:pt x="63818" y="953"/>
                      <a:pt x="61913" y="0"/>
                      <a:pt x="60960"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3" name="Freeform 592">
                <a:extLst>
                  <a:ext uri="{FF2B5EF4-FFF2-40B4-BE49-F238E27FC236}">
                    <a16:creationId xmlns:a16="http://schemas.microsoft.com/office/drawing/2014/main" id="{00C053ED-958A-AA15-4D29-3E08092D7EFC}"/>
                  </a:ext>
                </a:extLst>
              </p:cNvPr>
              <p:cNvSpPr/>
              <p:nvPr/>
            </p:nvSpPr>
            <p:spPr>
              <a:xfrm>
                <a:off x="3912870" y="555307"/>
                <a:ext cx="66198" cy="65246"/>
              </a:xfrm>
              <a:custGeom>
                <a:avLst/>
                <a:gdLst>
                  <a:gd name="connsiteX0" fmla="*/ 60960 w 66198"/>
                  <a:gd name="connsiteY0" fmla="*/ 0 h 65246"/>
                  <a:gd name="connsiteX1" fmla="*/ 58102 w 66198"/>
                  <a:gd name="connsiteY1" fmla="*/ 953 h 65246"/>
                  <a:gd name="connsiteX2" fmla="*/ 952 w 66198"/>
                  <a:gd name="connsiteY2" fmla="*/ 58103 h 65246"/>
                  <a:gd name="connsiteX3" fmla="*/ 0 w 66198"/>
                  <a:gd name="connsiteY3" fmla="*/ 60960 h 65246"/>
                  <a:gd name="connsiteX4" fmla="*/ 952 w 66198"/>
                  <a:gd name="connsiteY4" fmla="*/ 63818 h 65246"/>
                  <a:gd name="connsiteX5" fmla="*/ 7620 w 66198"/>
                  <a:gd name="connsiteY5" fmla="*/ 63818 h 65246"/>
                  <a:gd name="connsiteX6" fmla="*/ 64770 w 66198"/>
                  <a:gd name="connsiteY6" fmla="*/ 6668 h 65246"/>
                  <a:gd name="connsiteX7" fmla="*/ 64770 w 66198"/>
                  <a:gd name="connsiteY7" fmla="*/ 0 h 65246"/>
                  <a:gd name="connsiteX8" fmla="*/ 60960 w 66198"/>
                  <a:gd name="connsiteY8" fmla="*/ 0 h 6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198" h="65246">
                    <a:moveTo>
                      <a:pt x="60960" y="0"/>
                    </a:moveTo>
                    <a:cubicBezTo>
                      <a:pt x="60007" y="0"/>
                      <a:pt x="58102" y="0"/>
                      <a:pt x="58102" y="953"/>
                    </a:cubicBezTo>
                    <a:lnTo>
                      <a:pt x="952" y="58103"/>
                    </a:lnTo>
                    <a:cubicBezTo>
                      <a:pt x="0" y="59055"/>
                      <a:pt x="0" y="60008"/>
                      <a:pt x="0" y="60960"/>
                    </a:cubicBezTo>
                    <a:cubicBezTo>
                      <a:pt x="0" y="61913"/>
                      <a:pt x="0" y="63818"/>
                      <a:pt x="952" y="63818"/>
                    </a:cubicBezTo>
                    <a:cubicBezTo>
                      <a:pt x="2857" y="65723"/>
                      <a:pt x="5715" y="65723"/>
                      <a:pt x="7620" y="63818"/>
                    </a:cubicBezTo>
                    <a:lnTo>
                      <a:pt x="64770" y="6668"/>
                    </a:lnTo>
                    <a:cubicBezTo>
                      <a:pt x="66675" y="4763"/>
                      <a:pt x="66675" y="1905"/>
                      <a:pt x="64770" y="0"/>
                    </a:cubicBezTo>
                    <a:cubicBezTo>
                      <a:pt x="62865" y="0"/>
                      <a:pt x="61913" y="0"/>
                      <a:pt x="60960"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94" name="Graphic 3">
                <a:extLst>
                  <a:ext uri="{FF2B5EF4-FFF2-40B4-BE49-F238E27FC236}">
                    <a16:creationId xmlns:a16="http://schemas.microsoft.com/office/drawing/2014/main" id="{6E561AC8-0B00-773A-0572-376A7BFAF2FA}"/>
                  </a:ext>
                </a:extLst>
              </p:cNvPr>
              <p:cNvGrpSpPr/>
              <p:nvPr/>
            </p:nvGrpSpPr>
            <p:grpSpPr>
              <a:xfrm>
                <a:off x="3876675" y="645794"/>
                <a:ext cx="9524" cy="8572"/>
                <a:chOff x="3876675" y="645794"/>
                <a:chExt cx="9524" cy="8572"/>
              </a:xfrm>
              <a:solidFill>
                <a:srgbClr val="F2F2F2"/>
              </a:solidFill>
            </p:grpSpPr>
            <p:sp>
              <p:nvSpPr>
                <p:cNvPr id="611" name="Freeform 610">
                  <a:extLst>
                    <a:ext uri="{FF2B5EF4-FFF2-40B4-BE49-F238E27FC236}">
                      <a16:creationId xmlns:a16="http://schemas.microsoft.com/office/drawing/2014/main" id="{CBBDC3F1-1A18-FEDC-A390-37CD55F33033}"/>
                    </a:ext>
                  </a:extLst>
                </p:cNvPr>
                <p:cNvSpPr/>
                <p:nvPr/>
              </p:nvSpPr>
              <p:spPr>
                <a:xfrm>
                  <a:off x="3878580" y="647223"/>
                  <a:ext cx="7619" cy="7143"/>
                </a:xfrm>
                <a:custGeom>
                  <a:avLst/>
                  <a:gdLst>
                    <a:gd name="connsiteX0" fmla="*/ 6667 w 7619"/>
                    <a:gd name="connsiteY0" fmla="*/ 7144 h 7143"/>
                    <a:gd name="connsiteX1" fmla="*/ 7620 w 7619"/>
                    <a:gd name="connsiteY1" fmla="*/ 4286 h 7143"/>
                    <a:gd name="connsiteX2" fmla="*/ 6667 w 7619"/>
                    <a:gd name="connsiteY2" fmla="*/ 1429 h 7143"/>
                    <a:gd name="connsiteX3" fmla="*/ 0 w 7619"/>
                    <a:gd name="connsiteY3" fmla="*/ 1429 h 7143"/>
                    <a:gd name="connsiteX4" fmla="*/ 6667 w 7619"/>
                    <a:gd name="connsiteY4" fmla="*/ 7144 h 7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19" h="7143">
                      <a:moveTo>
                        <a:pt x="6667" y="7144"/>
                      </a:moveTo>
                      <a:cubicBezTo>
                        <a:pt x="7620" y="6191"/>
                        <a:pt x="7620" y="5239"/>
                        <a:pt x="7620" y="4286"/>
                      </a:cubicBezTo>
                      <a:cubicBezTo>
                        <a:pt x="7620" y="3334"/>
                        <a:pt x="7620" y="1429"/>
                        <a:pt x="6667" y="1429"/>
                      </a:cubicBezTo>
                      <a:cubicBezTo>
                        <a:pt x="4763" y="-476"/>
                        <a:pt x="1905" y="-476"/>
                        <a:pt x="0" y="1429"/>
                      </a:cubicBezTo>
                      <a:lnTo>
                        <a:pt x="6667" y="7144"/>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2" name="Freeform 611">
                  <a:extLst>
                    <a:ext uri="{FF2B5EF4-FFF2-40B4-BE49-F238E27FC236}">
                      <a16:creationId xmlns:a16="http://schemas.microsoft.com/office/drawing/2014/main" id="{E306BA3A-E2D7-2376-B0E8-F34D422A0512}"/>
                    </a:ext>
                  </a:extLst>
                </p:cNvPr>
                <p:cNvSpPr/>
                <p:nvPr/>
              </p:nvSpPr>
              <p:spPr>
                <a:xfrm>
                  <a:off x="3876675" y="645794"/>
                  <a:ext cx="952" cy="952"/>
                </a:xfrm>
                <a:custGeom>
                  <a:avLst/>
                  <a:gdLst>
                    <a:gd name="connsiteX0" fmla="*/ 0 w 952"/>
                    <a:gd name="connsiteY0" fmla="*/ 0 h 952"/>
                    <a:gd name="connsiteX1" fmla="*/ 0 w 952"/>
                    <a:gd name="connsiteY1" fmla="*/ 0 h 952"/>
                    <a:gd name="connsiteX2" fmla="*/ 953 w 952"/>
                    <a:gd name="connsiteY2" fmla="*/ 953 h 952"/>
                  </a:gdLst>
                  <a:ahLst/>
                  <a:cxnLst>
                    <a:cxn ang="0">
                      <a:pos x="connsiteX0" y="connsiteY0"/>
                    </a:cxn>
                    <a:cxn ang="0">
                      <a:pos x="connsiteX1" y="connsiteY1"/>
                    </a:cxn>
                    <a:cxn ang="0">
                      <a:pos x="connsiteX2" y="connsiteY2"/>
                    </a:cxn>
                  </a:cxnLst>
                  <a:rect l="l" t="t" r="r" b="b"/>
                  <a:pathLst>
                    <a:path w="952" h="952">
                      <a:moveTo>
                        <a:pt x="0" y="0"/>
                      </a:moveTo>
                      <a:lnTo>
                        <a:pt x="0" y="0"/>
                      </a:lnTo>
                      <a:lnTo>
                        <a:pt x="953" y="953"/>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95" name="Freeform 594">
                <a:extLst>
                  <a:ext uri="{FF2B5EF4-FFF2-40B4-BE49-F238E27FC236}">
                    <a16:creationId xmlns:a16="http://schemas.microsoft.com/office/drawing/2014/main" id="{94A7C929-E29D-06D9-B4C8-BBAABE8BE7F1}"/>
                  </a:ext>
                </a:extLst>
              </p:cNvPr>
              <p:cNvSpPr/>
              <p:nvPr/>
            </p:nvSpPr>
            <p:spPr>
              <a:xfrm>
                <a:off x="3882390" y="663892"/>
                <a:ext cx="4762" cy="6667"/>
              </a:xfrm>
              <a:custGeom>
                <a:avLst/>
                <a:gdLst>
                  <a:gd name="connsiteX0" fmla="*/ 4763 w 4762"/>
                  <a:gd name="connsiteY0" fmla="*/ 4763 h 6667"/>
                  <a:gd name="connsiteX1" fmla="*/ 4763 w 4762"/>
                  <a:gd name="connsiteY1" fmla="*/ 1905 h 6667"/>
                  <a:gd name="connsiteX2" fmla="*/ 2857 w 4762"/>
                  <a:gd name="connsiteY2" fmla="*/ 0 h 6667"/>
                  <a:gd name="connsiteX3" fmla="*/ 0 w 4762"/>
                  <a:gd name="connsiteY3" fmla="*/ 0 h 6667"/>
                  <a:gd name="connsiteX4" fmla="*/ 0 w 4762"/>
                  <a:gd name="connsiteY4" fmla="*/ 0 h 6667"/>
                  <a:gd name="connsiteX5" fmla="*/ 2857 w 4762"/>
                  <a:gd name="connsiteY5" fmla="*/ 6667 h 6667"/>
                  <a:gd name="connsiteX6" fmla="*/ 4763 w 4762"/>
                  <a:gd name="connsiteY6" fmla="*/ 4763 h 6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62" h="6667">
                    <a:moveTo>
                      <a:pt x="4763" y="4763"/>
                    </a:moveTo>
                    <a:cubicBezTo>
                      <a:pt x="4763" y="3810"/>
                      <a:pt x="4763" y="2857"/>
                      <a:pt x="4763" y="1905"/>
                    </a:cubicBezTo>
                    <a:cubicBezTo>
                      <a:pt x="4763" y="952"/>
                      <a:pt x="3810" y="0"/>
                      <a:pt x="2857" y="0"/>
                    </a:cubicBezTo>
                    <a:cubicBezTo>
                      <a:pt x="1905" y="0"/>
                      <a:pt x="953" y="0"/>
                      <a:pt x="0" y="0"/>
                    </a:cubicBezTo>
                    <a:lnTo>
                      <a:pt x="0" y="0"/>
                    </a:lnTo>
                    <a:lnTo>
                      <a:pt x="2857" y="6667"/>
                    </a:lnTo>
                    <a:cubicBezTo>
                      <a:pt x="3810" y="6667"/>
                      <a:pt x="3810" y="5715"/>
                      <a:pt x="4763" y="4763"/>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6" name="Freeform 595">
                <a:extLst>
                  <a:ext uri="{FF2B5EF4-FFF2-40B4-BE49-F238E27FC236}">
                    <a16:creationId xmlns:a16="http://schemas.microsoft.com/office/drawing/2014/main" id="{B042E60D-8472-E44C-339D-8D665F2EC9D8}"/>
                  </a:ext>
                </a:extLst>
              </p:cNvPr>
              <p:cNvSpPr/>
              <p:nvPr/>
            </p:nvSpPr>
            <p:spPr>
              <a:xfrm>
                <a:off x="3915354" y="623887"/>
                <a:ext cx="68374" cy="31432"/>
              </a:xfrm>
              <a:custGeom>
                <a:avLst/>
                <a:gdLst>
                  <a:gd name="connsiteX0" fmla="*/ 65144 w 68374"/>
                  <a:gd name="connsiteY0" fmla="*/ 0 h 31432"/>
                  <a:gd name="connsiteX1" fmla="*/ 63239 w 68374"/>
                  <a:gd name="connsiteY1" fmla="*/ 0 h 31432"/>
                  <a:gd name="connsiteX2" fmla="*/ 2279 w 68374"/>
                  <a:gd name="connsiteY2" fmla="*/ 24765 h 31432"/>
                  <a:gd name="connsiteX3" fmla="*/ 374 w 68374"/>
                  <a:gd name="connsiteY3" fmla="*/ 29528 h 31432"/>
                  <a:gd name="connsiteX4" fmla="*/ 2279 w 68374"/>
                  <a:gd name="connsiteY4" fmla="*/ 31432 h 31432"/>
                  <a:gd name="connsiteX5" fmla="*/ 5136 w 68374"/>
                  <a:gd name="connsiteY5" fmla="*/ 31432 h 31432"/>
                  <a:gd name="connsiteX6" fmla="*/ 66096 w 68374"/>
                  <a:gd name="connsiteY6" fmla="*/ 6668 h 31432"/>
                  <a:gd name="connsiteX7" fmla="*/ 68001 w 68374"/>
                  <a:gd name="connsiteY7" fmla="*/ 1905 h 31432"/>
                  <a:gd name="connsiteX8" fmla="*/ 65144 w 68374"/>
                  <a:gd name="connsiteY8" fmla="*/ 0 h 31432"/>
                  <a:gd name="connsiteX9" fmla="*/ 65144 w 68374"/>
                  <a:gd name="connsiteY9" fmla="*/ 0 h 31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374" h="31432">
                    <a:moveTo>
                      <a:pt x="65144" y="0"/>
                    </a:moveTo>
                    <a:cubicBezTo>
                      <a:pt x="65144" y="0"/>
                      <a:pt x="64191" y="0"/>
                      <a:pt x="63239" y="0"/>
                    </a:cubicBezTo>
                    <a:lnTo>
                      <a:pt x="2279" y="24765"/>
                    </a:lnTo>
                    <a:cubicBezTo>
                      <a:pt x="374" y="25718"/>
                      <a:pt x="-579" y="27622"/>
                      <a:pt x="374" y="29528"/>
                    </a:cubicBezTo>
                    <a:cubicBezTo>
                      <a:pt x="374" y="30480"/>
                      <a:pt x="1326" y="31432"/>
                      <a:pt x="2279" y="31432"/>
                    </a:cubicBezTo>
                    <a:cubicBezTo>
                      <a:pt x="3231" y="31432"/>
                      <a:pt x="4184" y="31432"/>
                      <a:pt x="5136" y="31432"/>
                    </a:cubicBezTo>
                    <a:lnTo>
                      <a:pt x="66096" y="6668"/>
                    </a:lnTo>
                    <a:cubicBezTo>
                      <a:pt x="68001" y="5715"/>
                      <a:pt x="68954" y="3810"/>
                      <a:pt x="68001" y="1905"/>
                    </a:cubicBezTo>
                    <a:cubicBezTo>
                      <a:pt x="68001" y="953"/>
                      <a:pt x="67049" y="0"/>
                      <a:pt x="65144" y="0"/>
                    </a:cubicBezTo>
                    <a:cubicBezTo>
                      <a:pt x="66096" y="0"/>
                      <a:pt x="65144" y="0"/>
                      <a:pt x="65144"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7" name="Freeform 596">
                <a:extLst>
                  <a:ext uri="{FF2B5EF4-FFF2-40B4-BE49-F238E27FC236}">
                    <a16:creationId xmlns:a16="http://schemas.microsoft.com/office/drawing/2014/main" id="{B8CF9FF1-11E3-0742-A959-B291F4427B04}"/>
                  </a:ext>
                </a:extLst>
              </p:cNvPr>
              <p:cNvSpPr/>
              <p:nvPr/>
            </p:nvSpPr>
            <p:spPr>
              <a:xfrm>
                <a:off x="4012509" y="582930"/>
                <a:ext cx="68000" cy="31432"/>
              </a:xfrm>
              <a:custGeom>
                <a:avLst/>
                <a:gdLst>
                  <a:gd name="connsiteX0" fmla="*/ 65144 w 68000"/>
                  <a:gd name="connsiteY0" fmla="*/ 0 h 31432"/>
                  <a:gd name="connsiteX1" fmla="*/ 63238 w 68000"/>
                  <a:gd name="connsiteY1" fmla="*/ 0 h 31432"/>
                  <a:gd name="connsiteX2" fmla="*/ 2279 w 68000"/>
                  <a:gd name="connsiteY2" fmla="*/ 24765 h 31432"/>
                  <a:gd name="connsiteX3" fmla="*/ 374 w 68000"/>
                  <a:gd name="connsiteY3" fmla="*/ 29527 h 31432"/>
                  <a:gd name="connsiteX4" fmla="*/ 2279 w 68000"/>
                  <a:gd name="connsiteY4" fmla="*/ 31432 h 31432"/>
                  <a:gd name="connsiteX5" fmla="*/ 5136 w 68000"/>
                  <a:gd name="connsiteY5" fmla="*/ 31432 h 31432"/>
                  <a:gd name="connsiteX6" fmla="*/ 66096 w 68000"/>
                  <a:gd name="connsiteY6" fmla="*/ 6667 h 31432"/>
                  <a:gd name="connsiteX7" fmla="*/ 68001 w 68000"/>
                  <a:gd name="connsiteY7" fmla="*/ 4763 h 31432"/>
                  <a:gd name="connsiteX8" fmla="*/ 68001 w 68000"/>
                  <a:gd name="connsiteY8" fmla="*/ 1905 h 31432"/>
                  <a:gd name="connsiteX9" fmla="*/ 65144 w 68000"/>
                  <a:gd name="connsiteY9" fmla="*/ 0 h 31432"/>
                  <a:gd name="connsiteX10" fmla="*/ 65144 w 68000"/>
                  <a:gd name="connsiteY10" fmla="*/ 0 h 31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8000" h="31432">
                    <a:moveTo>
                      <a:pt x="65144" y="0"/>
                    </a:moveTo>
                    <a:cubicBezTo>
                      <a:pt x="65144" y="0"/>
                      <a:pt x="64191" y="0"/>
                      <a:pt x="63238" y="0"/>
                    </a:cubicBezTo>
                    <a:lnTo>
                      <a:pt x="2279" y="24765"/>
                    </a:lnTo>
                    <a:cubicBezTo>
                      <a:pt x="374" y="25717"/>
                      <a:pt x="-579" y="27622"/>
                      <a:pt x="374" y="29527"/>
                    </a:cubicBezTo>
                    <a:cubicBezTo>
                      <a:pt x="374" y="30480"/>
                      <a:pt x="1326" y="31432"/>
                      <a:pt x="2279" y="31432"/>
                    </a:cubicBezTo>
                    <a:cubicBezTo>
                      <a:pt x="3231" y="31432"/>
                      <a:pt x="4184" y="31432"/>
                      <a:pt x="5136" y="31432"/>
                    </a:cubicBezTo>
                    <a:lnTo>
                      <a:pt x="66096" y="6667"/>
                    </a:lnTo>
                    <a:cubicBezTo>
                      <a:pt x="67049" y="6667"/>
                      <a:pt x="68001" y="5715"/>
                      <a:pt x="68001" y="4763"/>
                    </a:cubicBezTo>
                    <a:cubicBezTo>
                      <a:pt x="68001" y="3810"/>
                      <a:pt x="68001" y="2857"/>
                      <a:pt x="68001" y="1905"/>
                    </a:cubicBezTo>
                    <a:cubicBezTo>
                      <a:pt x="68001" y="952"/>
                      <a:pt x="67049" y="0"/>
                      <a:pt x="65144" y="0"/>
                    </a:cubicBezTo>
                    <a:cubicBezTo>
                      <a:pt x="66096" y="0"/>
                      <a:pt x="65144" y="0"/>
                      <a:pt x="65144"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8" name="Freeform 597">
                <a:extLst>
                  <a:ext uri="{FF2B5EF4-FFF2-40B4-BE49-F238E27FC236}">
                    <a16:creationId xmlns:a16="http://schemas.microsoft.com/office/drawing/2014/main" id="{DEBDAFF6-2D69-EA52-C203-9316E81B3D21}"/>
                  </a:ext>
                </a:extLst>
              </p:cNvPr>
              <p:cNvSpPr/>
              <p:nvPr/>
            </p:nvSpPr>
            <p:spPr>
              <a:xfrm>
                <a:off x="3756660" y="452063"/>
                <a:ext cx="31432" cy="68374"/>
              </a:xfrm>
              <a:custGeom>
                <a:avLst/>
                <a:gdLst>
                  <a:gd name="connsiteX0" fmla="*/ 24765 w 31432"/>
                  <a:gd name="connsiteY0" fmla="*/ 66096 h 68374"/>
                  <a:gd name="connsiteX1" fmla="*/ 29528 w 31432"/>
                  <a:gd name="connsiteY1" fmla="*/ 68001 h 68374"/>
                  <a:gd name="connsiteX2" fmla="*/ 31433 w 31432"/>
                  <a:gd name="connsiteY2" fmla="*/ 66096 h 68374"/>
                  <a:gd name="connsiteX3" fmla="*/ 31433 w 31432"/>
                  <a:gd name="connsiteY3" fmla="*/ 63239 h 68374"/>
                  <a:gd name="connsiteX4" fmla="*/ 6668 w 31432"/>
                  <a:gd name="connsiteY4" fmla="*/ 2279 h 68374"/>
                  <a:gd name="connsiteX5" fmla="*/ 1905 w 31432"/>
                  <a:gd name="connsiteY5" fmla="*/ 374 h 68374"/>
                  <a:gd name="connsiteX6" fmla="*/ 0 w 31432"/>
                  <a:gd name="connsiteY6" fmla="*/ 2279 h 68374"/>
                  <a:gd name="connsiteX7" fmla="*/ 0 w 31432"/>
                  <a:gd name="connsiteY7" fmla="*/ 5136 h 68374"/>
                  <a:gd name="connsiteX8" fmla="*/ 24765 w 31432"/>
                  <a:gd name="connsiteY8" fmla="*/ 66096 h 68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 h="68374">
                    <a:moveTo>
                      <a:pt x="24765" y="66096"/>
                    </a:moveTo>
                    <a:cubicBezTo>
                      <a:pt x="25718" y="68001"/>
                      <a:pt x="27623" y="68954"/>
                      <a:pt x="29528" y="68001"/>
                    </a:cubicBezTo>
                    <a:cubicBezTo>
                      <a:pt x="30480" y="68001"/>
                      <a:pt x="31433" y="67049"/>
                      <a:pt x="31433" y="66096"/>
                    </a:cubicBezTo>
                    <a:cubicBezTo>
                      <a:pt x="31433" y="65144"/>
                      <a:pt x="31433" y="64191"/>
                      <a:pt x="31433" y="63239"/>
                    </a:cubicBezTo>
                    <a:lnTo>
                      <a:pt x="6668" y="2279"/>
                    </a:lnTo>
                    <a:cubicBezTo>
                      <a:pt x="5715" y="374"/>
                      <a:pt x="3810" y="-579"/>
                      <a:pt x="1905" y="374"/>
                    </a:cubicBezTo>
                    <a:cubicBezTo>
                      <a:pt x="953" y="374"/>
                      <a:pt x="0" y="1326"/>
                      <a:pt x="0" y="2279"/>
                    </a:cubicBezTo>
                    <a:cubicBezTo>
                      <a:pt x="0" y="3231"/>
                      <a:pt x="0" y="4184"/>
                      <a:pt x="0" y="5136"/>
                    </a:cubicBezTo>
                    <a:lnTo>
                      <a:pt x="24765" y="66096"/>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9" name="Freeform 598">
                <a:extLst>
                  <a:ext uri="{FF2B5EF4-FFF2-40B4-BE49-F238E27FC236}">
                    <a16:creationId xmlns:a16="http://schemas.microsoft.com/office/drawing/2014/main" id="{99A96451-48C5-BE0A-2ACB-A0BB96BFD78F}"/>
                  </a:ext>
                </a:extLst>
              </p:cNvPr>
              <p:cNvSpPr/>
              <p:nvPr/>
            </p:nvSpPr>
            <p:spPr>
              <a:xfrm>
                <a:off x="3796665" y="549592"/>
                <a:ext cx="31432" cy="68000"/>
              </a:xfrm>
              <a:custGeom>
                <a:avLst/>
                <a:gdLst>
                  <a:gd name="connsiteX0" fmla="*/ 24765 w 31432"/>
                  <a:gd name="connsiteY0" fmla="*/ 65722 h 68000"/>
                  <a:gd name="connsiteX1" fmla="*/ 29528 w 31432"/>
                  <a:gd name="connsiteY1" fmla="*/ 67627 h 68000"/>
                  <a:gd name="connsiteX2" fmla="*/ 31432 w 31432"/>
                  <a:gd name="connsiteY2" fmla="*/ 65722 h 68000"/>
                  <a:gd name="connsiteX3" fmla="*/ 31432 w 31432"/>
                  <a:gd name="connsiteY3" fmla="*/ 62865 h 68000"/>
                  <a:gd name="connsiteX4" fmla="*/ 6668 w 31432"/>
                  <a:gd name="connsiteY4" fmla="*/ 1905 h 68000"/>
                  <a:gd name="connsiteX5" fmla="*/ 4763 w 31432"/>
                  <a:gd name="connsiteY5" fmla="*/ 0 h 68000"/>
                  <a:gd name="connsiteX6" fmla="*/ 1905 w 31432"/>
                  <a:gd name="connsiteY6" fmla="*/ 0 h 68000"/>
                  <a:gd name="connsiteX7" fmla="*/ 0 w 31432"/>
                  <a:gd name="connsiteY7" fmla="*/ 1905 h 68000"/>
                  <a:gd name="connsiteX8" fmla="*/ 0 w 31432"/>
                  <a:gd name="connsiteY8" fmla="*/ 4763 h 68000"/>
                  <a:gd name="connsiteX9" fmla="*/ 24765 w 31432"/>
                  <a:gd name="connsiteY9" fmla="*/ 65722 h 6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432" h="68000">
                    <a:moveTo>
                      <a:pt x="24765" y="65722"/>
                    </a:moveTo>
                    <a:cubicBezTo>
                      <a:pt x="25718" y="67627"/>
                      <a:pt x="27622" y="68580"/>
                      <a:pt x="29528" y="67627"/>
                    </a:cubicBezTo>
                    <a:cubicBezTo>
                      <a:pt x="30480" y="67627"/>
                      <a:pt x="31432" y="66675"/>
                      <a:pt x="31432" y="65722"/>
                    </a:cubicBezTo>
                    <a:cubicBezTo>
                      <a:pt x="31432" y="64770"/>
                      <a:pt x="31432" y="63817"/>
                      <a:pt x="31432" y="62865"/>
                    </a:cubicBezTo>
                    <a:lnTo>
                      <a:pt x="6668" y="1905"/>
                    </a:lnTo>
                    <a:cubicBezTo>
                      <a:pt x="6668" y="952"/>
                      <a:pt x="5715" y="0"/>
                      <a:pt x="4763" y="0"/>
                    </a:cubicBezTo>
                    <a:cubicBezTo>
                      <a:pt x="3810" y="0"/>
                      <a:pt x="2857" y="0"/>
                      <a:pt x="1905" y="0"/>
                    </a:cubicBezTo>
                    <a:cubicBezTo>
                      <a:pt x="953" y="0"/>
                      <a:pt x="0" y="952"/>
                      <a:pt x="0" y="1905"/>
                    </a:cubicBezTo>
                    <a:cubicBezTo>
                      <a:pt x="0" y="2857"/>
                      <a:pt x="0" y="3810"/>
                      <a:pt x="0" y="4763"/>
                    </a:cubicBezTo>
                    <a:lnTo>
                      <a:pt x="24765" y="65722"/>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0" name="Freeform 599">
                <a:extLst>
                  <a:ext uri="{FF2B5EF4-FFF2-40B4-BE49-F238E27FC236}">
                    <a16:creationId xmlns:a16="http://schemas.microsoft.com/office/drawing/2014/main" id="{62F5F4C0-225D-3B96-47AF-B9CE5BEC0A30}"/>
                  </a:ext>
                </a:extLst>
              </p:cNvPr>
              <p:cNvSpPr/>
              <p:nvPr/>
            </p:nvSpPr>
            <p:spPr>
              <a:xfrm>
                <a:off x="3834765" y="645794"/>
                <a:ext cx="9525" cy="5715"/>
              </a:xfrm>
              <a:custGeom>
                <a:avLst/>
                <a:gdLst>
                  <a:gd name="connsiteX0" fmla="*/ 6668 w 9525"/>
                  <a:gd name="connsiteY0" fmla="*/ 0 h 5715"/>
                  <a:gd name="connsiteX1" fmla="*/ 3810 w 9525"/>
                  <a:gd name="connsiteY1" fmla="*/ 0 h 5715"/>
                  <a:gd name="connsiteX2" fmla="*/ 1905 w 9525"/>
                  <a:gd name="connsiteY2" fmla="*/ 1905 h 5715"/>
                  <a:gd name="connsiteX3" fmla="*/ 1905 w 9525"/>
                  <a:gd name="connsiteY3" fmla="*/ 4763 h 5715"/>
                  <a:gd name="connsiteX4" fmla="*/ 0 w 9525"/>
                  <a:gd name="connsiteY4" fmla="*/ 5715 h 5715"/>
                  <a:gd name="connsiteX5" fmla="*/ 0 w 9525"/>
                  <a:gd name="connsiteY5" fmla="*/ 5715 h 5715"/>
                  <a:gd name="connsiteX6" fmla="*/ 9525 w 9525"/>
                  <a:gd name="connsiteY6" fmla="*/ 1905 h 5715"/>
                  <a:gd name="connsiteX7" fmla="*/ 6668 w 9525"/>
                  <a:gd name="connsiteY7" fmla="*/ 0 h 5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25" h="5715">
                    <a:moveTo>
                      <a:pt x="6668" y="0"/>
                    </a:moveTo>
                    <a:cubicBezTo>
                      <a:pt x="5715" y="0"/>
                      <a:pt x="4763" y="0"/>
                      <a:pt x="3810" y="0"/>
                    </a:cubicBezTo>
                    <a:cubicBezTo>
                      <a:pt x="2857" y="0"/>
                      <a:pt x="1905" y="953"/>
                      <a:pt x="1905" y="1905"/>
                    </a:cubicBezTo>
                    <a:cubicBezTo>
                      <a:pt x="1905" y="2858"/>
                      <a:pt x="1905" y="3810"/>
                      <a:pt x="1905" y="4763"/>
                    </a:cubicBezTo>
                    <a:lnTo>
                      <a:pt x="0" y="5715"/>
                    </a:lnTo>
                    <a:lnTo>
                      <a:pt x="0" y="5715"/>
                    </a:lnTo>
                    <a:lnTo>
                      <a:pt x="9525" y="1905"/>
                    </a:lnTo>
                    <a:cubicBezTo>
                      <a:pt x="8572" y="1905"/>
                      <a:pt x="8572" y="953"/>
                      <a:pt x="6668"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1" name="Freeform 600">
                <a:extLst>
                  <a:ext uri="{FF2B5EF4-FFF2-40B4-BE49-F238E27FC236}">
                    <a16:creationId xmlns:a16="http://schemas.microsoft.com/office/drawing/2014/main" id="{90494D26-8631-3637-E236-2AE8D56AC861}"/>
                  </a:ext>
                </a:extLst>
              </p:cNvPr>
              <p:cNvSpPr/>
              <p:nvPr/>
            </p:nvSpPr>
            <p:spPr>
              <a:xfrm>
                <a:off x="3623889" y="582930"/>
                <a:ext cx="68374" cy="31432"/>
              </a:xfrm>
              <a:custGeom>
                <a:avLst/>
                <a:gdLst>
                  <a:gd name="connsiteX0" fmla="*/ 4184 w 68374"/>
                  <a:gd name="connsiteY0" fmla="*/ 0 h 31432"/>
                  <a:gd name="connsiteX1" fmla="*/ 2279 w 68374"/>
                  <a:gd name="connsiteY1" fmla="*/ 0 h 31432"/>
                  <a:gd name="connsiteX2" fmla="*/ 374 w 68374"/>
                  <a:gd name="connsiteY2" fmla="*/ 1905 h 31432"/>
                  <a:gd name="connsiteX3" fmla="*/ 2279 w 68374"/>
                  <a:gd name="connsiteY3" fmla="*/ 6667 h 31432"/>
                  <a:gd name="connsiteX4" fmla="*/ 63239 w 68374"/>
                  <a:gd name="connsiteY4" fmla="*/ 31432 h 31432"/>
                  <a:gd name="connsiteX5" fmla="*/ 66096 w 68374"/>
                  <a:gd name="connsiteY5" fmla="*/ 31432 h 31432"/>
                  <a:gd name="connsiteX6" fmla="*/ 68001 w 68374"/>
                  <a:gd name="connsiteY6" fmla="*/ 29527 h 31432"/>
                  <a:gd name="connsiteX7" fmla="*/ 66096 w 68374"/>
                  <a:gd name="connsiteY7" fmla="*/ 24765 h 31432"/>
                  <a:gd name="connsiteX8" fmla="*/ 4184 w 68374"/>
                  <a:gd name="connsiteY8" fmla="*/ 0 h 31432"/>
                  <a:gd name="connsiteX9" fmla="*/ 4184 w 68374"/>
                  <a:gd name="connsiteY9" fmla="*/ 0 h 31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374" h="31432">
                    <a:moveTo>
                      <a:pt x="4184" y="0"/>
                    </a:moveTo>
                    <a:cubicBezTo>
                      <a:pt x="4184" y="0"/>
                      <a:pt x="3231" y="0"/>
                      <a:pt x="2279" y="0"/>
                    </a:cubicBezTo>
                    <a:cubicBezTo>
                      <a:pt x="1326" y="0"/>
                      <a:pt x="374" y="952"/>
                      <a:pt x="374" y="1905"/>
                    </a:cubicBezTo>
                    <a:cubicBezTo>
                      <a:pt x="-579" y="3810"/>
                      <a:pt x="374" y="6667"/>
                      <a:pt x="2279" y="6667"/>
                    </a:cubicBezTo>
                    <a:lnTo>
                      <a:pt x="63239" y="31432"/>
                    </a:lnTo>
                    <a:cubicBezTo>
                      <a:pt x="64191" y="31432"/>
                      <a:pt x="65144" y="31432"/>
                      <a:pt x="66096" y="31432"/>
                    </a:cubicBezTo>
                    <a:cubicBezTo>
                      <a:pt x="67049" y="31432"/>
                      <a:pt x="68001" y="30480"/>
                      <a:pt x="68001" y="29527"/>
                    </a:cubicBezTo>
                    <a:cubicBezTo>
                      <a:pt x="68954" y="27622"/>
                      <a:pt x="68001" y="24765"/>
                      <a:pt x="66096" y="24765"/>
                    </a:cubicBezTo>
                    <a:lnTo>
                      <a:pt x="4184" y="0"/>
                    </a:lnTo>
                    <a:cubicBezTo>
                      <a:pt x="6089" y="0"/>
                      <a:pt x="5136" y="0"/>
                      <a:pt x="4184"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2" name="Freeform 601">
                <a:extLst>
                  <a:ext uri="{FF2B5EF4-FFF2-40B4-BE49-F238E27FC236}">
                    <a16:creationId xmlns:a16="http://schemas.microsoft.com/office/drawing/2014/main" id="{85D2F2F0-889D-99AF-533F-8D7BC83E47F4}"/>
                  </a:ext>
                </a:extLst>
              </p:cNvPr>
              <p:cNvSpPr/>
              <p:nvPr/>
            </p:nvSpPr>
            <p:spPr>
              <a:xfrm>
                <a:off x="3721418" y="623887"/>
                <a:ext cx="68001" cy="31432"/>
              </a:xfrm>
              <a:custGeom>
                <a:avLst/>
                <a:gdLst>
                  <a:gd name="connsiteX0" fmla="*/ 3810 w 68001"/>
                  <a:gd name="connsiteY0" fmla="*/ 0 h 31432"/>
                  <a:gd name="connsiteX1" fmla="*/ 1905 w 68001"/>
                  <a:gd name="connsiteY1" fmla="*/ 0 h 31432"/>
                  <a:gd name="connsiteX2" fmla="*/ 0 w 68001"/>
                  <a:gd name="connsiteY2" fmla="*/ 1905 h 31432"/>
                  <a:gd name="connsiteX3" fmla="*/ 0 w 68001"/>
                  <a:gd name="connsiteY3" fmla="*/ 4763 h 31432"/>
                  <a:gd name="connsiteX4" fmla="*/ 1905 w 68001"/>
                  <a:gd name="connsiteY4" fmla="*/ 6668 h 31432"/>
                  <a:gd name="connsiteX5" fmla="*/ 62865 w 68001"/>
                  <a:gd name="connsiteY5" fmla="*/ 31432 h 31432"/>
                  <a:gd name="connsiteX6" fmla="*/ 65722 w 68001"/>
                  <a:gd name="connsiteY6" fmla="*/ 31432 h 31432"/>
                  <a:gd name="connsiteX7" fmla="*/ 67628 w 68001"/>
                  <a:gd name="connsiteY7" fmla="*/ 29528 h 31432"/>
                  <a:gd name="connsiteX8" fmla="*/ 65722 w 68001"/>
                  <a:gd name="connsiteY8" fmla="*/ 24765 h 31432"/>
                  <a:gd name="connsiteX9" fmla="*/ 3810 w 68001"/>
                  <a:gd name="connsiteY9" fmla="*/ 0 h 31432"/>
                  <a:gd name="connsiteX10" fmla="*/ 3810 w 68001"/>
                  <a:gd name="connsiteY10" fmla="*/ 0 h 31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8001" h="31432">
                    <a:moveTo>
                      <a:pt x="3810" y="0"/>
                    </a:moveTo>
                    <a:cubicBezTo>
                      <a:pt x="3810" y="0"/>
                      <a:pt x="2857" y="0"/>
                      <a:pt x="1905" y="0"/>
                    </a:cubicBezTo>
                    <a:cubicBezTo>
                      <a:pt x="953" y="0"/>
                      <a:pt x="0" y="953"/>
                      <a:pt x="0" y="1905"/>
                    </a:cubicBezTo>
                    <a:cubicBezTo>
                      <a:pt x="0" y="2857"/>
                      <a:pt x="0" y="3810"/>
                      <a:pt x="0" y="4763"/>
                    </a:cubicBezTo>
                    <a:cubicBezTo>
                      <a:pt x="0" y="5715"/>
                      <a:pt x="953" y="6668"/>
                      <a:pt x="1905" y="6668"/>
                    </a:cubicBezTo>
                    <a:lnTo>
                      <a:pt x="62865" y="31432"/>
                    </a:lnTo>
                    <a:cubicBezTo>
                      <a:pt x="63817" y="31432"/>
                      <a:pt x="64770" y="31432"/>
                      <a:pt x="65722" y="31432"/>
                    </a:cubicBezTo>
                    <a:cubicBezTo>
                      <a:pt x="66675" y="31432"/>
                      <a:pt x="67628" y="30480"/>
                      <a:pt x="67628" y="29528"/>
                    </a:cubicBezTo>
                    <a:cubicBezTo>
                      <a:pt x="68580" y="27622"/>
                      <a:pt x="67628" y="24765"/>
                      <a:pt x="65722" y="24765"/>
                    </a:cubicBezTo>
                    <a:lnTo>
                      <a:pt x="3810" y="0"/>
                    </a:lnTo>
                    <a:cubicBezTo>
                      <a:pt x="4763" y="0"/>
                      <a:pt x="4763" y="0"/>
                      <a:pt x="3810"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3" name="Freeform 602">
                <a:extLst>
                  <a:ext uri="{FF2B5EF4-FFF2-40B4-BE49-F238E27FC236}">
                    <a16:creationId xmlns:a16="http://schemas.microsoft.com/office/drawing/2014/main" id="{EE22D350-2C5C-8A89-E9EA-17F322AFA800}"/>
                  </a:ext>
                </a:extLst>
              </p:cNvPr>
              <p:cNvSpPr/>
              <p:nvPr/>
            </p:nvSpPr>
            <p:spPr>
              <a:xfrm>
                <a:off x="3819525" y="661034"/>
                <a:ext cx="5715" cy="9525"/>
              </a:xfrm>
              <a:custGeom>
                <a:avLst/>
                <a:gdLst>
                  <a:gd name="connsiteX0" fmla="*/ 4763 w 5715"/>
                  <a:gd name="connsiteY0" fmla="*/ 2858 h 9525"/>
                  <a:gd name="connsiteX1" fmla="*/ 1905 w 5715"/>
                  <a:gd name="connsiteY1" fmla="*/ 2858 h 9525"/>
                  <a:gd name="connsiteX2" fmla="*/ 0 w 5715"/>
                  <a:gd name="connsiteY2" fmla="*/ 4763 h 9525"/>
                  <a:gd name="connsiteX3" fmla="*/ 0 w 5715"/>
                  <a:gd name="connsiteY3" fmla="*/ 7620 h 9525"/>
                  <a:gd name="connsiteX4" fmla="*/ 1905 w 5715"/>
                  <a:gd name="connsiteY4" fmla="*/ 9525 h 9525"/>
                  <a:gd name="connsiteX5" fmla="*/ 5715 w 5715"/>
                  <a:gd name="connsiteY5" fmla="*/ 0 h 9525"/>
                  <a:gd name="connsiteX6" fmla="*/ 5715 w 5715"/>
                  <a:gd name="connsiteY6" fmla="*/ 0 h 9525"/>
                  <a:gd name="connsiteX7" fmla="*/ 4763 w 5715"/>
                  <a:gd name="connsiteY7" fmla="*/ 2858 h 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5" h="9525">
                    <a:moveTo>
                      <a:pt x="4763" y="2858"/>
                    </a:moveTo>
                    <a:cubicBezTo>
                      <a:pt x="3810" y="2858"/>
                      <a:pt x="2858" y="2858"/>
                      <a:pt x="1905" y="2858"/>
                    </a:cubicBezTo>
                    <a:cubicBezTo>
                      <a:pt x="953" y="2858"/>
                      <a:pt x="0" y="3810"/>
                      <a:pt x="0" y="4763"/>
                    </a:cubicBezTo>
                    <a:cubicBezTo>
                      <a:pt x="0" y="5715"/>
                      <a:pt x="0" y="6668"/>
                      <a:pt x="0" y="7620"/>
                    </a:cubicBezTo>
                    <a:cubicBezTo>
                      <a:pt x="0" y="8572"/>
                      <a:pt x="953" y="9525"/>
                      <a:pt x="1905" y="9525"/>
                    </a:cubicBezTo>
                    <a:lnTo>
                      <a:pt x="5715" y="0"/>
                    </a:lnTo>
                    <a:lnTo>
                      <a:pt x="5715" y="0"/>
                    </a:lnTo>
                    <a:lnTo>
                      <a:pt x="4763" y="2858"/>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4" name="Freeform 603">
                <a:extLst>
                  <a:ext uri="{FF2B5EF4-FFF2-40B4-BE49-F238E27FC236}">
                    <a16:creationId xmlns:a16="http://schemas.microsoft.com/office/drawing/2014/main" id="{2EBE39E0-083F-899B-154C-703802E46D51}"/>
                  </a:ext>
                </a:extLst>
              </p:cNvPr>
              <p:cNvSpPr/>
              <p:nvPr/>
            </p:nvSpPr>
            <p:spPr>
              <a:xfrm>
                <a:off x="3917633" y="451484"/>
                <a:ext cx="31806" cy="68580"/>
              </a:xfrm>
              <a:custGeom>
                <a:avLst/>
                <a:gdLst>
                  <a:gd name="connsiteX0" fmla="*/ 28575 w 31806"/>
                  <a:gd name="connsiteY0" fmla="*/ 0 h 68580"/>
                  <a:gd name="connsiteX1" fmla="*/ 24765 w 31806"/>
                  <a:gd name="connsiteY1" fmla="*/ 2858 h 68580"/>
                  <a:gd name="connsiteX2" fmla="*/ 0 w 31806"/>
                  <a:gd name="connsiteY2" fmla="*/ 63818 h 68580"/>
                  <a:gd name="connsiteX3" fmla="*/ 0 w 31806"/>
                  <a:gd name="connsiteY3" fmla="*/ 66675 h 68580"/>
                  <a:gd name="connsiteX4" fmla="*/ 1905 w 31806"/>
                  <a:gd name="connsiteY4" fmla="*/ 68580 h 68580"/>
                  <a:gd name="connsiteX5" fmla="*/ 4763 w 31806"/>
                  <a:gd name="connsiteY5" fmla="*/ 68580 h 68580"/>
                  <a:gd name="connsiteX6" fmla="*/ 6667 w 31806"/>
                  <a:gd name="connsiteY6" fmla="*/ 66675 h 68580"/>
                  <a:gd name="connsiteX7" fmla="*/ 31432 w 31806"/>
                  <a:gd name="connsiteY7" fmla="*/ 5715 h 68580"/>
                  <a:gd name="connsiteX8" fmla="*/ 29527 w 31806"/>
                  <a:gd name="connsiteY8" fmla="*/ 953 h 68580"/>
                  <a:gd name="connsiteX9" fmla="*/ 28575 w 31806"/>
                  <a:gd name="connsiteY9" fmla="*/ 0 h 68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806" h="68580">
                    <a:moveTo>
                      <a:pt x="28575" y="0"/>
                    </a:moveTo>
                    <a:cubicBezTo>
                      <a:pt x="26670" y="0"/>
                      <a:pt x="25717" y="953"/>
                      <a:pt x="24765" y="2858"/>
                    </a:cubicBezTo>
                    <a:lnTo>
                      <a:pt x="0" y="63818"/>
                    </a:lnTo>
                    <a:cubicBezTo>
                      <a:pt x="0" y="64770"/>
                      <a:pt x="0" y="65722"/>
                      <a:pt x="0" y="66675"/>
                    </a:cubicBezTo>
                    <a:cubicBezTo>
                      <a:pt x="0" y="67628"/>
                      <a:pt x="952" y="68580"/>
                      <a:pt x="1905" y="68580"/>
                    </a:cubicBezTo>
                    <a:cubicBezTo>
                      <a:pt x="2857" y="68580"/>
                      <a:pt x="3810" y="68580"/>
                      <a:pt x="4763" y="68580"/>
                    </a:cubicBezTo>
                    <a:cubicBezTo>
                      <a:pt x="5715" y="68580"/>
                      <a:pt x="6667" y="67628"/>
                      <a:pt x="6667" y="66675"/>
                    </a:cubicBezTo>
                    <a:lnTo>
                      <a:pt x="31432" y="5715"/>
                    </a:lnTo>
                    <a:cubicBezTo>
                      <a:pt x="32385" y="3810"/>
                      <a:pt x="31432" y="953"/>
                      <a:pt x="29527" y="953"/>
                    </a:cubicBezTo>
                    <a:cubicBezTo>
                      <a:pt x="29527" y="0"/>
                      <a:pt x="28575" y="0"/>
                      <a:pt x="28575"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5" name="Freeform 604">
                <a:extLst>
                  <a:ext uri="{FF2B5EF4-FFF2-40B4-BE49-F238E27FC236}">
                    <a16:creationId xmlns:a16="http://schemas.microsoft.com/office/drawing/2014/main" id="{5422770C-43B1-DA40-D0AA-0B88771A51BA}"/>
                  </a:ext>
                </a:extLst>
              </p:cNvPr>
              <p:cNvSpPr/>
              <p:nvPr/>
            </p:nvSpPr>
            <p:spPr>
              <a:xfrm>
                <a:off x="3876301" y="548640"/>
                <a:ext cx="31806" cy="67627"/>
              </a:xfrm>
              <a:custGeom>
                <a:avLst/>
                <a:gdLst>
                  <a:gd name="connsiteX0" fmla="*/ 28949 w 31806"/>
                  <a:gd name="connsiteY0" fmla="*/ 0 h 67627"/>
                  <a:gd name="connsiteX1" fmla="*/ 27044 w 31806"/>
                  <a:gd name="connsiteY1" fmla="*/ 0 h 67627"/>
                  <a:gd name="connsiteX2" fmla="*/ 25139 w 31806"/>
                  <a:gd name="connsiteY2" fmla="*/ 1905 h 67627"/>
                  <a:gd name="connsiteX3" fmla="*/ 374 w 31806"/>
                  <a:gd name="connsiteY3" fmla="*/ 62865 h 67627"/>
                  <a:gd name="connsiteX4" fmla="*/ 2279 w 31806"/>
                  <a:gd name="connsiteY4" fmla="*/ 67628 h 67627"/>
                  <a:gd name="connsiteX5" fmla="*/ 7041 w 31806"/>
                  <a:gd name="connsiteY5" fmla="*/ 65722 h 67627"/>
                  <a:gd name="connsiteX6" fmla="*/ 31806 w 31806"/>
                  <a:gd name="connsiteY6" fmla="*/ 4763 h 67627"/>
                  <a:gd name="connsiteX7" fmla="*/ 31806 w 31806"/>
                  <a:gd name="connsiteY7" fmla="*/ 1905 h 67627"/>
                  <a:gd name="connsiteX8" fmla="*/ 28949 w 31806"/>
                  <a:gd name="connsiteY8" fmla="*/ 0 h 67627"/>
                  <a:gd name="connsiteX9" fmla="*/ 28949 w 31806"/>
                  <a:gd name="connsiteY9" fmla="*/ 0 h 67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806" h="67627">
                    <a:moveTo>
                      <a:pt x="28949" y="0"/>
                    </a:moveTo>
                    <a:cubicBezTo>
                      <a:pt x="28949" y="0"/>
                      <a:pt x="27996" y="0"/>
                      <a:pt x="27044" y="0"/>
                    </a:cubicBezTo>
                    <a:cubicBezTo>
                      <a:pt x="26091" y="0"/>
                      <a:pt x="25139" y="953"/>
                      <a:pt x="25139" y="1905"/>
                    </a:cubicBezTo>
                    <a:lnTo>
                      <a:pt x="374" y="62865"/>
                    </a:lnTo>
                    <a:cubicBezTo>
                      <a:pt x="-579" y="64770"/>
                      <a:pt x="374" y="67628"/>
                      <a:pt x="2279" y="67628"/>
                    </a:cubicBezTo>
                    <a:cubicBezTo>
                      <a:pt x="4184" y="67628"/>
                      <a:pt x="7041" y="67628"/>
                      <a:pt x="7041" y="65722"/>
                    </a:cubicBezTo>
                    <a:lnTo>
                      <a:pt x="31806" y="4763"/>
                    </a:lnTo>
                    <a:cubicBezTo>
                      <a:pt x="31806" y="3810"/>
                      <a:pt x="31806" y="2857"/>
                      <a:pt x="31806" y="1905"/>
                    </a:cubicBezTo>
                    <a:cubicBezTo>
                      <a:pt x="31806" y="953"/>
                      <a:pt x="30854" y="0"/>
                      <a:pt x="28949" y="0"/>
                    </a:cubicBezTo>
                    <a:cubicBezTo>
                      <a:pt x="29901" y="0"/>
                      <a:pt x="29901" y="0"/>
                      <a:pt x="28949"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6" name="Freeform 605">
                <a:extLst>
                  <a:ext uri="{FF2B5EF4-FFF2-40B4-BE49-F238E27FC236}">
                    <a16:creationId xmlns:a16="http://schemas.microsoft.com/office/drawing/2014/main" id="{55B514C7-DB69-1515-F448-CBEBEC5139E4}"/>
                  </a:ext>
                </a:extLst>
              </p:cNvPr>
              <p:cNvSpPr/>
              <p:nvPr/>
            </p:nvSpPr>
            <p:spPr>
              <a:xfrm>
                <a:off x="3862387" y="646747"/>
                <a:ext cx="8572" cy="5715"/>
              </a:xfrm>
              <a:custGeom>
                <a:avLst/>
                <a:gdLst>
                  <a:gd name="connsiteX0" fmla="*/ 6668 w 8572"/>
                  <a:gd name="connsiteY0" fmla="*/ 4763 h 5715"/>
                  <a:gd name="connsiteX1" fmla="*/ 4763 w 8572"/>
                  <a:gd name="connsiteY1" fmla="*/ 0 h 5715"/>
                  <a:gd name="connsiteX2" fmla="*/ 1905 w 8572"/>
                  <a:gd name="connsiteY2" fmla="*/ 0 h 5715"/>
                  <a:gd name="connsiteX3" fmla="*/ 0 w 8572"/>
                  <a:gd name="connsiteY3" fmla="*/ 1905 h 5715"/>
                  <a:gd name="connsiteX4" fmla="*/ 8572 w 8572"/>
                  <a:gd name="connsiteY4" fmla="*/ 5715 h 5715"/>
                  <a:gd name="connsiteX5" fmla="*/ 6668 w 8572"/>
                  <a:gd name="connsiteY5" fmla="*/ 4763 h 5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72" h="5715">
                    <a:moveTo>
                      <a:pt x="6668" y="4763"/>
                    </a:moveTo>
                    <a:cubicBezTo>
                      <a:pt x="7620" y="2858"/>
                      <a:pt x="6668" y="0"/>
                      <a:pt x="4763" y="0"/>
                    </a:cubicBezTo>
                    <a:cubicBezTo>
                      <a:pt x="3810" y="0"/>
                      <a:pt x="2858" y="0"/>
                      <a:pt x="1905" y="0"/>
                    </a:cubicBezTo>
                    <a:cubicBezTo>
                      <a:pt x="953" y="0"/>
                      <a:pt x="0" y="953"/>
                      <a:pt x="0" y="1905"/>
                    </a:cubicBezTo>
                    <a:lnTo>
                      <a:pt x="8572" y="5715"/>
                    </a:lnTo>
                    <a:lnTo>
                      <a:pt x="6668" y="4763"/>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7" name="Freeform 606">
                <a:extLst>
                  <a:ext uri="{FF2B5EF4-FFF2-40B4-BE49-F238E27FC236}">
                    <a16:creationId xmlns:a16="http://schemas.microsoft.com/office/drawing/2014/main" id="{75573FCE-ADD0-F2F4-4BBB-4AA16A3E55CF}"/>
                  </a:ext>
                </a:extLst>
              </p:cNvPr>
              <p:cNvSpPr/>
              <p:nvPr/>
            </p:nvSpPr>
            <p:spPr>
              <a:xfrm>
                <a:off x="3595688" y="566737"/>
                <a:ext cx="9525" cy="9525"/>
              </a:xfrm>
              <a:custGeom>
                <a:avLst/>
                <a:gdLst>
                  <a:gd name="connsiteX0" fmla="*/ 9525 w 9525"/>
                  <a:gd name="connsiteY0" fmla="*/ 4763 h 9525"/>
                  <a:gd name="connsiteX1" fmla="*/ 4762 w 9525"/>
                  <a:gd name="connsiteY1" fmla="*/ 9525 h 9525"/>
                  <a:gd name="connsiteX2" fmla="*/ 0 w 9525"/>
                  <a:gd name="connsiteY2" fmla="*/ 4763 h 9525"/>
                  <a:gd name="connsiteX3" fmla="*/ 4762 w 9525"/>
                  <a:gd name="connsiteY3" fmla="*/ 0 h 9525"/>
                  <a:gd name="connsiteX4" fmla="*/ 9525 w 9525"/>
                  <a:gd name="connsiteY4" fmla="*/ 4763 h 9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 h="9525">
                    <a:moveTo>
                      <a:pt x="9525" y="4763"/>
                    </a:moveTo>
                    <a:cubicBezTo>
                      <a:pt x="9525" y="7393"/>
                      <a:pt x="7393" y="9525"/>
                      <a:pt x="4762" y="9525"/>
                    </a:cubicBezTo>
                    <a:cubicBezTo>
                      <a:pt x="2132" y="9525"/>
                      <a:pt x="0" y="7393"/>
                      <a:pt x="0" y="4763"/>
                    </a:cubicBezTo>
                    <a:cubicBezTo>
                      <a:pt x="0" y="2132"/>
                      <a:pt x="2132" y="0"/>
                      <a:pt x="4762" y="0"/>
                    </a:cubicBezTo>
                    <a:cubicBezTo>
                      <a:pt x="7393" y="0"/>
                      <a:pt x="9525" y="2132"/>
                      <a:pt x="9525" y="4763"/>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8" name="Freeform 607">
                <a:extLst>
                  <a:ext uri="{FF2B5EF4-FFF2-40B4-BE49-F238E27FC236}">
                    <a16:creationId xmlns:a16="http://schemas.microsoft.com/office/drawing/2014/main" id="{2A7A57F5-9232-C7BC-B94C-0D46DC9199C1}"/>
                  </a:ext>
                </a:extLst>
              </p:cNvPr>
              <p:cNvSpPr/>
              <p:nvPr/>
            </p:nvSpPr>
            <p:spPr>
              <a:xfrm>
                <a:off x="3744278" y="421005"/>
                <a:ext cx="8572" cy="10001"/>
              </a:xfrm>
              <a:custGeom>
                <a:avLst/>
                <a:gdLst>
                  <a:gd name="connsiteX0" fmla="*/ 4763 w 8572"/>
                  <a:gd name="connsiteY0" fmla="*/ 0 h 10001"/>
                  <a:gd name="connsiteX1" fmla="*/ 953 w 8572"/>
                  <a:gd name="connsiteY1" fmla="*/ 952 h 10001"/>
                  <a:gd name="connsiteX2" fmla="*/ 0 w 8572"/>
                  <a:gd name="connsiteY2" fmla="*/ 4763 h 10001"/>
                  <a:gd name="connsiteX3" fmla="*/ 953 w 8572"/>
                  <a:gd name="connsiteY3" fmla="*/ 8572 h 10001"/>
                  <a:gd name="connsiteX4" fmla="*/ 7620 w 8572"/>
                  <a:gd name="connsiteY4" fmla="*/ 8572 h 10001"/>
                  <a:gd name="connsiteX5" fmla="*/ 7620 w 8572"/>
                  <a:gd name="connsiteY5" fmla="*/ 8572 h 10001"/>
                  <a:gd name="connsiteX6" fmla="*/ 8572 w 8572"/>
                  <a:gd name="connsiteY6" fmla="*/ 4763 h 10001"/>
                  <a:gd name="connsiteX7" fmla="*/ 7620 w 8572"/>
                  <a:gd name="connsiteY7" fmla="*/ 952 h 10001"/>
                  <a:gd name="connsiteX8" fmla="*/ 4763 w 8572"/>
                  <a:gd name="connsiteY8"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72" h="10001">
                    <a:moveTo>
                      <a:pt x="4763" y="0"/>
                    </a:moveTo>
                    <a:cubicBezTo>
                      <a:pt x="3810" y="0"/>
                      <a:pt x="1905" y="0"/>
                      <a:pt x="953" y="952"/>
                    </a:cubicBezTo>
                    <a:cubicBezTo>
                      <a:pt x="0" y="1905"/>
                      <a:pt x="0" y="2857"/>
                      <a:pt x="0" y="4763"/>
                    </a:cubicBezTo>
                    <a:cubicBezTo>
                      <a:pt x="0" y="6667"/>
                      <a:pt x="0" y="7620"/>
                      <a:pt x="953" y="8572"/>
                    </a:cubicBezTo>
                    <a:cubicBezTo>
                      <a:pt x="2857" y="10477"/>
                      <a:pt x="5715" y="10477"/>
                      <a:pt x="7620" y="8572"/>
                    </a:cubicBezTo>
                    <a:lnTo>
                      <a:pt x="7620" y="8572"/>
                    </a:lnTo>
                    <a:cubicBezTo>
                      <a:pt x="8572" y="7620"/>
                      <a:pt x="8572" y="6667"/>
                      <a:pt x="8572" y="4763"/>
                    </a:cubicBezTo>
                    <a:cubicBezTo>
                      <a:pt x="8572" y="2857"/>
                      <a:pt x="8572" y="1905"/>
                      <a:pt x="7620" y="952"/>
                    </a:cubicBezTo>
                    <a:cubicBezTo>
                      <a:pt x="7620" y="0"/>
                      <a:pt x="5715" y="0"/>
                      <a:pt x="4763"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9" name="Freeform 608">
                <a:extLst>
                  <a:ext uri="{FF2B5EF4-FFF2-40B4-BE49-F238E27FC236}">
                    <a16:creationId xmlns:a16="http://schemas.microsoft.com/office/drawing/2014/main" id="{D4B7C111-428D-347A-CF05-09DE97D73225}"/>
                  </a:ext>
                </a:extLst>
              </p:cNvPr>
              <p:cNvSpPr/>
              <p:nvPr/>
            </p:nvSpPr>
            <p:spPr>
              <a:xfrm>
                <a:off x="3952875" y="421957"/>
                <a:ext cx="10477" cy="9525"/>
              </a:xfrm>
              <a:custGeom>
                <a:avLst/>
                <a:gdLst>
                  <a:gd name="connsiteX0" fmla="*/ 4763 w 10477"/>
                  <a:gd name="connsiteY0" fmla="*/ 0 h 9525"/>
                  <a:gd name="connsiteX1" fmla="*/ 0 w 10477"/>
                  <a:gd name="connsiteY1" fmla="*/ 4763 h 9525"/>
                  <a:gd name="connsiteX2" fmla="*/ 4763 w 10477"/>
                  <a:gd name="connsiteY2" fmla="*/ 9525 h 9525"/>
                  <a:gd name="connsiteX3" fmla="*/ 8572 w 10477"/>
                  <a:gd name="connsiteY3" fmla="*/ 8573 h 9525"/>
                  <a:gd name="connsiteX4" fmla="*/ 10478 w 10477"/>
                  <a:gd name="connsiteY4" fmla="*/ 4763 h 9525"/>
                  <a:gd name="connsiteX5" fmla="*/ 4763 w 10477"/>
                  <a:gd name="connsiteY5" fmla="*/ 0 h 9525"/>
                  <a:gd name="connsiteX6" fmla="*/ 4763 w 10477"/>
                  <a:gd name="connsiteY6" fmla="*/ 0 h 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77" h="9525">
                    <a:moveTo>
                      <a:pt x="4763" y="0"/>
                    </a:moveTo>
                    <a:cubicBezTo>
                      <a:pt x="1905" y="0"/>
                      <a:pt x="0" y="1905"/>
                      <a:pt x="0" y="4763"/>
                    </a:cubicBezTo>
                    <a:cubicBezTo>
                      <a:pt x="0" y="7620"/>
                      <a:pt x="1905" y="9525"/>
                      <a:pt x="4763" y="9525"/>
                    </a:cubicBezTo>
                    <a:cubicBezTo>
                      <a:pt x="5715" y="9525"/>
                      <a:pt x="7620" y="9525"/>
                      <a:pt x="8572" y="8573"/>
                    </a:cubicBezTo>
                    <a:cubicBezTo>
                      <a:pt x="9525" y="7620"/>
                      <a:pt x="10478" y="6668"/>
                      <a:pt x="10478" y="4763"/>
                    </a:cubicBezTo>
                    <a:cubicBezTo>
                      <a:pt x="10478" y="1905"/>
                      <a:pt x="7620" y="0"/>
                      <a:pt x="4763" y="0"/>
                    </a:cubicBezTo>
                    <a:cubicBezTo>
                      <a:pt x="5715" y="0"/>
                      <a:pt x="5715" y="0"/>
                      <a:pt x="4763"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0" name="Freeform 609">
                <a:extLst>
                  <a:ext uri="{FF2B5EF4-FFF2-40B4-BE49-F238E27FC236}">
                    <a16:creationId xmlns:a16="http://schemas.microsoft.com/office/drawing/2014/main" id="{0C373047-FBE5-BC7E-02B3-BA4301583DF9}"/>
                  </a:ext>
                </a:extLst>
              </p:cNvPr>
              <p:cNvSpPr/>
              <p:nvPr/>
            </p:nvSpPr>
            <p:spPr>
              <a:xfrm>
                <a:off x="4099560" y="570547"/>
                <a:ext cx="10477" cy="10477"/>
              </a:xfrm>
              <a:custGeom>
                <a:avLst/>
                <a:gdLst>
                  <a:gd name="connsiteX0" fmla="*/ 5715 w 10477"/>
                  <a:gd name="connsiteY0" fmla="*/ 0 h 10477"/>
                  <a:gd name="connsiteX1" fmla="*/ 1905 w 10477"/>
                  <a:gd name="connsiteY1" fmla="*/ 953 h 10477"/>
                  <a:gd name="connsiteX2" fmla="*/ 0 w 10477"/>
                  <a:gd name="connsiteY2" fmla="*/ 4763 h 10477"/>
                  <a:gd name="connsiteX3" fmla="*/ 953 w 10477"/>
                  <a:gd name="connsiteY3" fmla="*/ 8572 h 10477"/>
                  <a:gd name="connsiteX4" fmla="*/ 4763 w 10477"/>
                  <a:gd name="connsiteY4" fmla="*/ 10478 h 10477"/>
                  <a:gd name="connsiteX5" fmla="*/ 8573 w 10477"/>
                  <a:gd name="connsiteY5" fmla="*/ 9525 h 10477"/>
                  <a:gd name="connsiteX6" fmla="*/ 10478 w 10477"/>
                  <a:gd name="connsiteY6" fmla="*/ 5715 h 10477"/>
                  <a:gd name="connsiteX7" fmla="*/ 9525 w 10477"/>
                  <a:gd name="connsiteY7" fmla="*/ 1905 h 10477"/>
                  <a:gd name="connsiteX8" fmla="*/ 5715 w 10477"/>
                  <a:gd name="connsiteY8" fmla="*/ 0 h 10477"/>
                  <a:gd name="connsiteX9" fmla="*/ 5715 w 10477"/>
                  <a:gd name="connsiteY9" fmla="*/ 0 h 10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77" h="10477">
                    <a:moveTo>
                      <a:pt x="5715" y="0"/>
                    </a:moveTo>
                    <a:cubicBezTo>
                      <a:pt x="4763" y="0"/>
                      <a:pt x="2858" y="0"/>
                      <a:pt x="1905" y="953"/>
                    </a:cubicBezTo>
                    <a:cubicBezTo>
                      <a:pt x="953" y="1905"/>
                      <a:pt x="0" y="2858"/>
                      <a:pt x="0" y="4763"/>
                    </a:cubicBezTo>
                    <a:cubicBezTo>
                      <a:pt x="0" y="5715"/>
                      <a:pt x="0" y="7620"/>
                      <a:pt x="953" y="8572"/>
                    </a:cubicBezTo>
                    <a:cubicBezTo>
                      <a:pt x="1905" y="9525"/>
                      <a:pt x="2858" y="10478"/>
                      <a:pt x="4763" y="10478"/>
                    </a:cubicBezTo>
                    <a:cubicBezTo>
                      <a:pt x="5715" y="10478"/>
                      <a:pt x="7620" y="10478"/>
                      <a:pt x="8573" y="9525"/>
                    </a:cubicBezTo>
                    <a:cubicBezTo>
                      <a:pt x="9525" y="8572"/>
                      <a:pt x="10478" y="7620"/>
                      <a:pt x="10478" y="5715"/>
                    </a:cubicBezTo>
                    <a:cubicBezTo>
                      <a:pt x="10478" y="4763"/>
                      <a:pt x="10478" y="2858"/>
                      <a:pt x="9525" y="1905"/>
                    </a:cubicBezTo>
                    <a:cubicBezTo>
                      <a:pt x="8573" y="953"/>
                      <a:pt x="7620" y="0"/>
                      <a:pt x="5715" y="0"/>
                    </a:cubicBezTo>
                    <a:cubicBezTo>
                      <a:pt x="6668" y="0"/>
                      <a:pt x="6668" y="0"/>
                      <a:pt x="5715"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3" name="Freeform 22">
              <a:extLst>
                <a:ext uri="{FF2B5EF4-FFF2-40B4-BE49-F238E27FC236}">
                  <a16:creationId xmlns:a16="http://schemas.microsoft.com/office/drawing/2014/main" id="{27165DAC-6ED0-A171-0E5B-69919A3CE2D3}"/>
                </a:ext>
              </a:extLst>
            </p:cNvPr>
            <p:cNvSpPr/>
            <p:nvPr/>
          </p:nvSpPr>
          <p:spPr>
            <a:xfrm>
              <a:off x="3798570" y="1439227"/>
              <a:ext cx="143827" cy="220979"/>
            </a:xfrm>
            <a:custGeom>
              <a:avLst/>
              <a:gdLst>
                <a:gd name="connsiteX0" fmla="*/ 8572 w 143827"/>
                <a:gd name="connsiteY0" fmla="*/ 0 h 220979"/>
                <a:gd name="connsiteX1" fmla="*/ 136207 w 143827"/>
                <a:gd name="connsiteY1" fmla="*/ 0 h 220979"/>
                <a:gd name="connsiteX2" fmla="*/ 143827 w 143827"/>
                <a:gd name="connsiteY2" fmla="*/ 7620 h 220979"/>
                <a:gd name="connsiteX3" fmla="*/ 143827 w 143827"/>
                <a:gd name="connsiteY3" fmla="*/ 32385 h 220979"/>
                <a:gd name="connsiteX4" fmla="*/ 141922 w 143827"/>
                <a:gd name="connsiteY4" fmla="*/ 41910 h 220979"/>
                <a:gd name="connsiteX5" fmla="*/ 71438 w 143827"/>
                <a:gd name="connsiteY5" fmla="*/ 215265 h 220979"/>
                <a:gd name="connsiteX6" fmla="*/ 62865 w 143827"/>
                <a:gd name="connsiteY6" fmla="*/ 220980 h 220979"/>
                <a:gd name="connsiteX7" fmla="*/ 31432 w 143827"/>
                <a:gd name="connsiteY7" fmla="*/ 220980 h 220979"/>
                <a:gd name="connsiteX8" fmla="*/ 25717 w 143827"/>
                <a:gd name="connsiteY8" fmla="*/ 212408 h 220979"/>
                <a:gd name="connsiteX9" fmla="*/ 94297 w 143827"/>
                <a:gd name="connsiteY9" fmla="*/ 42862 h 220979"/>
                <a:gd name="connsiteX10" fmla="*/ 7620 w 143827"/>
                <a:gd name="connsiteY10" fmla="*/ 42862 h 220979"/>
                <a:gd name="connsiteX11" fmla="*/ 0 w 143827"/>
                <a:gd name="connsiteY11" fmla="*/ 35242 h 220979"/>
                <a:gd name="connsiteX12" fmla="*/ 0 w 143827"/>
                <a:gd name="connsiteY12" fmla="*/ 8572 h 220979"/>
                <a:gd name="connsiteX13" fmla="*/ 8572 w 143827"/>
                <a:gd name="connsiteY13" fmla="*/ 0 h 220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827" h="220979">
                  <a:moveTo>
                    <a:pt x="8572" y="0"/>
                  </a:moveTo>
                  <a:lnTo>
                    <a:pt x="136207" y="0"/>
                  </a:lnTo>
                  <a:cubicBezTo>
                    <a:pt x="140970" y="0"/>
                    <a:pt x="143827" y="2857"/>
                    <a:pt x="143827" y="7620"/>
                  </a:cubicBezTo>
                  <a:lnTo>
                    <a:pt x="143827" y="32385"/>
                  </a:lnTo>
                  <a:cubicBezTo>
                    <a:pt x="143827" y="35242"/>
                    <a:pt x="142875" y="38100"/>
                    <a:pt x="141922" y="41910"/>
                  </a:cubicBezTo>
                  <a:lnTo>
                    <a:pt x="71438" y="215265"/>
                  </a:lnTo>
                  <a:cubicBezTo>
                    <a:pt x="69532" y="219075"/>
                    <a:pt x="66675" y="220980"/>
                    <a:pt x="62865" y="220980"/>
                  </a:cubicBezTo>
                  <a:lnTo>
                    <a:pt x="31432" y="220980"/>
                  </a:lnTo>
                  <a:cubicBezTo>
                    <a:pt x="25717" y="220980"/>
                    <a:pt x="23813" y="218122"/>
                    <a:pt x="25717" y="212408"/>
                  </a:cubicBezTo>
                  <a:lnTo>
                    <a:pt x="94297" y="42862"/>
                  </a:lnTo>
                  <a:lnTo>
                    <a:pt x="7620" y="42862"/>
                  </a:lnTo>
                  <a:cubicBezTo>
                    <a:pt x="2857" y="42862"/>
                    <a:pt x="0" y="40005"/>
                    <a:pt x="0" y="35242"/>
                  </a:cubicBezTo>
                  <a:lnTo>
                    <a:pt x="0" y="8572"/>
                  </a:lnTo>
                  <a:cubicBezTo>
                    <a:pt x="952" y="2857"/>
                    <a:pt x="2857" y="0"/>
                    <a:pt x="8572" y="0"/>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 name="Freeform 23">
              <a:extLst>
                <a:ext uri="{FF2B5EF4-FFF2-40B4-BE49-F238E27FC236}">
                  <a16:creationId xmlns:a16="http://schemas.microsoft.com/office/drawing/2014/main" id="{AF5A2DCB-AAFF-C48E-D5BB-BD848AC64D72}"/>
                </a:ext>
              </a:extLst>
            </p:cNvPr>
            <p:cNvSpPr/>
            <p:nvPr/>
          </p:nvSpPr>
          <p:spPr>
            <a:xfrm>
              <a:off x="797242" y="372427"/>
              <a:ext cx="80962" cy="186690"/>
            </a:xfrm>
            <a:custGeom>
              <a:avLst/>
              <a:gdLst>
                <a:gd name="connsiteX0" fmla="*/ 48577 w 80962"/>
                <a:gd name="connsiteY0" fmla="*/ 0 h 186690"/>
                <a:gd name="connsiteX1" fmla="*/ 74295 w 80962"/>
                <a:gd name="connsiteY1" fmla="*/ 0 h 186690"/>
                <a:gd name="connsiteX2" fmla="*/ 80963 w 80962"/>
                <a:gd name="connsiteY2" fmla="*/ 6667 h 186690"/>
                <a:gd name="connsiteX3" fmla="*/ 80963 w 80962"/>
                <a:gd name="connsiteY3" fmla="*/ 180022 h 186690"/>
                <a:gd name="connsiteX4" fmla="*/ 74295 w 80962"/>
                <a:gd name="connsiteY4" fmla="*/ 186690 h 186690"/>
                <a:gd name="connsiteX5" fmla="*/ 50483 w 80962"/>
                <a:gd name="connsiteY5" fmla="*/ 186690 h 186690"/>
                <a:gd name="connsiteX6" fmla="*/ 43815 w 80962"/>
                <a:gd name="connsiteY6" fmla="*/ 180022 h 186690"/>
                <a:gd name="connsiteX7" fmla="*/ 43815 w 80962"/>
                <a:gd name="connsiteY7" fmla="*/ 36195 h 186690"/>
                <a:gd name="connsiteX8" fmla="*/ 7620 w 80962"/>
                <a:gd name="connsiteY8" fmla="*/ 56197 h 186690"/>
                <a:gd name="connsiteX9" fmla="*/ 0 w 80962"/>
                <a:gd name="connsiteY9" fmla="*/ 51435 h 186690"/>
                <a:gd name="connsiteX10" fmla="*/ 0 w 80962"/>
                <a:gd name="connsiteY10" fmla="*/ 28575 h 186690"/>
                <a:gd name="connsiteX11" fmla="*/ 4763 w 80962"/>
                <a:gd name="connsiteY11" fmla="*/ 20955 h 186690"/>
                <a:gd name="connsiteX12" fmla="*/ 40958 w 80962"/>
                <a:gd name="connsiteY12" fmla="*/ 953 h 186690"/>
                <a:gd name="connsiteX13" fmla="*/ 48577 w 80962"/>
                <a:gd name="connsiteY13" fmla="*/ 0 h 18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0962" h="186690">
                  <a:moveTo>
                    <a:pt x="48577" y="0"/>
                  </a:moveTo>
                  <a:lnTo>
                    <a:pt x="74295" y="0"/>
                  </a:lnTo>
                  <a:cubicBezTo>
                    <a:pt x="78105" y="0"/>
                    <a:pt x="80963" y="1905"/>
                    <a:pt x="80963" y="6667"/>
                  </a:cubicBezTo>
                  <a:lnTo>
                    <a:pt x="80963" y="180022"/>
                  </a:lnTo>
                  <a:cubicBezTo>
                    <a:pt x="80963" y="183832"/>
                    <a:pt x="79058" y="186690"/>
                    <a:pt x="74295" y="186690"/>
                  </a:cubicBezTo>
                  <a:lnTo>
                    <a:pt x="50483" y="186690"/>
                  </a:lnTo>
                  <a:cubicBezTo>
                    <a:pt x="46673" y="186690"/>
                    <a:pt x="43815" y="184785"/>
                    <a:pt x="43815" y="180022"/>
                  </a:cubicBezTo>
                  <a:lnTo>
                    <a:pt x="43815" y="36195"/>
                  </a:lnTo>
                  <a:lnTo>
                    <a:pt x="7620" y="56197"/>
                  </a:lnTo>
                  <a:cubicBezTo>
                    <a:pt x="2858" y="59055"/>
                    <a:pt x="0" y="56197"/>
                    <a:pt x="0" y="51435"/>
                  </a:cubicBezTo>
                  <a:lnTo>
                    <a:pt x="0" y="28575"/>
                  </a:lnTo>
                  <a:cubicBezTo>
                    <a:pt x="0" y="24765"/>
                    <a:pt x="952" y="22860"/>
                    <a:pt x="4763" y="20955"/>
                  </a:cubicBezTo>
                  <a:lnTo>
                    <a:pt x="40958" y="953"/>
                  </a:lnTo>
                  <a:cubicBezTo>
                    <a:pt x="43815" y="0"/>
                    <a:pt x="45720" y="0"/>
                    <a:pt x="48577" y="0"/>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 name="Freeform 24">
              <a:extLst>
                <a:ext uri="{FF2B5EF4-FFF2-40B4-BE49-F238E27FC236}">
                  <a16:creationId xmlns:a16="http://schemas.microsoft.com/office/drawing/2014/main" id="{55555B84-72FE-4248-1832-7E48474B42E4}"/>
                </a:ext>
              </a:extLst>
            </p:cNvPr>
            <p:cNvSpPr/>
            <p:nvPr/>
          </p:nvSpPr>
          <p:spPr>
            <a:xfrm>
              <a:off x="0" y="738187"/>
              <a:ext cx="2917507" cy="493394"/>
            </a:xfrm>
            <a:custGeom>
              <a:avLst/>
              <a:gdLst>
                <a:gd name="connsiteX0" fmla="*/ 47625 w 2917507"/>
                <a:gd name="connsiteY0" fmla="*/ 493395 h 493394"/>
                <a:gd name="connsiteX1" fmla="*/ 2679383 w 2917507"/>
                <a:gd name="connsiteY1" fmla="*/ 493395 h 493394"/>
                <a:gd name="connsiteX2" fmla="*/ 2917508 w 2917507"/>
                <a:gd name="connsiteY2" fmla="*/ 246697 h 493394"/>
                <a:gd name="connsiteX3" fmla="*/ 2679383 w 2917507"/>
                <a:gd name="connsiteY3" fmla="*/ 0 h 493394"/>
                <a:gd name="connsiteX4" fmla="*/ 47625 w 2917507"/>
                <a:gd name="connsiteY4" fmla="*/ 0 h 493394"/>
                <a:gd name="connsiteX5" fmla="*/ 0 w 2917507"/>
                <a:gd name="connsiteY5" fmla="*/ 47625 h 493394"/>
                <a:gd name="connsiteX6" fmla="*/ 0 w 2917507"/>
                <a:gd name="connsiteY6" fmla="*/ 246697 h 493394"/>
                <a:gd name="connsiteX7" fmla="*/ 0 w 2917507"/>
                <a:gd name="connsiteY7" fmla="*/ 445770 h 493394"/>
                <a:gd name="connsiteX8" fmla="*/ 47625 w 2917507"/>
                <a:gd name="connsiteY8" fmla="*/ 493395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17507" h="493394">
                  <a:moveTo>
                    <a:pt x="47625" y="493395"/>
                  </a:moveTo>
                  <a:lnTo>
                    <a:pt x="2679383" y="493395"/>
                  </a:lnTo>
                  <a:lnTo>
                    <a:pt x="2917508" y="246697"/>
                  </a:lnTo>
                  <a:lnTo>
                    <a:pt x="2679383" y="0"/>
                  </a:lnTo>
                  <a:lnTo>
                    <a:pt x="47625" y="0"/>
                  </a:lnTo>
                  <a:cubicBezTo>
                    <a:pt x="20955" y="0"/>
                    <a:pt x="0" y="20955"/>
                    <a:pt x="0" y="47625"/>
                  </a:cubicBezTo>
                  <a:lnTo>
                    <a:pt x="0" y="246697"/>
                  </a:lnTo>
                  <a:lnTo>
                    <a:pt x="0" y="445770"/>
                  </a:lnTo>
                  <a:cubicBezTo>
                    <a:pt x="0" y="471488"/>
                    <a:pt x="20955" y="493395"/>
                    <a:pt x="47625" y="493395"/>
                  </a:cubicBezTo>
                  <a:close/>
                </a:path>
              </a:pathLst>
            </a:custGeom>
            <a:solidFill>
              <a:srgbClr val="BBCC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 name="Freeform 25">
              <a:extLst>
                <a:ext uri="{FF2B5EF4-FFF2-40B4-BE49-F238E27FC236}">
                  <a16:creationId xmlns:a16="http://schemas.microsoft.com/office/drawing/2014/main" id="{B697D215-BF31-314F-305E-D07765BC0848}"/>
                </a:ext>
              </a:extLst>
            </p:cNvPr>
            <p:cNvSpPr/>
            <p:nvPr/>
          </p:nvSpPr>
          <p:spPr>
            <a:xfrm>
              <a:off x="2986088" y="93821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7"/>
                    <a:pt x="73927" y="95250"/>
                    <a:pt x="47625" y="95250"/>
                  </a:cubicBezTo>
                  <a:cubicBezTo>
                    <a:pt x="21322" y="95250"/>
                    <a:pt x="0" y="73927"/>
                    <a:pt x="0" y="47625"/>
                  </a:cubicBezTo>
                  <a:cubicBezTo>
                    <a:pt x="0" y="21323"/>
                    <a:pt x="21322" y="0"/>
                    <a:pt x="47625" y="0"/>
                  </a:cubicBezTo>
                  <a:cubicBezTo>
                    <a:pt x="73927" y="0"/>
                    <a:pt x="95250" y="21323"/>
                    <a:pt x="95250" y="47625"/>
                  </a:cubicBezTo>
                  <a:close/>
                </a:path>
              </a:pathLst>
            </a:custGeom>
            <a:solidFill>
              <a:srgbClr val="BBCC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27" name="Graphic 3">
              <a:extLst>
                <a:ext uri="{FF2B5EF4-FFF2-40B4-BE49-F238E27FC236}">
                  <a16:creationId xmlns:a16="http://schemas.microsoft.com/office/drawing/2014/main" id="{958A5A8E-DC5E-3342-081D-612EA170ECA2}"/>
                </a:ext>
              </a:extLst>
            </p:cNvPr>
            <p:cNvGrpSpPr/>
            <p:nvPr/>
          </p:nvGrpSpPr>
          <p:grpSpPr>
            <a:xfrm>
              <a:off x="325755" y="822959"/>
              <a:ext cx="2344102" cy="386715"/>
              <a:chOff x="325755" y="822959"/>
              <a:chExt cx="2344102" cy="386715"/>
            </a:xfrm>
            <a:solidFill>
              <a:srgbClr val="231F20"/>
            </a:solidFill>
          </p:grpSpPr>
          <p:sp>
            <p:nvSpPr>
              <p:cNvPr id="255" name="Freeform 254">
                <a:extLst>
                  <a:ext uri="{FF2B5EF4-FFF2-40B4-BE49-F238E27FC236}">
                    <a16:creationId xmlns:a16="http://schemas.microsoft.com/office/drawing/2014/main" id="{42DF8357-776A-56F1-4D78-CF3BAB8C30AA}"/>
                  </a:ext>
                </a:extLst>
              </p:cNvPr>
              <p:cNvSpPr/>
              <p:nvPr/>
            </p:nvSpPr>
            <p:spPr>
              <a:xfrm>
                <a:off x="338138" y="822959"/>
                <a:ext cx="75247" cy="138163"/>
              </a:xfrm>
              <a:custGeom>
                <a:avLst/>
                <a:gdLst>
                  <a:gd name="connsiteX0" fmla="*/ 0 w 75247"/>
                  <a:gd name="connsiteY0" fmla="*/ 100013 h 138163"/>
                  <a:gd name="connsiteX1" fmla="*/ 3810 w 75247"/>
                  <a:gd name="connsiteY1" fmla="*/ 95250 h 138163"/>
                  <a:gd name="connsiteX2" fmla="*/ 17145 w 75247"/>
                  <a:gd name="connsiteY2" fmla="*/ 95250 h 138163"/>
                  <a:gd name="connsiteX3" fmla="*/ 20955 w 75247"/>
                  <a:gd name="connsiteY3" fmla="*/ 100013 h 138163"/>
                  <a:gd name="connsiteX4" fmla="*/ 39052 w 75247"/>
                  <a:gd name="connsiteY4" fmla="*/ 113347 h 138163"/>
                  <a:gd name="connsiteX5" fmla="*/ 55245 w 75247"/>
                  <a:gd name="connsiteY5" fmla="*/ 100013 h 138163"/>
                  <a:gd name="connsiteX6" fmla="*/ 36195 w 75247"/>
                  <a:gd name="connsiteY6" fmla="*/ 81915 h 138163"/>
                  <a:gd name="connsiteX7" fmla="*/ 1905 w 75247"/>
                  <a:gd name="connsiteY7" fmla="*/ 39053 h 138163"/>
                  <a:gd name="connsiteX8" fmla="*/ 36195 w 75247"/>
                  <a:gd name="connsiteY8" fmla="*/ 0 h 138163"/>
                  <a:gd name="connsiteX9" fmla="*/ 72390 w 75247"/>
                  <a:gd name="connsiteY9" fmla="*/ 38100 h 138163"/>
                  <a:gd name="connsiteX10" fmla="*/ 68580 w 75247"/>
                  <a:gd name="connsiteY10" fmla="*/ 42863 h 138163"/>
                  <a:gd name="connsiteX11" fmla="*/ 55245 w 75247"/>
                  <a:gd name="connsiteY11" fmla="*/ 42863 h 138163"/>
                  <a:gd name="connsiteX12" fmla="*/ 51435 w 75247"/>
                  <a:gd name="connsiteY12" fmla="*/ 38100 h 138163"/>
                  <a:gd name="connsiteX13" fmla="*/ 36195 w 75247"/>
                  <a:gd name="connsiteY13" fmla="*/ 24765 h 138163"/>
                  <a:gd name="connsiteX14" fmla="*/ 22860 w 75247"/>
                  <a:gd name="connsiteY14" fmla="*/ 38100 h 138163"/>
                  <a:gd name="connsiteX15" fmla="*/ 40005 w 75247"/>
                  <a:gd name="connsiteY15" fmla="*/ 57150 h 138163"/>
                  <a:gd name="connsiteX16" fmla="*/ 75248 w 75247"/>
                  <a:gd name="connsiteY16" fmla="*/ 99060 h 138163"/>
                  <a:gd name="connsiteX17" fmla="*/ 38100 w 75247"/>
                  <a:gd name="connsiteY17" fmla="*/ 138113 h 138163"/>
                  <a:gd name="connsiteX18" fmla="*/ 0 w 75247"/>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247" h="138163">
                    <a:moveTo>
                      <a:pt x="0" y="100013"/>
                    </a:moveTo>
                    <a:cubicBezTo>
                      <a:pt x="0" y="97155"/>
                      <a:pt x="952" y="95250"/>
                      <a:pt x="3810" y="95250"/>
                    </a:cubicBezTo>
                    <a:lnTo>
                      <a:pt x="17145" y="95250"/>
                    </a:lnTo>
                    <a:cubicBezTo>
                      <a:pt x="19050" y="95250"/>
                      <a:pt x="20955" y="97155"/>
                      <a:pt x="20955" y="100013"/>
                    </a:cubicBezTo>
                    <a:cubicBezTo>
                      <a:pt x="21907" y="109538"/>
                      <a:pt x="28575" y="113347"/>
                      <a:pt x="39052" y="113347"/>
                    </a:cubicBezTo>
                    <a:cubicBezTo>
                      <a:pt x="49530" y="113347"/>
                      <a:pt x="55245" y="107633"/>
                      <a:pt x="55245" y="100013"/>
                    </a:cubicBezTo>
                    <a:cubicBezTo>
                      <a:pt x="55245" y="90488"/>
                      <a:pt x="46673" y="86678"/>
                      <a:pt x="36195" y="81915"/>
                    </a:cubicBezTo>
                    <a:cubicBezTo>
                      <a:pt x="20955" y="75247"/>
                      <a:pt x="1905" y="67628"/>
                      <a:pt x="1905" y="39053"/>
                    </a:cubicBezTo>
                    <a:cubicBezTo>
                      <a:pt x="1905" y="13335"/>
                      <a:pt x="19050" y="0"/>
                      <a:pt x="36195" y="0"/>
                    </a:cubicBezTo>
                    <a:cubicBezTo>
                      <a:pt x="53340" y="0"/>
                      <a:pt x="70485" y="12383"/>
                      <a:pt x="72390" y="38100"/>
                    </a:cubicBezTo>
                    <a:cubicBezTo>
                      <a:pt x="72390" y="40958"/>
                      <a:pt x="71438" y="42863"/>
                      <a:pt x="68580" y="42863"/>
                    </a:cubicBezTo>
                    <a:lnTo>
                      <a:pt x="55245" y="42863"/>
                    </a:lnTo>
                    <a:cubicBezTo>
                      <a:pt x="53340" y="42863"/>
                      <a:pt x="51435" y="40958"/>
                      <a:pt x="51435" y="38100"/>
                    </a:cubicBezTo>
                    <a:cubicBezTo>
                      <a:pt x="50482" y="29528"/>
                      <a:pt x="44767" y="24765"/>
                      <a:pt x="36195" y="24765"/>
                    </a:cubicBezTo>
                    <a:cubicBezTo>
                      <a:pt x="27623" y="24765"/>
                      <a:pt x="22860" y="30480"/>
                      <a:pt x="22860" y="38100"/>
                    </a:cubicBezTo>
                    <a:cubicBezTo>
                      <a:pt x="22860" y="47625"/>
                      <a:pt x="30480" y="52388"/>
                      <a:pt x="40005" y="57150"/>
                    </a:cubicBezTo>
                    <a:cubicBezTo>
                      <a:pt x="55245" y="63818"/>
                      <a:pt x="75248" y="71438"/>
                      <a:pt x="75248" y="99060"/>
                    </a:cubicBezTo>
                    <a:cubicBezTo>
                      <a:pt x="75248" y="124778"/>
                      <a:pt x="58102" y="138113"/>
                      <a:pt x="38100" y="138113"/>
                    </a:cubicBezTo>
                    <a:cubicBezTo>
                      <a:pt x="19050" y="139065"/>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6" name="Freeform 255">
                <a:extLst>
                  <a:ext uri="{FF2B5EF4-FFF2-40B4-BE49-F238E27FC236}">
                    <a16:creationId xmlns:a16="http://schemas.microsoft.com/office/drawing/2014/main" id="{93C6545E-279F-5A1E-6D8D-4E31C273CCA7}"/>
                  </a:ext>
                </a:extLst>
              </p:cNvPr>
              <p:cNvSpPr/>
              <p:nvPr/>
            </p:nvSpPr>
            <p:spPr>
              <a:xfrm>
                <a:off x="421957" y="86105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7" name="Freeform 256">
                <a:extLst>
                  <a:ext uri="{FF2B5EF4-FFF2-40B4-BE49-F238E27FC236}">
                    <a16:creationId xmlns:a16="http://schemas.microsoft.com/office/drawing/2014/main" id="{DFA1B17A-D38B-6B6F-7043-F93518E303D8}"/>
                  </a:ext>
                </a:extLst>
              </p:cNvPr>
              <p:cNvSpPr/>
              <p:nvPr/>
            </p:nvSpPr>
            <p:spPr>
              <a:xfrm>
                <a:off x="514350" y="863917"/>
                <a:ext cx="65722" cy="98107"/>
              </a:xfrm>
              <a:custGeom>
                <a:avLst/>
                <a:gdLst>
                  <a:gd name="connsiteX0" fmla="*/ 61913 w 65722"/>
                  <a:gd name="connsiteY0" fmla="*/ 0 h 98107"/>
                  <a:gd name="connsiteX1" fmla="*/ 65723 w 65722"/>
                  <a:gd name="connsiteY1" fmla="*/ 4763 h 98107"/>
                  <a:gd name="connsiteX2" fmla="*/ 65723 w 65722"/>
                  <a:gd name="connsiteY2" fmla="*/ 91440 h 98107"/>
                  <a:gd name="connsiteX3" fmla="*/ 61913 w 65722"/>
                  <a:gd name="connsiteY3" fmla="*/ 96202 h 98107"/>
                  <a:gd name="connsiteX4" fmla="*/ 49530 w 65722"/>
                  <a:gd name="connsiteY4" fmla="*/ 96202 h 98107"/>
                  <a:gd name="connsiteX5" fmla="*/ 45720 w 65722"/>
                  <a:gd name="connsiteY5" fmla="*/ 91440 h 98107"/>
                  <a:gd name="connsiteX6" fmla="*/ 45720 w 65722"/>
                  <a:gd name="connsiteY6" fmla="*/ 85725 h 98107"/>
                  <a:gd name="connsiteX7" fmla="*/ 24765 w 65722"/>
                  <a:gd name="connsiteY7" fmla="*/ 98107 h 98107"/>
                  <a:gd name="connsiteX8" fmla="*/ 0 w 65722"/>
                  <a:gd name="connsiteY8" fmla="*/ 60960 h 98107"/>
                  <a:gd name="connsiteX9" fmla="*/ 0 w 65722"/>
                  <a:gd name="connsiteY9" fmla="*/ 4763 h 98107"/>
                  <a:gd name="connsiteX10" fmla="*/ 3810 w 65722"/>
                  <a:gd name="connsiteY10" fmla="*/ 0 h 98107"/>
                  <a:gd name="connsiteX11" fmla="*/ 16192 w 65722"/>
                  <a:gd name="connsiteY11" fmla="*/ 0 h 98107"/>
                  <a:gd name="connsiteX12" fmla="*/ 20002 w 65722"/>
                  <a:gd name="connsiteY12" fmla="*/ 4763 h 98107"/>
                  <a:gd name="connsiteX13" fmla="*/ 20002 w 65722"/>
                  <a:gd name="connsiteY13" fmla="*/ 59055 h 98107"/>
                  <a:gd name="connsiteX14" fmla="*/ 32385 w 65722"/>
                  <a:gd name="connsiteY14" fmla="*/ 75247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7" y="0"/>
                      <a:pt x="65723" y="1905"/>
                      <a:pt x="65723" y="4763"/>
                    </a:cubicBezTo>
                    <a:lnTo>
                      <a:pt x="65723" y="91440"/>
                    </a:lnTo>
                    <a:cubicBezTo>
                      <a:pt x="65723" y="94297"/>
                      <a:pt x="64770" y="96202"/>
                      <a:pt x="61913" y="96202"/>
                    </a:cubicBezTo>
                    <a:lnTo>
                      <a:pt x="49530" y="96202"/>
                    </a:lnTo>
                    <a:cubicBezTo>
                      <a:pt x="47625" y="96202"/>
                      <a:pt x="45720" y="94297"/>
                      <a:pt x="45720" y="91440"/>
                    </a:cubicBezTo>
                    <a:lnTo>
                      <a:pt x="45720" y="85725"/>
                    </a:lnTo>
                    <a:cubicBezTo>
                      <a:pt x="41910" y="93345"/>
                      <a:pt x="34290" y="98107"/>
                      <a:pt x="24765" y="98107"/>
                    </a:cubicBezTo>
                    <a:cubicBezTo>
                      <a:pt x="10477" y="98107"/>
                      <a:pt x="0" y="84772"/>
                      <a:pt x="0" y="60960"/>
                    </a:cubicBezTo>
                    <a:lnTo>
                      <a:pt x="0" y="4763"/>
                    </a:lnTo>
                    <a:cubicBezTo>
                      <a:pt x="0" y="1905"/>
                      <a:pt x="952" y="0"/>
                      <a:pt x="3810" y="0"/>
                    </a:cubicBezTo>
                    <a:lnTo>
                      <a:pt x="16192" y="0"/>
                    </a:lnTo>
                    <a:cubicBezTo>
                      <a:pt x="18098" y="0"/>
                      <a:pt x="20002" y="1905"/>
                      <a:pt x="20002" y="4763"/>
                    </a:cubicBezTo>
                    <a:lnTo>
                      <a:pt x="20002" y="59055"/>
                    </a:lnTo>
                    <a:cubicBezTo>
                      <a:pt x="20002" y="69532"/>
                      <a:pt x="24765" y="75247"/>
                      <a:pt x="32385" y="75247"/>
                    </a:cubicBezTo>
                    <a:cubicBezTo>
                      <a:pt x="40005" y="75247"/>
                      <a:pt x="45720" y="69532"/>
                      <a:pt x="45720" y="55245"/>
                    </a:cubicBezTo>
                    <a:lnTo>
                      <a:pt x="45720" y="4763"/>
                    </a:lnTo>
                    <a:cubicBezTo>
                      <a:pt x="45720" y="1905"/>
                      <a:pt x="46673"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8" name="Freeform 257">
                <a:extLst>
                  <a:ext uri="{FF2B5EF4-FFF2-40B4-BE49-F238E27FC236}">
                    <a16:creationId xmlns:a16="http://schemas.microsoft.com/office/drawing/2014/main" id="{4073BEAA-F225-015E-AA0E-0B350D2D9E0E}"/>
                  </a:ext>
                </a:extLst>
              </p:cNvPr>
              <p:cNvSpPr/>
              <p:nvPr/>
            </p:nvSpPr>
            <p:spPr>
              <a:xfrm>
                <a:off x="597217" y="862012"/>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3 w 40957"/>
                  <a:gd name="connsiteY10" fmla="*/ 1905 h 98107"/>
                  <a:gd name="connsiteX11" fmla="*/ 20002 w 40957"/>
                  <a:gd name="connsiteY11" fmla="*/ 6668 h 98107"/>
                  <a:gd name="connsiteX12" fmla="*/ 20002 w 40957"/>
                  <a:gd name="connsiteY12" fmla="*/ 16193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8"/>
                      <a:pt x="40005" y="27622"/>
                      <a:pt x="38100" y="27622"/>
                    </a:cubicBezTo>
                    <a:cubicBezTo>
                      <a:pt x="28575" y="27622"/>
                      <a:pt x="20002" y="33338"/>
                      <a:pt x="20002" y="50482"/>
                    </a:cubicBezTo>
                    <a:lnTo>
                      <a:pt x="20002" y="93345"/>
                    </a:lnTo>
                    <a:cubicBezTo>
                      <a:pt x="20002" y="96203"/>
                      <a:pt x="19050" y="98107"/>
                      <a:pt x="16193" y="98107"/>
                    </a:cubicBezTo>
                    <a:lnTo>
                      <a:pt x="3810" y="98107"/>
                    </a:lnTo>
                    <a:cubicBezTo>
                      <a:pt x="1905" y="98107"/>
                      <a:pt x="0" y="96203"/>
                      <a:pt x="0" y="93345"/>
                    </a:cubicBezTo>
                    <a:lnTo>
                      <a:pt x="0" y="6668"/>
                    </a:lnTo>
                    <a:cubicBezTo>
                      <a:pt x="0" y="3810"/>
                      <a:pt x="952" y="1905"/>
                      <a:pt x="3810" y="1905"/>
                    </a:cubicBezTo>
                    <a:lnTo>
                      <a:pt x="16193" y="1905"/>
                    </a:lnTo>
                    <a:cubicBezTo>
                      <a:pt x="18098" y="1905"/>
                      <a:pt x="20002" y="3810"/>
                      <a:pt x="20002" y="6668"/>
                    </a:cubicBezTo>
                    <a:lnTo>
                      <a:pt x="20002" y="16193"/>
                    </a:lnTo>
                    <a:cubicBezTo>
                      <a:pt x="22860" y="6668"/>
                      <a:pt x="29527"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9" name="Freeform 258">
                <a:extLst>
                  <a:ext uri="{FF2B5EF4-FFF2-40B4-BE49-F238E27FC236}">
                    <a16:creationId xmlns:a16="http://schemas.microsoft.com/office/drawing/2014/main" id="{00566029-8418-7368-DF82-6243DEE5A8D3}"/>
                  </a:ext>
                </a:extLst>
              </p:cNvPr>
              <p:cNvSpPr/>
              <p:nvPr/>
            </p:nvSpPr>
            <p:spPr>
              <a:xfrm>
                <a:off x="642938" y="861059"/>
                <a:ext cx="77405" cy="100965"/>
              </a:xfrm>
              <a:custGeom>
                <a:avLst/>
                <a:gdLst>
                  <a:gd name="connsiteX0" fmla="*/ 77152 w 77405"/>
                  <a:gd name="connsiteY0" fmla="*/ 68580 h 100965"/>
                  <a:gd name="connsiteX1" fmla="*/ 40005 w 77405"/>
                  <a:gd name="connsiteY1" fmla="*/ 100965 h 100965"/>
                  <a:gd name="connsiteX2" fmla="*/ 0 w 77405"/>
                  <a:gd name="connsiteY2" fmla="*/ 50483 h 100965"/>
                  <a:gd name="connsiteX3" fmla="*/ 40005 w 77405"/>
                  <a:gd name="connsiteY3" fmla="*/ 0 h 100965"/>
                  <a:gd name="connsiteX4" fmla="*/ 77152 w 77405"/>
                  <a:gd name="connsiteY4" fmla="*/ 32385 h 100965"/>
                  <a:gd name="connsiteX5" fmla="*/ 74295 w 77405"/>
                  <a:gd name="connsiteY5" fmla="*/ 37147 h 100965"/>
                  <a:gd name="connsiteX6" fmla="*/ 60960 w 77405"/>
                  <a:gd name="connsiteY6" fmla="*/ 37147 h 100965"/>
                  <a:gd name="connsiteX7" fmla="*/ 56198 w 77405"/>
                  <a:gd name="connsiteY7" fmla="*/ 34290 h 100965"/>
                  <a:gd name="connsiteX8" fmla="*/ 40005 w 77405"/>
                  <a:gd name="connsiteY8" fmla="*/ 24765 h 100965"/>
                  <a:gd name="connsiteX9" fmla="*/ 19050 w 77405"/>
                  <a:gd name="connsiteY9" fmla="*/ 50483 h 100965"/>
                  <a:gd name="connsiteX10" fmla="*/ 40005 w 77405"/>
                  <a:gd name="connsiteY10" fmla="*/ 76200 h 100965"/>
                  <a:gd name="connsiteX11" fmla="*/ 56198 w 77405"/>
                  <a:gd name="connsiteY11" fmla="*/ 66675 h 100965"/>
                  <a:gd name="connsiteX12" fmla="*/ 60960 w 77405"/>
                  <a:gd name="connsiteY12" fmla="*/ 63818 h 100965"/>
                  <a:gd name="connsiteX13" fmla="*/ 74295 w 77405"/>
                  <a:gd name="connsiteY13" fmla="*/ 63818 h 100965"/>
                  <a:gd name="connsiteX14" fmla="*/ 77152 w 77405"/>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5" h="100965">
                    <a:moveTo>
                      <a:pt x="77152" y="68580"/>
                    </a:moveTo>
                    <a:cubicBezTo>
                      <a:pt x="72390" y="87630"/>
                      <a:pt x="57150" y="100965"/>
                      <a:pt x="40005" y="100965"/>
                    </a:cubicBezTo>
                    <a:cubicBezTo>
                      <a:pt x="17145" y="100965"/>
                      <a:pt x="0" y="79058"/>
                      <a:pt x="0" y="50483"/>
                    </a:cubicBezTo>
                    <a:cubicBezTo>
                      <a:pt x="0" y="21908"/>
                      <a:pt x="17145" y="0"/>
                      <a:pt x="40005" y="0"/>
                    </a:cubicBezTo>
                    <a:cubicBezTo>
                      <a:pt x="57150" y="0"/>
                      <a:pt x="72390" y="13335"/>
                      <a:pt x="77152" y="32385"/>
                    </a:cubicBezTo>
                    <a:cubicBezTo>
                      <a:pt x="78105" y="35243"/>
                      <a:pt x="76200" y="37147"/>
                      <a:pt x="74295" y="37147"/>
                    </a:cubicBezTo>
                    <a:lnTo>
                      <a:pt x="60960" y="37147"/>
                    </a:lnTo>
                    <a:cubicBezTo>
                      <a:pt x="59055" y="37147"/>
                      <a:pt x="58102" y="36195"/>
                      <a:pt x="56198" y="34290"/>
                    </a:cubicBezTo>
                    <a:cubicBezTo>
                      <a:pt x="53340" y="27622"/>
                      <a:pt x="46673" y="24765"/>
                      <a:pt x="40005" y="24765"/>
                    </a:cubicBezTo>
                    <a:cubicBezTo>
                      <a:pt x="28575" y="24765"/>
                      <a:pt x="19050" y="35243"/>
                      <a:pt x="19050" y="50483"/>
                    </a:cubicBezTo>
                    <a:cubicBezTo>
                      <a:pt x="19050" y="65722"/>
                      <a:pt x="27623" y="76200"/>
                      <a:pt x="40005" y="76200"/>
                    </a:cubicBezTo>
                    <a:cubicBezTo>
                      <a:pt x="46673" y="76200"/>
                      <a:pt x="52388" y="72390"/>
                      <a:pt x="56198" y="66675"/>
                    </a:cubicBezTo>
                    <a:cubicBezTo>
                      <a:pt x="57150" y="64770"/>
                      <a:pt x="58102" y="63818"/>
                      <a:pt x="60960" y="63818"/>
                    </a:cubicBezTo>
                    <a:lnTo>
                      <a:pt x="74295" y="63818"/>
                    </a:lnTo>
                    <a:cubicBezTo>
                      <a:pt x="76200" y="62865"/>
                      <a:pt x="78105" y="65722"/>
                      <a:pt x="77152"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0" name="Freeform 259">
                <a:extLst>
                  <a:ext uri="{FF2B5EF4-FFF2-40B4-BE49-F238E27FC236}">
                    <a16:creationId xmlns:a16="http://schemas.microsoft.com/office/drawing/2014/main" id="{FFAD4CCC-89A2-A399-4712-7E12358592A7}"/>
                  </a:ext>
                </a:extLst>
              </p:cNvPr>
              <p:cNvSpPr/>
              <p:nvPr/>
            </p:nvSpPr>
            <p:spPr>
              <a:xfrm>
                <a:off x="730567" y="860107"/>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8" y="60960"/>
                      <a:pt x="73343" y="60960"/>
                    </a:cubicBezTo>
                    <a:lnTo>
                      <a:pt x="57150" y="60960"/>
                    </a:lnTo>
                    <a:lnTo>
                      <a:pt x="19050" y="60960"/>
                    </a:lnTo>
                    <a:cubicBezTo>
                      <a:pt x="21908" y="74295"/>
                      <a:pt x="29527" y="80963"/>
                      <a:pt x="40005" y="80963"/>
                    </a:cubicBezTo>
                    <a:cubicBezTo>
                      <a:pt x="45720" y="80963"/>
                      <a:pt x="50483" y="78105"/>
                      <a:pt x="54293" y="74295"/>
                    </a:cubicBezTo>
                    <a:cubicBezTo>
                      <a:pt x="55245" y="72390"/>
                      <a:pt x="57150" y="71438"/>
                      <a:pt x="59055" y="71438"/>
                    </a:cubicBezTo>
                    <a:lnTo>
                      <a:pt x="71438" y="71438"/>
                    </a:lnTo>
                    <a:cubicBezTo>
                      <a:pt x="74295" y="71438"/>
                      <a:pt x="75248" y="73343"/>
                      <a:pt x="74295" y="76200"/>
                    </a:cubicBezTo>
                    <a:cubicBezTo>
                      <a:pt x="68580" y="92393"/>
                      <a:pt x="56198" y="100965"/>
                      <a:pt x="40958" y="100965"/>
                    </a:cubicBezTo>
                    <a:cubicBezTo>
                      <a:pt x="16193" y="100965"/>
                      <a:pt x="0" y="79058"/>
                      <a:pt x="0" y="50483"/>
                    </a:cubicBezTo>
                    <a:cubicBezTo>
                      <a:pt x="0" y="21908"/>
                      <a:pt x="16193" y="0"/>
                      <a:pt x="40005" y="0"/>
                    </a:cubicBezTo>
                    <a:cubicBezTo>
                      <a:pt x="60960" y="953"/>
                      <a:pt x="77152" y="23813"/>
                      <a:pt x="77152" y="51435"/>
                    </a:cubicBezTo>
                    <a:close/>
                    <a:moveTo>
                      <a:pt x="57150" y="41910"/>
                    </a:moveTo>
                    <a:cubicBezTo>
                      <a:pt x="55245" y="28575"/>
                      <a:pt x="46673" y="22860"/>
                      <a:pt x="39052" y="22860"/>
                    </a:cubicBezTo>
                    <a:cubicBezTo>
                      <a:pt x="28575" y="22860"/>
                      <a:pt x="21908"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1" name="Freeform 260">
                <a:extLst>
                  <a:ext uri="{FF2B5EF4-FFF2-40B4-BE49-F238E27FC236}">
                    <a16:creationId xmlns:a16="http://schemas.microsoft.com/office/drawing/2014/main" id="{FF6013CA-021C-21AE-03CE-E808FD6287EC}"/>
                  </a:ext>
                </a:extLst>
              </p:cNvPr>
              <p:cNvSpPr/>
              <p:nvPr/>
            </p:nvSpPr>
            <p:spPr>
              <a:xfrm>
                <a:off x="818198" y="861059"/>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2 w 60959"/>
                  <a:gd name="connsiteY4" fmla="*/ 67628 h 100965"/>
                  <a:gd name="connsiteX5" fmla="*/ 20002 w 60959"/>
                  <a:gd name="connsiteY5" fmla="*/ 71438 h 100965"/>
                  <a:gd name="connsiteX6" fmla="*/ 31432 w 60959"/>
                  <a:gd name="connsiteY6" fmla="*/ 79058 h 100965"/>
                  <a:gd name="connsiteX7" fmla="*/ 42863 w 60959"/>
                  <a:gd name="connsiteY7" fmla="*/ 70485 h 100965"/>
                  <a:gd name="connsiteX8" fmla="*/ 1905 w 60959"/>
                  <a:gd name="connsiteY8" fmla="*/ 30480 h 100965"/>
                  <a:gd name="connsiteX9" fmla="*/ 31432 w 60959"/>
                  <a:gd name="connsiteY9" fmla="*/ 0 h 100965"/>
                  <a:gd name="connsiteX10" fmla="*/ 60007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8 h 100965"/>
                  <a:gd name="connsiteX15" fmla="*/ 20002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3"/>
                      <a:pt x="952" y="67628"/>
                      <a:pt x="3810" y="67628"/>
                    </a:cubicBezTo>
                    <a:lnTo>
                      <a:pt x="16192" y="67628"/>
                    </a:lnTo>
                    <a:cubicBezTo>
                      <a:pt x="18097" y="67628"/>
                      <a:pt x="19050" y="69533"/>
                      <a:pt x="20002" y="71438"/>
                    </a:cubicBezTo>
                    <a:cubicBezTo>
                      <a:pt x="20955" y="76200"/>
                      <a:pt x="25717" y="79058"/>
                      <a:pt x="31432" y="79058"/>
                    </a:cubicBezTo>
                    <a:cubicBezTo>
                      <a:pt x="39052" y="79058"/>
                      <a:pt x="42863" y="76200"/>
                      <a:pt x="42863" y="70485"/>
                    </a:cubicBezTo>
                    <a:cubicBezTo>
                      <a:pt x="42863" y="54293"/>
                      <a:pt x="1905" y="67628"/>
                      <a:pt x="1905" y="30480"/>
                    </a:cubicBezTo>
                    <a:cubicBezTo>
                      <a:pt x="1905" y="10478"/>
                      <a:pt x="16192" y="0"/>
                      <a:pt x="31432" y="0"/>
                    </a:cubicBezTo>
                    <a:cubicBezTo>
                      <a:pt x="45720" y="0"/>
                      <a:pt x="59055" y="9525"/>
                      <a:pt x="60007" y="28575"/>
                    </a:cubicBezTo>
                    <a:cubicBezTo>
                      <a:pt x="60007" y="31433"/>
                      <a:pt x="59055" y="33338"/>
                      <a:pt x="56197" y="33338"/>
                    </a:cubicBezTo>
                    <a:lnTo>
                      <a:pt x="43815" y="33338"/>
                    </a:lnTo>
                    <a:cubicBezTo>
                      <a:pt x="41910" y="33338"/>
                      <a:pt x="40957" y="31433"/>
                      <a:pt x="40005" y="29528"/>
                    </a:cubicBezTo>
                    <a:cubicBezTo>
                      <a:pt x="39052" y="24765"/>
                      <a:pt x="35242" y="21908"/>
                      <a:pt x="30480" y="21908"/>
                    </a:cubicBezTo>
                    <a:cubicBezTo>
                      <a:pt x="23813" y="21908"/>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2" name="Freeform 261">
                <a:extLst>
                  <a:ext uri="{FF2B5EF4-FFF2-40B4-BE49-F238E27FC236}">
                    <a16:creationId xmlns:a16="http://schemas.microsoft.com/office/drawing/2014/main" id="{7C926AB4-FB18-80D3-4FBD-1652D8F7E876}"/>
                  </a:ext>
                </a:extLst>
              </p:cNvPr>
              <p:cNvSpPr/>
              <p:nvPr/>
            </p:nvSpPr>
            <p:spPr>
              <a:xfrm>
                <a:off x="927735" y="86105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3" name="Freeform 262">
                <a:extLst>
                  <a:ext uri="{FF2B5EF4-FFF2-40B4-BE49-F238E27FC236}">
                    <a16:creationId xmlns:a16="http://schemas.microsoft.com/office/drawing/2014/main" id="{86526B1A-3A79-5C9A-28FE-23A5DFE32FB2}"/>
                  </a:ext>
                </a:extLst>
              </p:cNvPr>
              <p:cNvSpPr/>
              <p:nvPr/>
            </p:nvSpPr>
            <p:spPr>
              <a:xfrm>
                <a:off x="1011555" y="822959"/>
                <a:ext cx="47625" cy="136207"/>
              </a:xfrm>
              <a:custGeom>
                <a:avLst/>
                <a:gdLst>
                  <a:gd name="connsiteX0" fmla="*/ 31432 w 47625"/>
                  <a:gd name="connsiteY0" fmla="*/ 40005 h 136207"/>
                  <a:gd name="connsiteX1" fmla="*/ 31432 w 47625"/>
                  <a:gd name="connsiteY1" fmla="*/ 40958 h 136207"/>
                  <a:gd name="connsiteX2" fmla="*/ 43815 w 47625"/>
                  <a:gd name="connsiteY2" fmla="*/ 40958 h 136207"/>
                  <a:gd name="connsiteX3" fmla="*/ 47625 w 47625"/>
                  <a:gd name="connsiteY3" fmla="*/ 45720 h 136207"/>
                  <a:gd name="connsiteX4" fmla="*/ 47625 w 47625"/>
                  <a:gd name="connsiteY4" fmla="*/ 60008 h 136207"/>
                  <a:gd name="connsiteX5" fmla="*/ 43815 w 47625"/>
                  <a:gd name="connsiteY5" fmla="*/ 64770 h 136207"/>
                  <a:gd name="connsiteX6" fmla="*/ 31432 w 47625"/>
                  <a:gd name="connsiteY6" fmla="*/ 64770 h 136207"/>
                  <a:gd name="connsiteX7" fmla="*/ 31432 w 47625"/>
                  <a:gd name="connsiteY7" fmla="*/ 131445 h 136207"/>
                  <a:gd name="connsiteX8" fmla="*/ 27622 w 47625"/>
                  <a:gd name="connsiteY8" fmla="*/ 136208 h 136207"/>
                  <a:gd name="connsiteX9" fmla="*/ 15240 w 47625"/>
                  <a:gd name="connsiteY9" fmla="*/ 136208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8 h 136207"/>
                  <a:gd name="connsiteX14" fmla="*/ 0 w 47625"/>
                  <a:gd name="connsiteY14" fmla="*/ 45720 h 136207"/>
                  <a:gd name="connsiteX15" fmla="*/ 3810 w 47625"/>
                  <a:gd name="connsiteY15" fmla="*/ 40958 h 136207"/>
                  <a:gd name="connsiteX16" fmla="*/ 11430 w 47625"/>
                  <a:gd name="connsiteY16" fmla="*/ 40958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2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2" y="40005"/>
                    </a:moveTo>
                    <a:lnTo>
                      <a:pt x="31432" y="40958"/>
                    </a:lnTo>
                    <a:lnTo>
                      <a:pt x="43815" y="40958"/>
                    </a:lnTo>
                    <a:cubicBezTo>
                      <a:pt x="45720" y="40958"/>
                      <a:pt x="47625" y="42863"/>
                      <a:pt x="47625" y="45720"/>
                    </a:cubicBezTo>
                    <a:lnTo>
                      <a:pt x="47625" y="60008"/>
                    </a:lnTo>
                    <a:cubicBezTo>
                      <a:pt x="47625" y="62865"/>
                      <a:pt x="46672" y="64770"/>
                      <a:pt x="43815" y="64770"/>
                    </a:cubicBezTo>
                    <a:lnTo>
                      <a:pt x="31432" y="64770"/>
                    </a:lnTo>
                    <a:lnTo>
                      <a:pt x="31432" y="131445"/>
                    </a:lnTo>
                    <a:cubicBezTo>
                      <a:pt x="31432" y="134303"/>
                      <a:pt x="30480" y="136208"/>
                      <a:pt x="27622" y="136208"/>
                    </a:cubicBezTo>
                    <a:lnTo>
                      <a:pt x="15240" y="136208"/>
                    </a:lnTo>
                    <a:cubicBezTo>
                      <a:pt x="13335" y="136208"/>
                      <a:pt x="11430" y="134303"/>
                      <a:pt x="11430" y="131445"/>
                    </a:cubicBezTo>
                    <a:lnTo>
                      <a:pt x="11430" y="64770"/>
                    </a:lnTo>
                    <a:lnTo>
                      <a:pt x="3810" y="64770"/>
                    </a:lnTo>
                    <a:cubicBezTo>
                      <a:pt x="1905" y="64770"/>
                      <a:pt x="0" y="62865"/>
                      <a:pt x="0" y="60008"/>
                    </a:cubicBezTo>
                    <a:lnTo>
                      <a:pt x="0" y="45720"/>
                    </a:lnTo>
                    <a:cubicBezTo>
                      <a:pt x="0" y="42863"/>
                      <a:pt x="952" y="40958"/>
                      <a:pt x="3810" y="40958"/>
                    </a:cubicBezTo>
                    <a:lnTo>
                      <a:pt x="11430" y="40958"/>
                    </a:lnTo>
                    <a:lnTo>
                      <a:pt x="11430" y="40005"/>
                    </a:lnTo>
                    <a:cubicBezTo>
                      <a:pt x="11430" y="15240"/>
                      <a:pt x="21907" y="0"/>
                      <a:pt x="43815" y="0"/>
                    </a:cubicBezTo>
                    <a:cubicBezTo>
                      <a:pt x="45720" y="0"/>
                      <a:pt x="47625" y="1905"/>
                      <a:pt x="47625" y="4763"/>
                    </a:cubicBezTo>
                    <a:lnTo>
                      <a:pt x="47625" y="19050"/>
                    </a:lnTo>
                    <a:cubicBezTo>
                      <a:pt x="47625" y="21908"/>
                      <a:pt x="46672" y="23813"/>
                      <a:pt x="43815" y="23813"/>
                    </a:cubicBezTo>
                    <a:cubicBezTo>
                      <a:pt x="36195" y="23813"/>
                      <a:pt x="31432" y="28575"/>
                      <a:pt x="31432"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4" name="Freeform 263">
                <a:extLst>
                  <a:ext uri="{FF2B5EF4-FFF2-40B4-BE49-F238E27FC236}">
                    <a16:creationId xmlns:a16="http://schemas.microsoft.com/office/drawing/2014/main" id="{BAE5D1D4-913A-759F-8462-E04440344422}"/>
                  </a:ext>
                </a:extLst>
              </p:cNvPr>
              <p:cNvSpPr/>
              <p:nvPr/>
            </p:nvSpPr>
            <p:spPr>
              <a:xfrm>
                <a:off x="1102043" y="822959"/>
                <a:ext cx="106084" cy="138134"/>
              </a:xfrm>
              <a:custGeom>
                <a:avLst/>
                <a:gdLst>
                  <a:gd name="connsiteX0" fmla="*/ 0 w 106084"/>
                  <a:gd name="connsiteY0" fmla="*/ 69533 h 138134"/>
                  <a:gd name="connsiteX1" fmla="*/ 55245 w 106084"/>
                  <a:gd name="connsiteY1" fmla="*/ 0 h 138134"/>
                  <a:gd name="connsiteX2" fmla="*/ 105727 w 106084"/>
                  <a:gd name="connsiteY2" fmla="*/ 44768 h 138134"/>
                  <a:gd name="connsiteX3" fmla="*/ 102870 w 106084"/>
                  <a:gd name="connsiteY3" fmla="*/ 49530 h 138134"/>
                  <a:gd name="connsiteX4" fmla="*/ 87630 w 106084"/>
                  <a:gd name="connsiteY4" fmla="*/ 49530 h 138134"/>
                  <a:gd name="connsiteX5" fmla="*/ 83820 w 106084"/>
                  <a:gd name="connsiteY5" fmla="*/ 45720 h 138134"/>
                  <a:gd name="connsiteX6" fmla="*/ 55245 w 106084"/>
                  <a:gd name="connsiteY6" fmla="*/ 24765 h 138134"/>
                  <a:gd name="connsiteX7" fmla="*/ 20955 w 106084"/>
                  <a:gd name="connsiteY7" fmla="*/ 68580 h 138134"/>
                  <a:gd name="connsiteX8" fmla="*/ 55245 w 106084"/>
                  <a:gd name="connsiteY8" fmla="*/ 112395 h 138134"/>
                  <a:gd name="connsiteX9" fmla="*/ 83820 w 106084"/>
                  <a:gd name="connsiteY9" fmla="*/ 91440 h 138134"/>
                  <a:gd name="connsiteX10" fmla="*/ 87630 w 106084"/>
                  <a:gd name="connsiteY10" fmla="*/ 87630 h 138134"/>
                  <a:gd name="connsiteX11" fmla="*/ 102870 w 106084"/>
                  <a:gd name="connsiteY11" fmla="*/ 87630 h 138134"/>
                  <a:gd name="connsiteX12" fmla="*/ 105727 w 106084"/>
                  <a:gd name="connsiteY12" fmla="*/ 92393 h 138134"/>
                  <a:gd name="connsiteX13" fmla="*/ 55245 w 106084"/>
                  <a:gd name="connsiteY13" fmla="*/ 138113 h 138134"/>
                  <a:gd name="connsiteX14" fmla="*/ 0 w 106084"/>
                  <a:gd name="connsiteY14" fmla="*/ 69533 h 13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84" h="138134">
                    <a:moveTo>
                      <a:pt x="0" y="69533"/>
                    </a:moveTo>
                    <a:cubicBezTo>
                      <a:pt x="0" y="30480"/>
                      <a:pt x="22860" y="0"/>
                      <a:pt x="55245" y="0"/>
                    </a:cubicBezTo>
                    <a:cubicBezTo>
                      <a:pt x="79057" y="0"/>
                      <a:pt x="99060" y="18097"/>
                      <a:pt x="105727" y="44768"/>
                    </a:cubicBezTo>
                    <a:cubicBezTo>
                      <a:pt x="106680" y="47625"/>
                      <a:pt x="104775" y="49530"/>
                      <a:pt x="102870" y="49530"/>
                    </a:cubicBezTo>
                    <a:lnTo>
                      <a:pt x="87630" y="49530"/>
                    </a:lnTo>
                    <a:cubicBezTo>
                      <a:pt x="85725" y="49530"/>
                      <a:pt x="84772" y="48578"/>
                      <a:pt x="83820" y="45720"/>
                    </a:cubicBezTo>
                    <a:cubicBezTo>
                      <a:pt x="79057" y="32385"/>
                      <a:pt x="67627" y="24765"/>
                      <a:pt x="55245" y="24765"/>
                    </a:cubicBezTo>
                    <a:cubicBezTo>
                      <a:pt x="34290" y="24765"/>
                      <a:pt x="20955" y="42863"/>
                      <a:pt x="20955" y="68580"/>
                    </a:cubicBezTo>
                    <a:cubicBezTo>
                      <a:pt x="20955" y="94297"/>
                      <a:pt x="34290" y="112395"/>
                      <a:pt x="55245" y="112395"/>
                    </a:cubicBezTo>
                    <a:cubicBezTo>
                      <a:pt x="67627" y="112395"/>
                      <a:pt x="79057" y="103822"/>
                      <a:pt x="83820" y="91440"/>
                    </a:cubicBezTo>
                    <a:cubicBezTo>
                      <a:pt x="84772" y="89535"/>
                      <a:pt x="85725" y="87630"/>
                      <a:pt x="87630" y="87630"/>
                    </a:cubicBezTo>
                    <a:lnTo>
                      <a:pt x="102870" y="87630"/>
                    </a:lnTo>
                    <a:cubicBezTo>
                      <a:pt x="105727" y="87630"/>
                      <a:pt x="106680" y="89535"/>
                      <a:pt x="105727" y="92393"/>
                    </a:cubicBezTo>
                    <a:cubicBezTo>
                      <a:pt x="99060" y="119063"/>
                      <a:pt x="79057" y="138113"/>
                      <a:pt x="55245" y="138113"/>
                    </a:cubicBezTo>
                    <a:cubicBezTo>
                      <a:pt x="23813" y="139065"/>
                      <a:pt x="0" y="108585"/>
                      <a:pt x="0" y="6953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5" name="Freeform 264">
                <a:extLst>
                  <a:ext uri="{FF2B5EF4-FFF2-40B4-BE49-F238E27FC236}">
                    <a16:creationId xmlns:a16="http://schemas.microsoft.com/office/drawing/2014/main" id="{63CC3469-E9D7-21FC-D137-2307FAFF6EB7}"/>
                  </a:ext>
                </a:extLst>
              </p:cNvPr>
              <p:cNvSpPr/>
              <p:nvPr/>
            </p:nvSpPr>
            <p:spPr>
              <a:xfrm>
                <a:off x="1216343" y="86105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6" name="Freeform 265">
                <a:extLst>
                  <a:ext uri="{FF2B5EF4-FFF2-40B4-BE49-F238E27FC236}">
                    <a16:creationId xmlns:a16="http://schemas.microsoft.com/office/drawing/2014/main" id="{D99F0DAE-AC85-0B3D-0EA9-9163BA12008D}"/>
                  </a:ext>
                </a:extLst>
              </p:cNvPr>
              <p:cNvSpPr/>
              <p:nvPr/>
            </p:nvSpPr>
            <p:spPr>
              <a:xfrm>
                <a:off x="1309687" y="861961"/>
                <a:ext cx="101917" cy="98158"/>
              </a:xfrm>
              <a:custGeom>
                <a:avLst/>
                <a:gdLst>
                  <a:gd name="connsiteX0" fmla="*/ 101918 w 101917"/>
                  <a:gd name="connsiteY0" fmla="*/ 33389 h 98158"/>
                  <a:gd name="connsiteX1" fmla="*/ 101918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8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3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3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8 w 101917"/>
                  <a:gd name="connsiteY25" fmla="*/ 12434 h 98158"/>
                  <a:gd name="connsiteX26" fmla="*/ 77153 w 101917"/>
                  <a:gd name="connsiteY26" fmla="*/ 51 h 98158"/>
                  <a:gd name="connsiteX27" fmla="*/ 101918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8" y="33389"/>
                    </a:moveTo>
                    <a:lnTo>
                      <a:pt x="101918" y="93396"/>
                    </a:lnTo>
                    <a:cubicBezTo>
                      <a:pt x="101918"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8" y="98159"/>
                    </a:lnTo>
                    <a:cubicBezTo>
                      <a:pt x="42863" y="98159"/>
                      <a:pt x="40958" y="96254"/>
                      <a:pt x="40958" y="93396"/>
                    </a:cubicBezTo>
                    <a:lnTo>
                      <a:pt x="40958" y="35294"/>
                    </a:lnTo>
                    <a:cubicBezTo>
                      <a:pt x="40958" y="25769"/>
                      <a:pt x="36195" y="22911"/>
                      <a:pt x="31433" y="22911"/>
                    </a:cubicBezTo>
                    <a:cubicBezTo>
                      <a:pt x="25718" y="22911"/>
                      <a:pt x="20003" y="26721"/>
                      <a:pt x="20003" y="39104"/>
                    </a:cubicBezTo>
                    <a:lnTo>
                      <a:pt x="20003" y="93396"/>
                    </a:lnTo>
                    <a:cubicBezTo>
                      <a:pt x="20003" y="96254"/>
                      <a:pt x="19050" y="98159"/>
                      <a:pt x="16193" y="98159"/>
                    </a:cubicBezTo>
                    <a:lnTo>
                      <a:pt x="3810" y="98159"/>
                    </a:lnTo>
                    <a:cubicBezTo>
                      <a:pt x="1905" y="98159"/>
                      <a:pt x="0" y="96254"/>
                      <a:pt x="0" y="93396"/>
                    </a:cubicBezTo>
                    <a:lnTo>
                      <a:pt x="0" y="6719"/>
                    </a:lnTo>
                    <a:cubicBezTo>
                      <a:pt x="0" y="3861"/>
                      <a:pt x="953" y="1956"/>
                      <a:pt x="3810" y="1956"/>
                    </a:cubicBezTo>
                    <a:lnTo>
                      <a:pt x="16193" y="1956"/>
                    </a:lnTo>
                    <a:cubicBezTo>
                      <a:pt x="18098" y="1956"/>
                      <a:pt x="20003" y="3861"/>
                      <a:pt x="20003" y="6719"/>
                    </a:cubicBezTo>
                    <a:lnTo>
                      <a:pt x="20003" y="11481"/>
                    </a:lnTo>
                    <a:cubicBezTo>
                      <a:pt x="23813" y="3861"/>
                      <a:pt x="30480" y="51"/>
                      <a:pt x="38100" y="51"/>
                    </a:cubicBezTo>
                    <a:cubicBezTo>
                      <a:pt x="45720" y="51"/>
                      <a:pt x="52388" y="4814"/>
                      <a:pt x="56198" y="12434"/>
                    </a:cubicBezTo>
                    <a:cubicBezTo>
                      <a:pt x="60960" y="3861"/>
                      <a:pt x="68580" y="51"/>
                      <a:pt x="77153" y="51"/>
                    </a:cubicBezTo>
                    <a:cubicBezTo>
                      <a:pt x="92393" y="-901"/>
                      <a:pt x="101918" y="11481"/>
                      <a:pt x="101918"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7" name="Freeform 266">
                <a:extLst>
                  <a:ext uri="{FF2B5EF4-FFF2-40B4-BE49-F238E27FC236}">
                    <a16:creationId xmlns:a16="http://schemas.microsoft.com/office/drawing/2014/main" id="{2B5602EC-54C9-AD63-97FE-AE7323642E21}"/>
                  </a:ext>
                </a:extLst>
              </p:cNvPr>
              <p:cNvSpPr/>
              <p:nvPr/>
            </p:nvSpPr>
            <p:spPr>
              <a:xfrm>
                <a:off x="1426845" y="860107"/>
                <a:ext cx="81915" cy="137160"/>
              </a:xfrm>
              <a:custGeom>
                <a:avLst/>
                <a:gdLst>
                  <a:gd name="connsiteX0" fmla="*/ 81915 w 81915"/>
                  <a:gd name="connsiteY0" fmla="*/ 51435 h 137160"/>
                  <a:gd name="connsiteX1" fmla="*/ 44767 w 81915"/>
                  <a:gd name="connsiteY1" fmla="*/ 101918 h 137160"/>
                  <a:gd name="connsiteX2" fmla="*/ 20003 w 81915"/>
                  <a:gd name="connsiteY2" fmla="*/ 87630 h 137160"/>
                  <a:gd name="connsiteX3" fmla="*/ 20003 w 81915"/>
                  <a:gd name="connsiteY3" fmla="*/ 132398 h 137160"/>
                  <a:gd name="connsiteX4" fmla="*/ 16192 w 81915"/>
                  <a:gd name="connsiteY4" fmla="*/ 137160 h 137160"/>
                  <a:gd name="connsiteX5" fmla="*/ 3810 w 81915"/>
                  <a:gd name="connsiteY5" fmla="*/ 137160 h 137160"/>
                  <a:gd name="connsiteX6" fmla="*/ 0 w 81915"/>
                  <a:gd name="connsiteY6" fmla="*/ 132398 h 137160"/>
                  <a:gd name="connsiteX7" fmla="*/ 0 w 81915"/>
                  <a:gd name="connsiteY7" fmla="*/ 7620 h 137160"/>
                  <a:gd name="connsiteX8" fmla="*/ 3810 w 81915"/>
                  <a:gd name="connsiteY8" fmla="*/ 2858 h 137160"/>
                  <a:gd name="connsiteX9" fmla="*/ 16192 w 81915"/>
                  <a:gd name="connsiteY9" fmla="*/ 2858 h 137160"/>
                  <a:gd name="connsiteX10" fmla="*/ 20003 w 81915"/>
                  <a:gd name="connsiteY10" fmla="*/ 7620 h 137160"/>
                  <a:gd name="connsiteX11" fmla="*/ 20003 w 81915"/>
                  <a:gd name="connsiteY11" fmla="*/ 14288 h 137160"/>
                  <a:gd name="connsiteX12" fmla="*/ 44767 w 81915"/>
                  <a:gd name="connsiteY12" fmla="*/ 0 h 137160"/>
                  <a:gd name="connsiteX13" fmla="*/ 81915 w 81915"/>
                  <a:gd name="connsiteY13" fmla="*/ 51435 h 137160"/>
                  <a:gd name="connsiteX14" fmla="*/ 62865 w 81915"/>
                  <a:gd name="connsiteY14" fmla="*/ 51435 h 137160"/>
                  <a:gd name="connsiteX15" fmla="*/ 41910 w 81915"/>
                  <a:gd name="connsiteY15" fmla="*/ 24765 h 137160"/>
                  <a:gd name="connsiteX16" fmla="*/ 20955 w 81915"/>
                  <a:gd name="connsiteY16" fmla="*/ 51435 h 137160"/>
                  <a:gd name="connsiteX17" fmla="*/ 41910 w 81915"/>
                  <a:gd name="connsiteY17" fmla="*/ 78105 h 137160"/>
                  <a:gd name="connsiteX18" fmla="*/ 62865 w 81915"/>
                  <a:gd name="connsiteY18" fmla="*/ 51435 h 13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5" h="137160">
                    <a:moveTo>
                      <a:pt x="81915" y="51435"/>
                    </a:moveTo>
                    <a:cubicBezTo>
                      <a:pt x="81915" y="80010"/>
                      <a:pt x="64770" y="101918"/>
                      <a:pt x="44767" y="101918"/>
                    </a:cubicBezTo>
                    <a:cubicBezTo>
                      <a:pt x="33338" y="101918"/>
                      <a:pt x="25717" y="97155"/>
                      <a:pt x="20003" y="87630"/>
                    </a:cubicBezTo>
                    <a:lnTo>
                      <a:pt x="20003" y="132398"/>
                    </a:lnTo>
                    <a:cubicBezTo>
                      <a:pt x="20003" y="135255"/>
                      <a:pt x="19050" y="137160"/>
                      <a:pt x="16192" y="137160"/>
                    </a:cubicBezTo>
                    <a:lnTo>
                      <a:pt x="3810" y="137160"/>
                    </a:lnTo>
                    <a:cubicBezTo>
                      <a:pt x="1905" y="137160"/>
                      <a:pt x="0" y="135255"/>
                      <a:pt x="0" y="132398"/>
                    </a:cubicBezTo>
                    <a:lnTo>
                      <a:pt x="0" y="7620"/>
                    </a:lnTo>
                    <a:cubicBezTo>
                      <a:pt x="0" y="4763"/>
                      <a:pt x="953" y="2858"/>
                      <a:pt x="3810" y="2858"/>
                    </a:cubicBezTo>
                    <a:lnTo>
                      <a:pt x="16192" y="2858"/>
                    </a:lnTo>
                    <a:cubicBezTo>
                      <a:pt x="18098" y="2858"/>
                      <a:pt x="20003" y="4763"/>
                      <a:pt x="20003" y="7620"/>
                    </a:cubicBezTo>
                    <a:lnTo>
                      <a:pt x="20003" y="14288"/>
                    </a:lnTo>
                    <a:cubicBezTo>
                      <a:pt x="25717" y="5715"/>
                      <a:pt x="33338" y="0"/>
                      <a:pt x="44767" y="0"/>
                    </a:cubicBezTo>
                    <a:cubicBezTo>
                      <a:pt x="65723" y="953"/>
                      <a:pt x="81915" y="22860"/>
                      <a:pt x="81915" y="51435"/>
                    </a:cubicBezTo>
                    <a:close/>
                    <a:moveTo>
                      <a:pt x="62865" y="51435"/>
                    </a:moveTo>
                    <a:cubicBezTo>
                      <a:pt x="62865" y="35243"/>
                      <a:pt x="54292" y="24765"/>
                      <a:pt x="41910" y="24765"/>
                    </a:cubicBezTo>
                    <a:cubicBezTo>
                      <a:pt x="29528" y="24765"/>
                      <a:pt x="20955" y="35243"/>
                      <a:pt x="20955" y="51435"/>
                    </a:cubicBezTo>
                    <a:cubicBezTo>
                      <a:pt x="20955" y="67628"/>
                      <a:pt x="29528" y="78105"/>
                      <a:pt x="41910" y="78105"/>
                    </a:cubicBezTo>
                    <a:cubicBezTo>
                      <a:pt x="54292" y="78105"/>
                      <a:pt x="62865" y="67628"/>
                      <a:pt x="62865" y="514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8" name="Freeform 267">
                <a:extLst>
                  <a:ext uri="{FF2B5EF4-FFF2-40B4-BE49-F238E27FC236}">
                    <a16:creationId xmlns:a16="http://schemas.microsoft.com/office/drawing/2014/main" id="{28E5E9F6-C603-C52C-C33C-055A4776D1E2}"/>
                  </a:ext>
                </a:extLst>
              </p:cNvPr>
              <p:cNvSpPr/>
              <p:nvPr/>
            </p:nvSpPr>
            <p:spPr>
              <a:xfrm>
                <a:off x="1520190" y="86010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8" y="74295"/>
                      <a:pt x="29528" y="80963"/>
                      <a:pt x="40005" y="80963"/>
                    </a:cubicBezTo>
                    <a:cubicBezTo>
                      <a:pt x="45720" y="80963"/>
                      <a:pt x="50483"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8" y="100965"/>
                    </a:cubicBezTo>
                    <a:cubicBezTo>
                      <a:pt x="16192" y="100965"/>
                      <a:pt x="0" y="79058"/>
                      <a:pt x="0" y="50483"/>
                    </a:cubicBezTo>
                    <a:cubicBezTo>
                      <a:pt x="0" y="21908"/>
                      <a:pt x="16192" y="0"/>
                      <a:pt x="40005" y="0"/>
                    </a:cubicBezTo>
                    <a:cubicBezTo>
                      <a:pt x="61913" y="953"/>
                      <a:pt x="77153" y="23813"/>
                      <a:pt x="77153" y="51435"/>
                    </a:cubicBezTo>
                    <a:close/>
                    <a:moveTo>
                      <a:pt x="57150" y="41910"/>
                    </a:moveTo>
                    <a:cubicBezTo>
                      <a:pt x="55245" y="28575"/>
                      <a:pt x="46672" y="22860"/>
                      <a:pt x="39053" y="22860"/>
                    </a:cubicBezTo>
                    <a:cubicBezTo>
                      <a:pt x="28575" y="22860"/>
                      <a:pt x="21908"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9" name="Freeform 268">
                <a:extLst>
                  <a:ext uri="{FF2B5EF4-FFF2-40B4-BE49-F238E27FC236}">
                    <a16:creationId xmlns:a16="http://schemas.microsoft.com/office/drawing/2014/main" id="{7BC7CF4E-22E0-541C-6765-45521F365D4E}"/>
                  </a:ext>
                </a:extLst>
              </p:cNvPr>
              <p:cNvSpPr/>
              <p:nvPr/>
            </p:nvSpPr>
            <p:spPr>
              <a:xfrm>
                <a:off x="1603057" y="833437"/>
                <a:ext cx="46672" cy="125730"/>
              </a:xfrm>
              <a:custGeom>
                <a:avLst/>
                <a:gdLst>
                  <a:gd name="connsiteX0" fmla="*/ 46673 w 46672"/>
                  <a:gd name="connsiteY0" fmla="*/ 35243 h 125730"/>
                  <a:gd name="connsiteX1" fmla="*/ 46673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8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8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3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3" y="35243"/>
                    </a:moveTo>
                    <a:lnTo>
                      <a:pt x="46673" y="49530"/>
                    </a:lnTo>
                    <a:cubicBezTo>
                      <a:pt x="46673" y="52388"/>
                      <a:pt x="45720" y="54293"/>
                      <a:pt x="42863" y="54293"/>
                    </a:cubicBezTo>
                    <a:lnTo>
                      <a:pt x="33338" y="54293"/>
                    </a:lnTo>
                    <a:lnTo>
                      <a:pt x="33338" y="120968"/>
                    </a:lnTo>
                    <a:cubicBezTo>
                      <a:pt x="33338" y="123825"/>
                      <a:pt x="32385" y="125730"/>
                      <a:pt x="29528"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7" y="30480"/>
                      <a:pt x="46673" y="32385"/>
                      <a:pt x="46673"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0" name="Freeform 269">
                <a:extLst>
                  <a:ext uri="{FF2B5EF4-FFF2-40B4-BE49-F238E27FC236}">
                    <a16:creationId xmlns:a16="http://schemas.microsoft.com/office/drawing/2014/main" id="{7979A2E5-CD09-A718-AE26-7A4DC0C15B5F}"/>
                  </a:ext>
                </a:extLst>
              </p:cNvPr>
              <p:cNvSpPr/>
              <p:nvPr/>
            </p:nvSpPr>
            <p:spPr>
              <a:xfrm>
                <a:off x="1661160" y="82486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7"/>
                      <a:pt x="16192" y="25717"/>
                    </a:cubicBezTo>
                    <a:lnTo>
                      <a:pt x="3810" y="25717"/>
                    </a:lnTo>
                    <a:cubicBezTo>
                      <a:pt x="952" y="25717"/>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7"/>
                      <a:pt x="19050" y="134303"/>
                      <a:pt x="16192" y="134303"/>
                    </a:cubicBezTo>
                    <a:lnTo>
                      <a:pt x="3810" y="134303"/>
                    </a:lnTo>
                    <a:cubicBezTo>
                      <a:pt x="952"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1" name="Freeform 270">
                <a:extLst>
                  <a:ext uri="{FF2B5EF4-FFF2-40B4-BE49-F238E27FC236}">
                    <a16:creationId xmlns:a16="http://schemas.microsoft.com/office/drawing/2014/main" id="{96F256A2-6101-BFE9-9681-2891E80B90FB}"/>
                  </a:ext>
                </a:extLst>
              </p:cNvPr>
              <p:cNvSpPr/>
              <p:nvPr/>
            </p:nvSpPr>
            <p:spPr>
              <a:xfrm>
                <a:off x="1691640" y="83343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8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8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8"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7"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2" name="Freeform 271">
                <a:extLst>
                  <a:ext uri="{FF2B5EF4-FFF2-40B4-BE49-F238E27FC236}">
                    <a16:creationId xmlns:a16="http://schemas.microsoft.com/office/drawing/2014/main" id="{992A2D09-BADD-FDEF-4076-5792A656DC1C}"/>
                  </a:ext>
                </a:extLst>
              </p:cNvPr>
              <p:cNvSpPr/>
              <p:nvPr/>
            </p:nvSpPr>
            <p:spPr>
              <a:xfrm>
                <a:off x="1749743" y="82486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7"/>
                      <a:pt x="16192" y="25717"/>
                    </a:cubicBezTo>
                    <a:lnTo>
                      <a:pt x="3810" y="25717"/>
                    </a:lnTo>
                    <a:cubicBezTo>
                      <a:pt x="952" y="25717"/>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7"/>
                      <a:pt x="19050" y="134303"/>
                      <a:pt x="16192" y="134303"/>
                    </a:cubicBezTo>
                    <a:lnTo>
                      <a:pt x="3810" y="134303"/>
                    </a:lnTo>
                    <a:cubicBezTo>
                      <a:pt x="952"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3" name="Freeform 272">
                <a:extLst>
                  <a:ext uri="{FF2B5EF4-FFF2-40B4-BE49-F238E27FC236}">
                    <a16:creationId xmlns:a16="http://schemas.microsoft.com/office/drawing/2014/main" id="{C2A60130-58B6-B336-3B35-D3A8499DBC8F}"/>
                  </a:ext>
                </a:extLst>
              </p:cNvPr>
              <p:cNvSpPr/>
              <p:nvPr/>
            </p:nvSpPr>
            <p:spPr>
              <a:xfrm>
                <a:off x="1780818" y="863917"/>
                <a:ext cx="72054" cy="95250"/>
              </a:xfrm>
              <a:custGeom>
                <a:avLst/>
                <a:gdLst>
                  <a:gd name="connsiteX0" fmla="*/ 71795 w 72054"/>
                  <a:gd name="connsiteY0" fmla="*/ 4763 h 95250"/>
                  <a:gd name="connsiteX1" fmla="*/ 47030 w 72054"/>
                  <a:gd name="connsiteY1" fmla="*/ 91440 h 95250"/>
                  <a:gd name="connsiteX2" fmla="*/ 43220 w 72054"/>
                  <a:gd name="connsiteY2" fmla="*/ 95250 h 95250"/>
                  <a:gd name="connsiteX3" fmla="*/ 32742 w 72054"/>
                  <a:gd name="connsiteY3" fmla="*/ 95250 h 95250"/>
                  <a:gd name="connsiteX4" fmla="*/ 28932 w 72054"/>
                  <a:gd name="connsiteY4" fmla="*/ 95250 h 95250"/>
                  <a:gd name="connsiteX5" fmla="*/ 25122 w 72054"/>
                  <a:gd name="connsiteY5" fmla="*/ 91440 h 95250"/>
                  <a:gd name="connsiteX6" fmla="*/ 357 w 72054"/>
                  <a:gd name="connsiteY6" fmla="*/ 4763 h 95250"/>
                  <a:gd name="connsiteX7" fmla="*/ 3215 w 72054"/>
                  <a:gd name="connsiteY7" fmla="*/ 0 h 95250"/>
                  <a:gd name="connsiteX8" fmla="*/ 16550 w 72054"/>
                  <a:gd name="connsiteY8" fmla="*/ 0 h 95250"/>
                  <a:gd name="connsiteX9" fmla="*/ 20360 w 72054"/>
                  <a:gd name="connsiteY9" fmla="*/ 3810 h 95250"/>
                  <a:gd name="connsiteX10" fmla="*/ 36552 w 72054"/>
                  <a:gd name="connsiteY10" fmla="*/ 64770 h 95250"/>
                  <a:gd name="connsiteX11" fmla="*/ 52745 w 72054"/>
                  <a:gd name="connsiteY11" fmla="*/ 3810 h 95250"/>
                  <a:gd name="connsiteX12" fmla="*/ 56555 w 72054"/>
                  <a:gd name="connsiteY12" fmla="*/ 0 h 95250"/>
                  <a:gd name="connsiteX13" fmla="*/ 69890 w 72054"/>
                  <a:gd name="connsiteY13" fmla="*/ 0 h 95250"/>
                  <a:gd name="connsiteX14" fmla="*/ 71795 w 72054"/>
                  <a:gd name="connsiteY14" fmla="*/ 4763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054" h="95250">
                    <a:moveTo>
                      <a:pt x="71795" y="4763"/>
                    </a:moveTo>
                    <a:lnTo>
                      <a:pt x="47030" y="91440"/>
                    </a:lnTo>
                    <a:cubicBezTo>
                      <a:pt x="46077" y="93345"/>
                      <a:pt x="45125" y="95250"/>
                      <a:pt x="43220" y="95250"/>
                    </a:cubicBezTo>
                    <a:lnTo>
                      <a:pt x="32742" y="95250"/>
                    </a:lnTo>
                    <a:lnTo>
                      <a:pt x="28932" y="95250"/>
                    </a:lnTo>
                    <a:cubicBezTo>
                      <a:pt x="27027" y="95250"/>
                      <a:pt x="25122" y="94297"/>
                      <a:pt x="25122" y="91440"/>
                    </a:cubicBezTo>
                    <a:lnTo>
                      <a:pt x="357" y="4763"/>
                    </a:lnTo>
                    <a:cubicBezTo>
                      <a:pt x="-595" y="1905"/>
                      <a:pt x="357" y="0"/>
                      <a:pt x="3215" y="0"/>
                    </a:cubicBezTo>
                    <a:lnTo>
                      <a:pt x="16550" y="0"/>
                    </a:lnTo>
                    <a:cubicBezTo>
                      <a:pt x="18455" y="0"/>
                      <a:pt x="20360" y="952"/>
                      <a:pt x="20360" y="3810"/>
                    </a:cubicBezTo>
                    <a:lnTo>
                      <a:pt x="36552" y="64770"/>
                    </a:lnTo>
                    <a:lnTo>
                      <a:pt x="52745" y="3810"/>
                    </a:lnTo>
                    <a:cubicBezTo>
                      <a:pt x="53697" y="952"/>
                      <a:pt x="54650" y="0"/>
                      <a:pt x="56555" y="0"/>
                    </a:cubicBezTo>
                    <a:lnTo>
                      <a:pt x="69890" y="0"/>
                    </a:lnTo>
                    <a:cubicBezTo>
                      <a:pt x="70842" y="0"/>
                      <a:pt x="72747" y="1905"/>
                      <a:pt x="7179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4" name="Freeform 273">
                <a:extLst>
                  <a:ext uri="{FF2B5EF4-FFF2-40B4-BE49-F238E27FC236}">
                    <a16:creationId xmlns:a16="http://schemas.microsoft.com/office/drawing/2014/main" id="{6B80692F-C205-1419-04D0-EA4A1AEEBD40}"/>
                  </a:ext>
                </a:extLst>
              </p:cNvPr>
              <p:cNvSpPr/>
              <p:nvPr/>
            </p:nvSpPr>
            <p:spPr>
              <a:xfrm>
                <a:off x="1858328" y="86010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8103 w 77152"/>
                  <a:gd name="connsiteY14" fmla="*/ 41910 h 100965"/>
                  <a:gd name="connsiteX15" fmla="*/ 40005 w 77152"/>
                  <a:gd name="connsiteY15" fmla="*/ 22860 h 100965"/>
                  <a:gd name="connsiteX16" fmla="*/ 20003 w 77152"/>
                  <a:gd name="connsiteY16" fmla="*/ 41910 h 100965"/>
                  <a:gd name="connsiteX17" fmla="*/ 58103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8" y="74295"/>
                      <a:pt x="29528" y="80963"/>
                      <a:pt x="40005" y="80963"/>
                    </a:cubicBezTo>
                    <a:cubicBezTo>
                      <a:pt x="45720" y="80963"/>
                      <a:pt x="50483"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8" y="100965"/>
                    </a:cubicBezTo>
                    <a:cubicBezTo>
                      <a:pt x="16192" y="100965"/>
                      <a:pt x="0" y="79058"/>
                      <a:pt x="0" y="50483"/>
                    </a:cubicBezTo>
                    <a:cubicBezTo>
                      <a:pt x="0" y="21908"/>
                      <a:pt x="16192" y="0"/>
                      <a:pt x="40005" y="0"/>
                    </a:cubicBezTo>
                    <a:cubicBezTo>
                      <a:pt x="61913" y="953"/>
                      <a:pt x="77153" y="23813"/>
                      <a:pt x="77153" y="51435"/>
                    </a:cubicBezTo>
                    <a:close/>
                    <a:moveTo>
                      <a:pt x="58103" y="41910"/>
                    </a:moveTo>
                    <a:cubicBezTo>
                      <a:pt x="56197" y="28575"/>
                      <a:pt x="47625" y="22860"/>
                      <a:pt x="40005" y="22860"/>
                    </a:cubicBezTo>
                    <a:cubicBezTo>
                      <a:pt x="29528" y="22860"/>
                      <a:pt x="22860" y="29528"/>
                      <a:pt x="20003" y="41910"/>
                    </a:cubicBezTo>
                    <a:lnTo>
                      <a:pt x="58103"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5" name="Freeform 274">
                <a:extLst>
                  <a:ext uri="{FF2B5EF4-FFF2-40B4-BE49-F238E27FC236}">
                    <a16:creationId xmlns:a16="http://schemas.microsoft.com/office/drawing/2014/main" id="{1368B409-D352-97DA-DC60-1E0147DF57CB}"/>
                  </a:ext>
                </a:extLst>
              </p:cNvPr>
              <p:cNvSpPr/>
              <p:nvPr/>
            </p:nvSpPr>
            <p:spPr>
              <a:xfrm>
                <a:off x="1987868" y="824865"/>
                <a:ext cx="76200" cy="134302"/>
              </a:xfrm>
              <a:custGeom>
                <a:avLst/>
                <a:gdLst>
                  <a:gd name="connsiteX0" fmla="*/ 76200 w 76200"/>
                  <a:gd name="connsiteY0" fmla="*/ 44767 h 134302"/>
                  <a:gd name="connsiteX1" fmla="*/ 40005 w 76200"/>
                  <a:gd name="connsiteY1" fmla="*/ 89535 h 134302"/>
                  <a:gd name="connsiteX2" fmla="*/ 20955 w 76200"/>
                  <a:gd name="connsiteY2" fmla="*/ 89535 h 134302"/>
                  <a:gd name="connsiteX3" fmla="*/ 20955 w 76200"/>
                  <a:gd name="connsiteY3" fmla="*/ 129540 h 134302"/>
                  <a:gd name="connsiteX4" fmla="*/ 17145 w 76200"/>
                  <a:gd name="connsiteY4" fmla="*/ 134303 h 134302"/>
                  <a:gd name="connsiteX5" fmla="*/ 3810 w 76200"/>
                  <a:gd name="connsiteY5" fmla="*/ 134303 h 134302"/>
                  <a:gd name="connsiteX6" fmla="*/ 0 w 76200"/>
                  <a:gd name="connsiteY6" fmla="*/ 129540 h 134302"/>
                  <a:gd name="connsiteX7" fmla="*/ 0 w 76200"/>
                  <a:gd name="connsiteY7" fmla="*/ 4763 h 134302"/>
                  <a:gd name="connsiteX8" fmla="*/ 3810 w 76200"/>
                  <a:gd name="connsiteY8" fmla="*/ 0 h 134302"/>
                  <a:gd name="connsiteX9" fmla="*/ 20955 w 76200"/>
                  <a:gd name="connsiteY9" fmla="*/ 0 h 134302"/>
                  <a:gd name="connsiteX10" fmla="*/ 40005 w 76200"/>
                  <a:gd name="connsiteY10" fmla="*/ 0 h 134302"/>
                  <a:gd name="connsiteX11" fmla="*/ 76200 w 76200"/>
                  <a:gd name="connsiteY11" fmla="*/ 44767 h 134302"/>
                  <a:gd name="connsiteX12" fmla="*/ 55245 w 76200"/>
                  <a:gd name="connsiteY12" fmla="*/ 44767 h 134302"/>
                  <a:gd name="connsiteX13" fmla="*/ 40005 w 76200"/>
                  <a:gd name="connsiteY13" fmla="*/ 24765 h 134302"/>
                  <a:gd name="connsiteX14" fmla="*/ 20955 w 76200"/>
                  <a:gd name="connsiteY14" fmla="*/ 24765 h 134302"/>
                  <a:gd name="connsiteX15" fmla="*/ 20955 w 76200"/>
                  <a:gd name="connsiteY15" fmla="*/ 63817 h 134302"/>
                  <a:gd name="connsiteX16" fmla="*/ 40005 w 76200"/>
                  <a:gd name="connsiteY16" fmla="*/ 63817 h 134302"/>
                  <a:gd name="connsiteX17" fmla="*/ 55245 w 76200"/>
                  <a:gd name="connsiteY17" fmla="*/ 4476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6200" h="134302">
                    <a:moveTo>
                      <a:pt x="76200" y="44767"/>
                    </a:moveTo>
                    <a:cubicBezTo>
                      <a:pt x="76200" y="69532"/>
                      <a:pt x="60007" y="89535"/>
                      <a:pt x="40005" y="89535"/>
                    </a:cubicBezTo>
                    <a:lnTo>
                      <a:pt x="20955" y="89535"/>
                    </a:lnTo>
                    <a:lnTo>
                      <a:pt x="20955" y="129540"/>
                    </a:lnTo>
                    <a:cubicBezTo>
                      <a:pt x="20955" y="132397"/>
                      <a:pt x="20002" y="134303"/>
                      <a:pt x="17145" y="134303"/>
                    </a:cubicBezTo>
                    <a:lnTo>
                      <a:pt x="3810" y="134303"/>
                    </a:lnTo>
                    <a:cubicBezTo>
                      <a:pt x="1905" y="134303"/>
                      <a:pt x="0" y="132397"/>
                      <a:pt x="0" y="129540"/>
                    </a:cubicBezTo>
                    <a:lnTo>
                      <a:pt x="0" y="4763"/>
                    </a:lnTo>
                    <a:cubicBezTo>
                      <a:pt x="0" y="1905"/>
                      <a:pt x="952" y="0"/>
                      <a:pt x="3810" y="0"/>
                    </a:cubicBezTo>
                    <a:lnTo>
                      <a:pt x="20955" y="0"/>
                    </a:lnTo>
                    <a:lnTo>
                      <a:pt x="40005" y="0"/>
                    </a:lnTo>
                    <a:cubicBezTo>
                      <a:pt x="60007" y="953"/>
                      <a:pt x="76200" y="20955"/>
                      <a:pt x="76200" y="44767"/>
                    </a:cubicBezTo>
                    <a:close/>
                    <a:moveTo>
                      <a:pt x="55245" y="44767"/>
                    </a:moveTo>
                    <a:cubicBezTo>
                      <a:pt x="55245" y="33338"/>
                      <a:pt x="48577" y="24765"/>
                      <a:pt x="40005" y="24765"/>
                    </a:cubicBezTo>
                    <a:lnTo>
                      <a:pt x="20955" y="24765"/>
                    </a:lnTo>
                    <a:lnTo>
                      <a:pt x="20955" y="63817"/>
                    </a:lnTo>
                    <a:lnTo>
                      <a:pt x="40005" y="63817"/>
                    </a:lnTo>
                    <a:cubicBezTo>
                      <a:pt x="48577" y="64770"/>
                      <a:pt x="55245" y="56197"/>
                      <a:pt x="55245" y="447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6" name="Freeform 275">
                <a:extLst>
                  <a:ext uri="{FF2B5EF4-FFF2-40B4-BE49-F238E27FC236}">
                    <a16:creationId xmlns:a16="http://schemas.microsoft.com/office/drawing/2014/main" id="{36FC3176-AEC9-01DE-424B-89215D74D090}"/>
                  </a:ext>
                </a:extLst>
              </p:cNvPr>
              <p:cNvSpPr/>
              <p:nvPr/>
            </p:nvSpPr>
            <p:spPr>
              <a:xfrm>
                <a:off x="2074545" y="862012"/>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2 w 40957"/>
                  <a:gd name="connsiteY10" fmla="*/ 1905 h 98107"/>
                  <a:gd name="connsiteX11" fmla="*/ 20003 w 40957"/>
                  <a:gd name="connsiteY11" fmla="*/ 6668 h 98107"/>
                  <a:gd name="connsiteX12" fmla="*/ 20003 w 40957"/>
                  <a:gd name="connsiteY12" fmla="*/ 16193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8"/>
                      <a:pt x="40005" y="27622"/>
                      <a:pt x="38100" y="27622"/>
                    </a:cubicBezTo>
                    <a:cubicBezTo>
                      <a:pt x="28575" y="27622"/>
                      <a:pt x="20003" y="33338"/>
                      <a:pt x="20003" y="50482"/>
                    </a:cubicBezTo>
                    <a:lnTo>
                      <a:pt x="20003" y="93345"/>
                    </a:lnTo>
                    <a:cubicBezTo>
                      <a:pt x="20003" y="96203"/>
                      <a:pt x="19050" y="98107"/>
                      <a:pt x="16192" y="98107"/>
                    </a:cubicBezTo>
                    <a:lnTo>
                      <a:pt x="3810" y="98107"/>
                    </a:lnTo>
                    <a:cubicBezTo>
                      <a:pt x="1905" y="98107"/>
                      <a:pt x="0" y="96203"/>
                      <a:pt x="0" y="93345"/>
                    </a:cubicBezTo>
                    <a:lnTo>
                      <a:pt x="0" y="6668"/>
                    </a:lnTo>
                    <a:cubicBezTo>
                      <a:pt x="0" y="3810"/>
                      <a:pt x="953" y="1905"/>
                      <a:pt x="3810" y="1905"/>
                    </a:cubicBezTo>
                    <a:lnTo>
                      <a:pt x="16192" y="1905"/>
                    </a:lnTo>
                    <a:cubicBezTo>
                      <a:pt x="18098" y="1905"/>
                      <a:pt x="20003" y="3810"/>
                      <a:pt x="20003" y="6668"/>
                    </a:cubicBezTo>
                    <a:lnTo>
                      <a:pt x="20003" y="16193"/>
                    </a:lnTo>
                    <a:cubicBezTo>
                      <a:pt x="22860" y="6668"/>
                      <a:pt x="29528"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7" name="Freeform 276">
                <a:extLst>
                  <a:ext uri="{FF2B5EF4-FFF2-40B4-BE49-F238E27FC236}">
                    <a16:creationId xmlns:a16="http://schemas.microsoft.com/office/drawing/2014/main" id="{69355030-2B41-027A-C4AB-AD9A55BE2B7A}"/>
                  </a:ext>
                </a:extLst>
              </p:cNvPr>
              <p:cNvSpPr/>
              <p:nvPr/>
            </p:nvSpPr>
            <p:spPr>
              <a:xfrm>
                <a:off x="2121218" y="86010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8102 w 77152"/>
                  <a:gd name="connsiteY14" fmla="*/ 41910 h 100965"/>
                  <a:gd name="connsiteX15" fmla="*/ 40005 w 77152"/>
                  <a:gd name="connsiteY15" fmla="*/ 22860 h 100965"/>
                  <a:gd name="connsiteX16" fmla="*/ 20002 w 77152"/>
                  <a:gd name="connsiteY16" fmla="*/ 41910 h 100965"/>
                  <a:gd name="connsiteX17" fmla="*/ 58102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3" y="23813"/>
                      <a:pt x="77153" y="51435"/>
                    </a:cubicBezTo>
                    <a:close/>
                    <a:moveTo>
                      <a:pt x="58102" y="41910"/>
                    </a:moveTo>
                    <a:cubicBezTo>
                      <a:pt x="56197" y="28575"/>
                      <a:pt x="47625" y="22860"/>
                      <a:pt x="40005" y="22860"/>
                    </a:cubicBezTo>
                    <a:cubicBezTo>
                      <a:pt x="29527" y="22860"/>
                      <a:pt x="22860" y="29528"/>
                      <a:pt x="20002" y="41910"/>
                    </a:cubicBezTo>
                    <a:lnTo>
                      <a:pt x="58102"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8" name="Freeform 277">
                <a:extLst>
                  <a:ext uri="{FF2B5EF4-FFF2-40B4-BE49-F238E27FC236}">
                    <a16:creationId xmlns:a16="http://schemas.microsoft.com/office/drawing/2014/main" id="{0D52928F-3F50-EF06-5303-F6BA7DBC66BA}"/>
                  </a:ext>
                </a:extLst>
              </p:cNvPr>
              <p:cNvSpPr/>
              <p:nvPr/>
            </p:nvSpPr>
            <p:spPr>
              <a:xfrm>
                <a:off x="2209800" y="861059"/>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3 w 60959"/>
                  <a:gd name="connsiteY4" fmla="*/ 67628 h 100965"/>
                  <a:gd name="connsiteX5" fmla="*/ 20003 w 60959"/>
                  <a:gd name="connsiteY5" fmla="*/ 71438 h 100965"/>
                  <a:gd name="connsiteX6" fmla="*/ 31433 w 60959"/>
                  <a:gd name="connsiteY6" fmla="*/ 79058 h 100965"/>
                  <a:gd name="connsiteX7" fmla="*/ 42863 w 60959"/>
                  <a:gd name="connsiteY7" fmla="*/ 70485 h 100965"/>
                  <a:gd name="connsiteX8" fmla="*/ 1905 w 60959"/>
                  <a:gd name="connsiteY8" fmla="*/ 30480 h 100965"/>
                  <a:gd name="connsiteX9" fmla="*/ 31433 w 60959"/>
                  <a:gd name="connsiteY9" fmla="*/ 0 h 100965"/>
                  <a:gd name="connsiteX10" fmla="*/ 60008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8 h 100965"/>
                  <a:gd name="connsiteX15" fmla="*/ 20003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3"/>
                      <a:pt x="953" y="67628"/>
                      <a:pt x="3810" y="67628"/>
                    </a:cubicBezTo>
                    <a:lnTo>
                      <a:pt x="16193" y="67628"/>
                    </a:lnTo>
                    <a:cubicBezTo>
                      <a:pt x="18097"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7"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19050"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9" name="Freeform 278">
                <a:extLst>
                  <a:ext uri="{FF2B5EF4-FFF2-40B4-BE49-F238E27FC236}">
                    <a16:creationId xmlns:a16="http://schemas.microsoft.com/office/drawing/2014/main" id="{0E5F0EFC-E8A0-43DB-01BE-A1165954D484}"/>
                  </a:ext>
                </a:extLst>
              </p:cNvPr>
              <p:cNvSpPr/>
              <p:nvPr/>
            </p:nvSpPr>
            <p:spPr>
              <a:xfrm>
                <a:off x="2281237" y="861059"/>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3 w 60959"/>
                  <a:gd name="connsiteY4" fmla="*/ 67628 h 100965"/>
                  <a:gd name="connsiteX5" fmla="*/ 20003 w 60959"/>
                  <a:gd name="connsiteY5" fmla="*/ 71438 h 100965"/>
                  <a:gd name="connsiteX6" fmla="*/ 31433 w 60959"/>
                  <a:gd name="connsiteY6" fmla="*/ 79058 h 100965"/>
                  <a:gd name="connsiteX7" fmla="*/ 42863 w 60959"/>
                  <a:gd name="connsiteY7" fmla="*/ 70485 h 100965"/>
                  <a:gd name="connsiteX8" fmla="*/ 1905 w 60959"/>
                  <a:gd name="connsiteY8" fmla="*/ 30480 h 100965"/>
                  <a:gd name="connsiteX9" fmla="*/ 31433 w 60959"/>
                  <a:gd name="connsiteY9" fmla="*/ 0 h 100965"/>
                  <a:gd name="connsiteX10" fmla="*/ 60008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8 h 100965"/>
                  <a:gd name="connsiteX15" fmla="*/ 20003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3"/>
                      <a:pt x="953" y="67628"/>
                      <a:pt x="3810" y="67628"/>
                    </a:cubicBezTo>
                    <a:lnTo>
                      <a:pt x="16193" y="67628"/>
                    </a:lnTo>
                    <a:cubicBezTo>
                      <a:pt x="18097"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7"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19050"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0" name="Freeform 279">
                <a:extLst>
                  <a:ext uri="{FF2B5EF4-FFF2-40B4-BE49-F238E27FC236}">
                    <a16:creationId xmlns:a16="http://schemas.microsoft.com/office/drawing/2014/main" id="{3669611A-A799-0EF9-9B74-AF22C5F12282}"/>
                  </a:ext>
                </a:extLst>
              </p:cNvPr>
              <p:cNvSpPr/>
              <p:nvPr/>
            </p:nvSpPr>
            <p:spPr>
              <a:xfrm>
                <a:off x="2353628" y="863917"/>
                <a:ext cx="65722" cy="98107"/>
              </a:xfrm>
              <a:custGeom>
                <a:avLst/>
                <a:gdLst>
                  <a:gd name="connsiteX0" fmla="*/ 61913 w 65722"/>
                  <a:gd name="connsiteY0" fmla="*/ 0 h 98107"/>
                  <a:gd name="connsiteX1" fmla="*/ 65722 w 65722"/>
                  <a:gd name="connsiteY1" fmla="*/ 4763 h 98107"/>
                  <a:gd name="connsiteX2" fmla="*/ 65722 w 65722"/>
                  <a:gd name="connsiteY2" fmla="*/ 91440 h 98107"/>
                  <a:gd name="connsiteX3" fmla="*/ 61913 w 65722"/>
                  <a:gd name="connsiteY3" fmla="*/ 96202 h 98107"/>
                  <a:gd name="connsiteX4" fmla="*/ 49530 w 65722"/>
                  <a:gd name="connsiteY4" fmla="*/ 96202 h 98107"/>
                  <a:gd name="connsiteX5" fmla="*/ 45720 w 65722"/>
                  <a:gd name="connsiteY5" fmla="*/ 91440 h 98107"/>
                  <a:gd name="connsiteX6" fmla="*/ 45720 w 65722"/>
                  <a:gd name="connsiteY6" fmla="*/ 85725 h 98107"/>
                  <a:gd name="connsiteX7" fmla="*/ 24765 w 65722"/>
                  <a:gd name="connsiteY7" fmla="*/ 98107 h 98107"/>
                  <a:gd name="connsiteX8" fmla="*/ 0 w 65722"/>
                  <a:gd name="connsiteY8" fmla="*/ 60960 h 98107"/>
                  <a:gd name="connsiteX9" fmla="*/ 0 w 65722"/>
                  <a:gd name="connsiteY9" fmla="*/ 4763 h 98107"/>
                  <a:gd name="connsiteX10" fmla="*/ 3810 w 65722"/>
                  <a:gd name="connsiteY10" fmla="*/ 0 h 98107"/>
                  <a:gd name="connsiteX11" fmla="*/ 16193 w 65722"/>
                  <a:gd name="connsiteY11" fmla="*/ 0 h 98107"/>
                  <a:gd name="connsiteX12" fmla="*/ 20003 w 65722"/>
                  <a:gd name="connsiteY12" fmla="*/ 4763 h 98107"/>
                  <a:gd name="connsiteX13" fmla="*/ 20003 w 65722"/>
                  <a:gd name="connsiteY13" fmla="*/ 59055 h 98107"/>
                  <a:gd name="connsiteX14" fmla="*/ 32385 w 65722"/>
                  <a:gd name="connsiteY14" fmla="*/ 75247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8" y="0"/>
                      <a:pt x="65722" y="1905"/>
                      <a:pt x="65722" y="4763"/>
                    </a:cubicBezTo>
                    <a:lnTo>
                      <a:pt x="65722" y="91440"/>
                    </a:lnTo>
                    <a:cubicBezTo>
                      <a:pt x="65722" y="94297"/>
                      <a:pt x="64770" y="96202"/>
                      <a:pt x="61913" y="96202"/>
                    </a:cubicBezTo>
                    <a:lnTo>
                      <a:pt x="49530" y="96202"/>
                    </a:lnTo>
                    <a:cubicBezTo>
                      <a:pt x="47625" y="96202"/>
                      <a:pt x="45720" y="94297"/>
                      <a:pt x="45720" y="91440"/>
                    </a:cubicBezTo>
                    <a:lnTo>
                      <a:pt x="45720" y="85725"/>
                    </a:lnTo>
                    <a:cubicBezTo>
                      <a:pt x="41910" y="93345"/>
                      <a:pt x="34290" y="98107"/>
                      <a:pt x="24765" y="98107"/>
                    </a:cubicBezTo>
                    <a:cubicBezTo>
                      <a:pt x="10478" y="98107"/>
                      <a:pt x="0" y="84772"/>
                      <a:pt x="0" y="60960"/>
                    </a:cubicBezTo>
                    <a:lnTo>
                      <a:pt x="0" y="4763"/>
                    </a:lnTo>
                    <a:cubicBezTo>
                      <a:pt x="0" y="1905"/>
                      <a:pt x="953" y="0"/>
                      <a:pt x="3810" y="0"/>
                    </a:cubicBezTo>
                    <a:lnTo>
                      <a:pt x="16193" y="0"/>
                    </a:lnTo>
                    <a:cubicBezTo>
                      <a:pt x="18097" y="0"/>
                      <a:pt x="20003" y="1905"/>
                      <a:pt x="20003" y="4763"/>
                    </a:cubicBezTo>
                    <a:lnTo>
                      <a:pt x="20003" y="59055"/>
                    </a:lnTo>
                    <a:cubicBezTo>
                      <a:pt x="20003" y="69532"/>
                      <a:pt x="24765" y="75247"/>
                      <a:pt x="32385" y="75247"/>
                    </a:cubicBezTo>
                    <a:cubicBezTo>
                      <a:pt x="40005" y="75247"/>
                      <a:pt x="45720" y="69532"/>
                      <a:pt x="45720" y="55245"/>
                    </a:cubicBezTo>
                    <a:lnTo>
                      <a:pt x="45720" y="4763"/>
                    </a:lnTo>
                    <a:cubicBezTo>
                      <a:pt x="45720" y="1905"/>
                      <a:pt x="46672"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1" name="Freeform 280">
                <a:extLst>
                  <a:ext uri="{FF2B5EF4-FFF2-40B4-BE49-F238E27FC236}">
                    <a16:creationId xmlns:a16="http://schemas.microsoft.com/office/drawing/2014/main" id="{7592F4E0-B8C7-2548-C8B1-833F89881922}"/>
                  </a:ext>
                </a:extLst>
              </p:cNvPr>
              <p:cNvSpPr/>
              <p:nvPr/>
            </p:nvSpPr>
            <p:spPr>
              <a:xfrm>
                <a:off x="2436495" y="86201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2 w 40957"/>
                  <a:gd name="connsiteY10" fmla="*/ 1905 h 98107"/>
                  <a:gd name="connsiteX11" fmla="*/ 20002 w 40957"/>
                  <a:gd name="connsiteY11" fmla="*/ 6668 h 98107"/>
                  <a:gd name="connsiteX12" fmla="*/ 20002 w 40957"/>
                  <a:gd name="connsiteY12" fmla="*/ 16193 h 98107"/>
                  <a:gd name="connsiteX13" fmla="*/ 37147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2" y="33338"/>
                      <a:pt x="20002" y="50482"/>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6193"/>
                    </a:lnTo>
                    <a:cubicBezTo>
                      <a:pt x="22860" y="6668"/>
                      <a:pt x="29527" y="1905"/>
                      <a:pt x="37147" y="0"/>
                    </a:cubicBezTo>
                    <a:cubicBezTo>
                      <a:pt x="40005"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2" name="Freeform 281">
                <a:extLst>
                  <a:ext uri="{FF2B5EF4-FFF2-40B4-BE49-F238E27FC236}">
                    <a16:creationId xmlns:a16="http://schemas.microsoft.com/office/drawing/2014/main" id="{70402856-4956-61AC-CA8D-CAA736E69618}"/>
                  </a:ext>
                </a:extLst>
              </p:cNvPr>
              <p:cNvSpPr/>
              <p:nvPr/>
            </p:nvSpPr>
            <p:spPr>
              <a:xfrm>
                <a:off x="2483168" y="86010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7" y="74295"/>
                      <a:pt x="29528"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3" y="23813"/>
                      <a:pt x="77153" y="51435"/>
                    </a:cubicBezTo>
                    <a:close/>
                    <a:moveTo>
                      <a:pt x="57150" y="41910"/>
                    </a:moveTo>
                    <a:cubicBezTo>
                      <a:pt x="55245" y="28575"/>
                      <a:pt x="46672" y="22860"/>
                      <a:pt x="39053"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3" name="Freeform 282">
                <a:extLst>
                  <a:ext uri="{FF2B5EF4-FFF2-40B4-BE49-F238E27FC236}">
                    <a16:creationId xmlns:a16="http://schemas.microsoft.com/office/drawing/2014/main" id="{C358AE5A-F3F9-FE6B-F89D-AAEAF70E730E}"/>
                  </a:ext>
                </a:extLst>
              </p:cNvPr>
              <p:cNvSpPr/>
              <p:nvPr/>
            </p:nvSpPr>
            <p:spPr>
              <a:xfrm>
                <a:off x="2570797" y="86105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8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3" y="67628"/>
                      <a:pt x="3810" y="67628"/>
                    </a:cubicBezTo>
                    <a:lnTo>
                      <a:pt x="16193" y="67628"/>
                    </a:lnTo>
                    <a:cubicBezTo>
                      <a:pt x="18098"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8"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4" name="Freeform 283">
                <a:extLst>
                  <a:ext uri="{FF2B5EF4-FFF2-40B4-BE49-F238E27FC236}">
                    <a16:creationId xmlns:a16="http://schemas.microsoft.com/office/drawing/2014/main" id="{2A09DA12-6F5C-5727-2B5E-4CB222124751}"/>
                  </a:ext>
                </a:extLst>
              </p:cNvPr>
              <p:cNvSpPr/>
              <p:nvPr/>
            </p:nvSpPr>
            <p:spPr>
              <a:xfrm>
                <a:off x="325755" y="1033462"/>
                <a:ext cx="98146" cy="138112"/>
              </a:xfrm>
              <a:custGeom>
                <a:avLst/>
                <a:gdLst>
                  <a:gd name="connsiteX0" fmla="*/ 97155 w 98146"/>
                  <a:gd name="connsiteY0" fmla="*/ 129540 h 138112"/>
                  <a:gd name="connsiteX1" fmla="*/ 95250 w 98146"/>
                  <a:gd name="connsiteY1" fmla="*/ 135255 h 138112"/>
                  <a:gd name="connsiteX2" fmla="*/ 78105 w 98146"/>
                  <a:gd name="connsiteY2" fmla="*/ 135255 h 138112"/>
                  <a:gd name="connsiteX3" fmla="*/ 73343 w 98146"/>
                  <a:gd name="connsiteY3" fmla="*/ 133350 h 138112"/>
                  <a:gd name="connsiteX4" fmla="*/ 68580 w 98146"/>
                  <a:gd name="connsiteY4" fmla="*/ 127635 h 138112"/>
                  <a:gd name="connsiteX5" fmla="*/ 38100 w 98146"/>
                  <a:gd name="connsiteY5" fmla="*/ 138113 h 138112"/>
                  <a:gd name="connsiteX6" fmla="*/ 0 w 98146"/>
                  <a:gd name="connsiteY6" fmla="*/ 98107 h 138112"/>
                  <a:gd name="connsiteX7" fmla="*/ 15240 w 98146"/>
                  <a:gd name="connsiteY7" fmla="*/ 61913 h 138112"/>
                  <a:gd name="connsiteX8" fmla="*/ 8573 w 98146"/>
                  <a:gd name="connsiteY8" fmla="*/ 38100 h 138112"/>
                  <a:gd name="connsiteX9" fmla="*/ 43815 w 98146"/>
                  <a:gd name="connsiteY9" fmla="*/ 0 h 138112"/>
                  <a:gd name="connsiteX10" fmla="*/ 80010 w 98146"/>
                  <a:gd name="connsiteY10" fmla="*/ 38100 h 138112"/>
                  <a:gd name="connsiteX11" fmla="*/ 76200 w 98146"/>
                  <a:gd name="connsiteY11" fmla="*/ 42863 h 138112"/>
                  <a:gd name="connsiteX12" fmla="*/ 62865 w 98146"/>
                  <a:gd name="connsiteY12" fmla="*/ 42863 h 138112"/>
                  <a:gd name="connsiteX13" fmla="*/ 59055 w 98146"/>
                  <a:gd name="connsiteY13" fmla="*/ 38100 h 138112"/>
                  <a:gd name="connsiteX14" fmla="*/ 44768 w 98146"/>
                  <a:gd name="connsiteY14" fmla="*/ 24765 h 138112"/>
                  <a:gd name="connsiteX15" fmla="*/ 30480 w 98146"/>
                  <a:gd name="connsiteY15" fmla="*/ 39053 h 138112"/>
                  <a:gd name="connsiteX16" fmla="*/ 40005 w 98146"/>
                  <a:gd name="connsiteY16" fmla="*/ 59055 h 138112"/>
                  <a:gd name="connsiteX17" fmla="*/ 66675 w 98146"/>
                  <a:gd name="connsiteY17" fmla="*/ 93345 h 138112"/>
                  <a:gd name="connsiteX18" fmla="*/ 70485 w 98146"/>
                  <a:gd name="connsiteY18" fmla="*/ 75247 h 138112"/>
                  <a:gd name="connsiteX19" fmla="*/ 74295 w 98146"/>
                  <a:gd name="connsiteY19" fmla="*/ 70485 h 138112"/>
                  <a:gd name="connsiteX20" fmla="*/ 88583 w 98146"/>
                  <a:gd name="connsiteY20" fmla="*/ 70485 h 138112"/>
                  <a:gd name="connsiteX21" fmla="*/ 92393 w 98146"/>
                  <a:gd name="connsiteY21" fmla="*/ 73343 h 138112"/>
                  <a:gd name="connsiteX22" fmla="*/ 81915 w 98146"/>
                  <a:gd name="connsiteY22" fmla="*/ 110490 h 138112"/>
                  <a:gd name="connsiteX23" fmla="*/ 97155 w 98146"/>
                  <a:gd name="connsiteY23" fmla="*/ 129540 h 138112"/>
                  <a:gd name="connsiteX24" fmla="*/ 97155 w 98146"/>
                  <a:gd name="connsiteY24" fmla="*/ 129540 h 138112"/>
                  <a:gd name="connsiteX25" fmla="*/ 54293 w 98146"/>
                  <a:gd name="connsiteY25" fmla="*/ 109538 h 138112"/>
                  <a:gd name="connsiteX26" fmla="*/ 28575 w 98146"/>
                  <a:gd name="connsiteY26" fmla="*/ 78105 h 138112"/>
                  <a:gd name="connsiteX27" fmla="*/ 21908 w 98146"/>
                  <a:gd name="connsiteY27" fmla="*/ 95250 h 138112"/>
                  <a:gd name="connsiteX28" fmla="*/ 40958 w 98146"/>
                  <a:gd name="connsiteY28" fmla="*/ 113347 h 138112"/>
                  <a:gd name="connsiteX29" fmla="*/ 54293 w 98146"/>
                  <a:gd name="connsiteY29" fmla="*/ 109538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8146" h="138112">
                    <a:moveTo>
                      <a:pt x="97155" y="129540"/>
                    </a:moveTo>
                    <a:cubicBezTo>
                      <a:pt x="99060" y="132397"/>
                      <a:pt x="98108" y="135255"/>
                      <a:pt x="95250" y="135255"/>
                    </a:cubicBezTo>
                    <a:lnTo>
                      <a:pt x="78105" y="135255"/>
                    </a:lnTo>
                    <a:cubicBezTo>
                      <a:pt x="76200" y="135255"/>
                      <a:pt x="75248" y="134303"/>
                      <a:pt x="73343" y="133350"/>
                    </a:cubicBezTo>
                    <a:lnTo>
                      <a:pt x="68580" y="127635"/>
                    </a:lnTo>
                    <a:cubicBezTo>
                      <a:pt x="60960" y="134303"/>
                      <a:pt x="50483" y="138113"/>
                      <a:pt x="38100" y="138113"/>
                    </a:cubicBezTo>
                    <a:cubicBezTo>
                      <a:pt x="17145" y="138113"/>
                      <a:pt x="0" y="122872"/>
                      <a:pt x="0" y="98107"/>
                    </a:cubicBezTo>
                    <a:cubicBezTo>
                      <a:pt x="0" y="83820"/>
                      <a:pt x="5715" y="70485"/>
                      <a:pt x="15240" y="61913"/>
                    </a:cubicBezTo>
                    <a:cubicBezTo>
                      <a:pt x="11430" y="55245"/>
                      <a:pt x="8573" y="47625"/>
                      <a:pt x="8573" y="38100"/>
                    </a:cubicBezTo>
                    <a:cubicBezTo>
                      <a:pt x="8573" y="15240"/>
                      <a:pt x="23813" y="0"/>
                      <a:pt x="43815" y="0"/>
                    </a:cubicBezTo>
                    <a:cubicBezTo>
                      <a:pt x="60960" y="0"/>
                      <a:pt x="78105" y="11430"/>
                      <a:pt x="80010" y="38100"/>
                    </a:cubicBezTo>
                    <a:cubicBezTo>
                      <a:pt x="80010" y="40957"/>
                      <a:pt x="79058" y="42863"/>
                      <a:pt x="76200" y="42863"/>
                    </a:cubicBezTo>
                    <a:lnTo>
                      <a:pt x="62865" y="42863"/>
                    </a:lnTo>
                    <a:cubicBezTo>
                      <a:pt x="60960" y="42863"/>
                      <a:pt x="59055" y="40957"/>
                      <a:pt x="59055" y="38100"/>
                    </a:cubicBezTo>
                    <a:cubicBezTo>
                      <a:pt x="58102" y="29528"/>
                      <a:pt x="51435" y="24765"/>
                      <a:pt x="44768" y="24765"/>
                    </a:cubicBezTo>
                    <a:cubicBezTo>
                      <a:pt x="37148" y="24765"/>
                      <a:pt x="30480" y="29528"/>
                      <a:pt x="30480" y="39053"/>
                    </a:cubicBezTo>
                    <a:cubicBezTo>
                      <a:pt x="30480" y="45720"/>
                      <a:pt x="36195" y="53340"/>
                      <a:pt x="40005" y="59055"/>
                    </a:cubicBezTo>
                    <a:lnTo>
                      <a:pt x="66675" y="93345"/>
                    </a:lnTo>
                    <a:cubicBezTo>
                      <a:pt x="68580" y="88582"/>
                      <a:pt x="69533" y="81915"/>
                      <a:pt x="70485" y="75247"/>
                    </a:cubicBezTo>
                    <a:cubicBezTo>
                      <a:pt x="70485" y="72390"/>
                      <a:pt x="71438" y="70485"/>
                      <a:pt x="74295" y="70485"/>
                    </a:cubicBezTo>
                    <a:lnTo>
                      <a:pt x="88583" y="70485"/>
                    </a:lnTo>
                    <a:cubicBezTo>
                      <a:pt x="90488" y="70485"/>
                      <a:pt x="92393" y="71438"/>
                      <a:pt x="92393" y="73343"/>
                    </a:cubicBezTo>
                    <a:cubicBezTo>
                      <a:pt x="91440" y="85725"/>
                      <a:pt x="88583" y="99060"/>
                      <a:pt x="81915" y="110490"/>
                    </a:cubicBezTo>
                    <a:lnTo>
                      <a:pt x="97155" y="129540"/>
                    </a:lnTo>
                    <a:lnTo>
                      <a:pt x="97155" y="129540"/>
                    </a:lnTo>
                    <a:close/>
                    <a:moveTo>
                      <a:pt x="54293" y="109538"/>
                    </a:moveTo>
                    <a:lnTo>
                      <a:pt x="28575" y="78105"/>
                    </a:lnTo>
                    <a:cubicBezTo>
                      <a:pt x="23813" y="82868"/>
                      <a:pt x="21908" y="89535"/>
                      <a:pt x="21908" y="95250"/>
                    </a:cubicBezTo>
                    <a:cubicBezTo>
                      <a:pt x="21908" y="105728"/>
                      <a:pt x="28575" y="113347"/>
                      <a:pt x="40958" y="113347"/>
                    </a:cubicBezTo>
                    <a:cubicBezTo>
                      <a:pt x="45720" y="113347"/>
                      <a:pt x="50483" y="112395"/>
                      <a:pt x="54293" y="10953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5" name="Freeform 284">
                <a:extLst>
                  <a:ext uri="{FF2B5EF4-FFF2-40B4-BE49-F238E27FC236}">
                    <a16:creationId xmlns:a16="http://schemas.microsoft.com/office/drawing/2014/main" id="{7849D10D-E4F4-79E1-5022-E7B7445029AF}"/>
                  </a:ext>
                </a:extLst>
              </p:cNvPr>
              <p:cNvSpPr/>
              <p:nvPr/>
            </p:nvSpPr>
            <p:spPr>
              <a:xfrm>
                <a:off x="471488" y="1032509"/>
                <a:ext cx="75247" cy="138163"/>
              </a:xfrm>
              <a:custGeom>
                <a:avLst/>
                <a:gdLst>
                  <a:gd name="connsiteX0" fmla="*/ 0 w 75247"/>
                  <a:gd name="connsiteY0" fmla="*/ 100013 h 138163"/>
                  <a:gd name="connsiteX1" fmla="*/ 3810 w 75247"/>
                  <a:gd name="connsiteY1" fmla="*/ 95250 h 138163"/>
                  <a:gd name="connsiteX2" fmla="*/ 17145 w 75247"/>
                  <a:gd name="connsiteY2" fmla="*/ 95250 h 138163"/>
                  <a:gd name="connsiteX3" fmla="*/ 20955 w 75247"/>
                  <a:gd name="connsiteY3" fmla="*/ 100013 h 138163"/>
                  <a:gd name="connsiteX4" fmla="*/ 39052 w 75247"/>
                  <a:gd name="connsiteY4" fmla="*/ 113347 h 138163"/>
                  <a:gd name="connsiteX5" fmla="*/ 55245 w 75247"/>
                  <a:gd name="connsiteY5" fmla="*/ 100013 h 138163"/>
                  <a:gd name="connsiteX6" fmla="*/ 36195 w 75247"/>
                  <a:gd name="connsiteY6" fmla="*/ 81915 h 138163"/>
                  <a:gd name="connsiteX7" fmla="*/ 1905 w 75247"/>
                  <a:gd name="connsiteY7" fmla="*/ 39053 h 138163"/>
                  <a:gd name="connsiteX8" fmla="*/ 36195 w 75247"/>
                  <a:gd name="connsiteY8" fmla="*/ 0 h 138163"/>
                  <a:gd name="connsiteX9" fmla="*/ 72390 w 75247"/>
                  <a:gd name="connsiteY9" fmla="*/ 38100 h 138163"/>
                  <a:gd name="connsiteX10" fmla="*/ 68580 w 75247"/>
                  <a:gd name="connsiteY10" fmla="*/ 42863 h 138163"/>
                  <a:gd name="connsiteX11" fmla="*/ 55245 w 75247"/>
                  <a:gd name="connsiteY11" fmla="*/ 42863 h 138163"/>
                  <a:gd name="connsiteX12" fmla="*/ 51435 w 75247"/>
                  <a:gd name="connsiteY12" fmla="*/ 38100 h 138163"/>
                  <a:gd name="connsiteX13" fmla="*/ 36195 w 75247"/>
                  <a:gd name="connsiteY13" fmla="*/ 24765 h 138163"/>
                  <a:gd name="connsiteX14" fmla="*/ 22860 w 75247"/>
                  <a:gd name="connsiteY14" fmla="*/ 38100 h 138163"/>
                  <a:gd name="connsiteX15" fmla="*/ 40005 w 75247"/>
                  <a:gd name="connsiteY15" fmla="*/ 57150 h 138163"/>
                  <a:gd name="connsiteX16" fmla="*/ 75248 w 75247"/>
                  <a:gd name="connsiteY16" fmla="*/ 99060 h 138163"/>
                  <a:gd name="connsiteX17" fmla="*/ 38100 w 75247"/>
                  <a:gd name="connsiteY17" fmla="*/ 138113 h 138163"/>
                  <a:gd name="connsiteX18" fmla="*/ 0 w 75247"/>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247" h="138163">
                    <a:moveTo>
                      <a:pt x="0" y="100013"/>
                    </a:moveTo>
                    <a:cubicBezTo>
                      <a:pt x="0" y="97155"/>
                      <a:pt x="952" y="95250"/>
                      <a:pt x="3810" y="95250"/>
                    </a:cubicBezTo>
                    <a:lnTo>
                      <a:pt x="17145" y="95250"/>
                    </a:lnTo>
                    <a:cubicBezTo>
                      <a:pt x="19050" y="95250"/>
                      <a:pt x="20955" y="97155"/>
                      <a:pt x="20955" y="100013"/>
                    </a:cubicBezTo>
                    <a:cubicBezTo>
                      <a:pt x="21907" y="109538"/>
                      <a:pt x="28575" y="113347"/>
                      <a:pt x="39052" y="113347"/>
                    </a:cubicBezTo>
                    <a:cubicBezTo>
                      <a:pt x="49530" y="113347"/>
                      <a:pt x="55245" y="107633"/>
                      <a:pt x="55245" y="100013"/>
                    </a:cubicBezTo>
                    <a:cubicBezTo>
                      <a:pt x="55245" y="90488"/>
                      <a:pt x="46673" y="86678"/>
                      <a:pt x="36195" y="81915"/>
                    </a:cubicBezTo>
                    <a:cubicBezTo>
                      <a:pt x="20955" y="75247"/>
                      <a:pt x="1905" y="67628"/>
                      <a:pt x="1905" y="39053"/>
                    </a:cubicBezTo>
                    <a:cubicBezTo>
                      <a:pt x="1905" y="13335"/>
                      <a:pt x="19050" y="0"/>
                      <a:pt x="36195" y="0"/>
                    </a:cubicBezTo>
                    <a:cubicBezTo>
                      <a:pt x="53340" y="0"/>
                      <a:pt x="70485" y="12383"/>
                      <a:pt x="72390" y="38100"/>
                    </a:cubicBezTo>
                    <a:cubicBezTo>
                      <a:pt x="72390" y="40958"/>
                      <a:pt x="71438" y="42863"/>
                      <a:pt x="68580" y="42863"/>
                    </a:cubicBezTo>
                    <a:lnTo>
                      <a:pt x="55245" y="42863"/>
                    </a:lnTo>
                    <a:cubicBezTo>
                      <a:pt x="53340" y="42863"/>
                      <a:pt x="51435" y="40958"/>
                      <a:pt x="51435" y="38100"/>
                    </a:cubicBezTo>
                    <a:cubicBezTo>
                      <a:pt x="50482" y="29528"/>
                      <a:pt x="44767" y="24765"/>
                      <a:pt x="36195" y="24765"/>
                    </a:cubicBezTo>
                    <a:cubicBezTo>
                      <a:pt x="27623" y="24765"/>
                      <a:pt x="22860" y="30480"/>
                      <a:pt x="22860" y="38100"/>
                    </a:cubicBezTo>
                    <a:cubicBezTo>
                      <a:pt x="22860" y="47625"/>
                      <a:pt x="30480" y="52388"/>
                      <a:pt x="40005" y="57150"/>
                    </a:cubicBezTo>
                    <a:cubicBezTo>
                      <a:pt x="55245" y="63818"/>
                      <a:pt x="75248" y="71438"/>
                      <a:pt x="75248" y="99060"/>
                    </a:cubicBezTo>
                    <a:cubicBezTo>
                      <a:pt x="75248" y="124778"/>
                      <a:pt x="58102" y="138113"/>
                      <a:pt x="38100" y="138113"/>
                    </a:cubicBezTo>
                    <a:cubicBezTo>
                      <a:pt x="19050" y="139065"/>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6" name="Freeform 285">
                <a:extLst>
                  <a:ext uri="{FF2B5EF4-FFF2-40B4-BE49-F238E27FC236}">
                    <a16:creationId xmlns:a16="http://schemas.microsoft.com/office/drawing/2014/main" id="{1F8F01E7-9A05-CB86-B804-14AF8198A0A1}"/>
                  </a:ext>
                </a:extLst>
              </p:cNvPr>
              <p:cNvSpPr/>
              <p:nvPr/>
            </p:nvSpPr>
            <p:spPr>
              <a:xfrm>
                <a:off x="551498" y="104298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30480 w 46672"/>
                  <a:gd name="connsiteY16" fmla="*/ 0 h 125730"/>
                  <a:gd name="connsiteX17" fmla="*/ 34290 w 46672"/>
                  <a:gd name="connsiteY17" fmla="*/ 4763 h 125730"/>
                  <a:gd name="connsiteX18" fmla="*/ 34290 w 46672"/>
                  <a:gd name="connsiteY18" fmla="*/ 30480 h 125730"/>
                  <a:gd name="connsiteX19" fmla="*/ 43815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30480" y="0"/>
                    </a:lnTo>
                    <a:cubicBezTo>
                      <a:pt x="32385" y="0"/>
                      <a:pt x="34290" y="1905"/>
                      <a:pt x="34290" y="4763"/>
                    </a:cubicBezTo>
                    <a:lnTo>
                      <a:pt x="34290" y="30480"/>
                    </a:lnTo>
                    <a:lnTo>
                      <a:pt x="43815" y="30480"/>
                    </a:lnTo>
                    <a:cubicBezTo>
                      <a:pt x="45720"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7" name="Freeform 286">
                <a:extLst>
                  <a:ext uri="{FF2B5EF4-FFF2-40B4-BE49-F238E27FC236}">
                    <a16:creationId xmlns:a16="http://schemas.microsoft.com/office/drawing/2014/main" id="{0312D099-24FE-AFA1-595A-0678D512B2C2}"/>
                  </a:ext>
                </a:extLst>
              </p:cNvPr>
              <p:cNvSpPr/>
              <p:nvPr/>
            </p:nvSpPr>
            <p:spPr>
              <a:xfrm>
                <a:off x="609600" y="107156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2 w 40957"/>
                  <a:gd name="connsiteY10" fmla="*/ 1905 h 98107"/>
                  <a:gd name="connsiteX11" fmla="*/ 20002 w 40957"/>
                  <a:gd name="connsiteY11" fmla="*/ 6668 h 98107"/>
                  <a:gd name="connsiteX12" fmla="*/ 20002 w 40957"/>
                  <a:gd name="connsiteY12" fmla="*/ 16193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2" y="33338"/>
                      <a:pt x="20002" y="50482"/>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8" y="1905"/>
                      <a:pt x="20002" y="3810"/>
                      <a:pt x="20002" y="6668"/>
                    </a:cubicBezTo>
                    <a:lnTo>
                      <a:pt x="20002" y="16193"/>
                    </a:lnTo>
                    <a:cubicBezTo>
                      <a:pt x="22860" y="6668"/>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8" name="Freeform 287">
                <a:extLst>
                  <a:ext uri="{FF2B5EF4-FFF2-40B4-BE49-F238E27FC236}">
                    <a16:creationId xmlns:a16="http://schemas.microsoft.com/office/drawing/2014/main" id="{A24B3D64-751A-F8B8-E42A-F4D4D6AA89CA}"/>
                  </a:ext>
                </a:extLst>
              </p:cNvPr>
              <p:cNvSpPr/>
              <p:nvPr/>
            </p:nvSpPr>
            <p:spPr>
              <a:xfrm>
                <a:off x="656273" y="1069657"/>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0960"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9" name="Freeform 288">
                <a:extLst>
                  <a:ext uri="{FF2B5EF4-FFF2-40B4-BE49-F238E27FC236}">
                    <a16:creationId xmlns:a16="http://schemas.microsoft.com/office/drawing/2014/main" id="{6430158E-979C-C908-D67C-0D5A519E5E60}"/>
                  </a:ext>
                </a:extLst>
              </p:cNvPr>
              <p:cNvSpPr/>
              <p:nvPr/>
            </p:nvSpPr>
            <p:spPr>
              <a:xfrm>
                <a:off x="745807" y="1070609"/>
                <a:ext cx="65722" cy="98107"/>
              </a:xfrm>
              <a:custGeom>
                <a:avLst/>
                <a:gdLst>
                  <a:gd name="connsiteX0" fmla="*/ 65723 w 65722"/>
                  <a:gd name="connsiteY0" fmla="*/ 37147 h 98107"/>
                  <a:gd name="connsiteX1" fmla="*/ 65723 w 65722"/>
                  <a:gd name="connsiteY1" fmla="*/ 93345 h 98107"/>
                  <a:gd name="connsiteX2" fmla="*/ 61913 w 65722"/>
                  <a:gd name="connsiteY2" fmla="*/ 98108 h 98107"/>
                  <a:gd name="connsiteX3" fmla="*/ 49530 w 65722"/>
                  <a:gd name="connsiteY3" fmla="*/ 98108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8 h 98107"/>
                  <a:gd name="connsiteX10" fmla="*/ 3810 w 65722"/>
                  <a:gd name="connsiteY10" fmla="*/ 98108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3 h 98107"/>
                  <a:gd name="connsiteX17" fmla="*/ 40958 w 65722"/>
                  <a:gd name="connsiteY17" fmla="*/ 0 h 98107"/>
                  <a:gd name="connsiteX18" fmla="*/ 65723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3" y="37147"/>
                    </a:moveTo>
                    <a:lnTo>
                      <a:pt x="65723" y="93345"/>
                    </a:lnTo>
                    <a:cubicBezTo>
                      <a:pt x="65723" y="96203"/>
                      <a:pt x="64770" y="98108"/>
                      <a:pt x="61913" y="98108"/>
                    </a:cubicBezTo>
                    <a:lnTo>
                      <a:pt x="49530" y="98108"/>
                    </a:lnTo>
                    <a:cubicBezTo>
                      <a:pt x="47625" y="98108"/>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8"/>
                      <a:pt x="16193" y="98108"/>
                    </a:cubicBezTo>
                    <a:lnTo>
                      <a:pt x="3810" y="98108"/>
                    </a:lnTo>
                    <a:cubicBezTo>
                      <a:pt x="1905" y="98108"/>
                      <a:pt x="0" y="96203"/>
                      <a:pt x="0" y="93345"/>
                    </a:cubicBezTo>
                    <a:lnTo>
                      <a:pt x="0" y="6668"/>
                    </a:lnTo>
                    <a:cubicBezTo>
                      <a:pt x="0" y="3810"/>
                      <a:pt x="953" y="1905"/>
                      <a:pt x="3810" y="1905"/>
                    </a:cubicBezTo>
                    <a:lnTo>
                      <a:pt x="16193" y="1905"/>
                    </a:lnTo>
                    <a:cubicBezTo>
                      <a:pt x="18098" y="1905"/>
                      <a:pt x="20003" y="3810"/>
                      <a:pt x="20003" y="6668"/>
                    </a:cubicBezTo>
                    <a:lnTo>
                      <a:pt x="20003" y="12383"/>
                    </a:lnTo>
                    <a:cubicBezTo>
                      <a:pt x="23813" y="4763"/>
                      <a:pt x="31433" y="0"/>
                      <a:pt x="40958" y="0"/>
                    </a:cubicBezTo>
                    <a:cubicBezTo>
                      <a:pt x="55245" y="0"/>
                      <a:pt x="65723" y="14288"/>
                      <a:pt x="65723"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0" name="Freeform 289">
                <a:extLst>
                  <a:ext uri="{FF2B5EF4-FFF2-40B4-BE49-F238E27FC236}">
                    <a16:creationId xmlns:a16="http://schemas.microsoft.com/office/drawing/2014/main" id="{FC2160F7-6322-0125-5629-14899DD22D26}"/>
                  </a:ext>
                </a:extLst>
              </p:cNvPr>
              <p:cNvSpPr/>
              <p:nvPr/>
            </p:nvSpPr>
            <p:spPr>
              <a:xfrm>
                <a:off x="823913" y="1071562"/>
                <a:ext cx="80962" cy="138112"/>
              </a:xfrm>
              <a:custGeom>
                <a:avLst/>
                <a:gdLst>
                  <a:gd name="connsiteX0" fmla="*/ 80963 w 80962"/>
                  <a:gd name="connsiteY0" fmla="*/ 6668 h 138112"/>
                  <a:gd name="connsiteX1" fmla="*/ 80963 w 80962"/>
                  <a:gd name="connsiteY1" fmla="*/ 93345 h 138112"/>
                  <a:gd name="connsiteX2" fmla="*/ 41910 w 80962"/>
                  <a:gd name="connsiteY2" fmla="*/ 138113 h 138112"/>
                  <a:gd name="connsiteX3" fmla="*/ 3810 w 80962"/>
                  <a:gd name="connsiteY3" fmla="*/ 104775 h 138112"/>
                  <a:gd name="connsiteX4" fmla="*/ 7620 w 80962"/>
                  <a:gd name="connsiteY4" fmla="*/ 100013 h 138112"/>
                  <a:gd name="connsiteX5" fmla="*/ 20002 w 80962"/>
                  <a:gd name="connsiteY5" fmla="*/ 100013 h 138112"/>
                  <a:gd name="connsiteX6" fmla="*/ 23813 w 80962"/>
                  <a:gd name="connsiteY6" fmla="*/ 103822 h 138112"/>
                  <a:gd name="connsiteX7" fmla="*/ 41910 w 80962"/>
                  <a:gd name="connsiteY7" fmla="*/ 116205 h 138112"/>
                  <a:gd name="connsiteX8" fmla="*/ 61913 w 80962"/>
                  <a:gd name="connsiteY8" fmla="*/ 93345 h 138112"/>
                  <a:gd name="connsiteX9" fmla="*/ 61913 w 80962"/>
                  <a:gd name="connsiteY9" fmla="*/ 82868 h 138112"/>
                  <a:gd name="connsiteX10" fmla="*/ 37148 w 80962"/>
                  <a:gd name="connsiteY10" fmla="*/ 97155 h 138112"/>
                  <a:gd name="connsiteX11" fmla="*/ 0 w 80962"/>
                  <a:gd name="connsiteY11" fmla="*/ 48578 h 138112"/>
                  <a:gd name="connsiteX12" fmla="*/ 37148 w 80962"/>
                  <a:gd name="connsiteY12" fmla="*/ 0 h 138112"/>
                  <a:gd name="connsiteX13" fmla="*/ 61913 w 80962"/>
                  <a:gd name="connsiteY13" fmla="*/ 14288 h 138112"/>
                  <a:gd name="connsiteX14" fmla="*/ 61913 w 80962"/>
                  <a:gd name="connsiteY14" fmla="*/ 6668 h 138112"/>
                  <a:gd name="connsiteX15" fmla="*/ 65723 w 80962"/>
                  <a:gd name="connsiteY15" fmla="*/ 1905 h 138112"/>
                  <a:gd name="connsiteX16" fmla="*/ 78105 w 80962"/>
                  <a:gd name="connsiteY16" fmla="*/ 1905 h 138112"/>
                  <a:gd name="connsiteX17" fmla="*/ 80963 w 80962"/>
                  <a:gd name="connsiteY17" fmla="*/ 6668 h 138112"/>
                  <a:gd name="connsiteX18" fmla="*/ 61913 w 80962"/>
                  <a:gd name="connsiteY18" fmla="*/ 47625 h 138112"/>
                  <a:gd name="connsiteX19" fmla="*/ 40957 w 80962"/>
                  <a:gd name="connsiteY19" fmla="*/ 21907 h 138112"/>
                  <a:gd name="connsiteX20" fmla="*/ 20002 w 80962"/>
                  <a:gd name="connsiteY20" fmla="*/ 47625 h 138112"/>
                  <a:gd name="connsiteX21" fmla="*/ 40957 w 80962"/>
                  <a:gd name="connsiteY21" fmla="*/ 73343 h 138112"/>
                  <a:gd name="connsiteX22" fmla="*/ 61913 w 80962"/>
                  <a:gd name="connsiteY22" fmla="*/ 47625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0962" h="138112">
                    <a:moveTo>
                      <a:pt x="80963" y="6668"/>
                    </a:moveTo>
                    <a:lnTo>
                      <a:pt x="80963" y="93345"/>
                    </a:lnTo>
                    <a:cubicBezTo>
                      <a:pt x="80963" y="124778"/>
                      <a:pt x="60960" y="138113"/>
                      <a:pt x="41910" y="138113"/>
                    </a:cubicBezTo>
                    <a:cubicBezTo>
                      <a:pt x="23813" y="138113"/>
                      <a:pt x="6667" y="126682"/>
                      <a:pt x="3810" y="104775"/>
                    </a:cubicBezTo>
                    <a:cubicBezTo>
                      <a:pt x="3810" y="101918"/>
                      <a:pt x="4763" y="100013"/>
                      <a:pt x="7620" y="100013"/>
                    </a:cubicBezTo>
                    <a:lnTo>
                      <a:pt x="20002" y="100013"/>
                    </a:lnTo>
                    <a:cubicBezTo>
                      <a:pt x="21907" y="100013"/>
                      <a:pt x="22860" y="101918"/>
                      <a:pt x="23813" y="103822"/>
                    </a:cubicBezTo>
                    <a:cubicBezTo>
                      <a:pt x="25717" y="110490"/>
                      <a:pt x="31432" y="116205"/>
                      <a:pt x="41910" y="116205"/>
                    </a:cubicBezTo>
                    <a:cubicBezTo>
                      <a:pt x="54292" y="116205"/>
                      <a:pt x="61913" y="107632"/>
                      <a:pt x="61913" y="93345"/>
                    </a:cubicBezTo>
                    <a:lnTo>
                      <a:pt x="61913" y="82868"/>
                    </a:lnTo>
                    <a:cubicBezTo>
                      <a:pt x="56198" y="91440"/>
                      <a:pt x="48577" y="97155"/>
                      <a:pt x="37148" y="97155"/>
                    </a:cubicBezTo>
                    <a:cubicBezTo>
                      <a:pt x="17145" y="97155"/>
                      <a:pt x="0" y="75247"/>
                      <a:pt x="0" y="48578"/>
                    </a:cubicBezTo>
                    <a:cubicBezTo>
                      <a:pt x="0" y="21907"/>
                      <a:pt x="17145" y="0"/>
                      <a:pt x="37148" y="0"/>
                    </a:cubicBezTo>
                    <a:cubicBezTo>
                      <a:pt x="48577" y="0"/>
                      <a:pt x="57150" y="5715"/>
                      <a:pt x="61913" y="14288"/>
                    </a:cubicBezTo>
                    <a:lnTo>
                      <a:pt x="61913" y="6668"/>
                    </a:lnTo>
                    <a:cubicBezTo>
                      <a:pt x="61913" y="3810"/>
                      <a:pt x="62865" y="1905"/>
                      <a:pt x="65723" y="1905"/>
                    </a:cubicBezTo>
                    <a:lnTo>
                      <a:pt x="78105" y="1905"/>
                    </a:lnTo>
                    <a:cubicBezTo>
                      <a:pt x="80010" y="1905"/>
                      <a:pt x="80963" y="3810"/>
                      <a:pt x="80963" y="6668"/>
                    </a:cubicBezTo>
                    <a:close/>
                    <a:moveTo>
                      <a:pt x="61913" y="47625"/>
                    </a:moveTo>
                    <a:cubicBezTo>
                      <a:pt x="61913" y="32385"/>
                      <a:pt x="53340" y="21907"/>
                      <a:pt x="40957" y="21907"/>
                    </a:cubicBezTo>
                    <a:cubicBezTo>
                      <a:pt x="28575" y="21907"/>
                      <a:pt x="20002" y="32385"/>
                      <a:pt x="20002" y="47625"/>
                    </a:cubicBezTo>
                    <a:cubicBezTo>
                      <a:pt x="20002" y="62865"/>
                      <a:pt x="28575" y="73343"/>
                      <a:pt x="40957" y="73343"/>
                    </a:cubicBezTo>
                    <a:cubicBezTo>
                      <a:pt x="53340" y="74295"/>
                      <a:pt x="61913" y="62865"/>
                      <a:pt x="61913" y="4762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1" name="Freeform 290">
                <a:extLst>
                  <a:ext uri="{FF2B5EF4-FFF2-40B4-BE49-F238E27FC236}">
                    <a16:creationId xmlns:a16="http://schemas.microsoft.com/office/drawing/2014/main" id="{DBF4129B-C657-F1D0-BDF6-9C40307E94F7}"/>
                  </a:ext>
                </a:extLst>
              </p:cNvPr>
              <p:cNvSpPr/>
              <p:nvPr/>
            </p:nvSpPr>
            <p:spPr>
              <a:xfrm>
                <a:off x="915353" y="1042987"/>
                <a:ext cx="46672" cy="125730"/>
              </a:xfrm>
              <a:custGeom>
                <a:avLst/>
                <a:gdLst>
                  <a:gd name="connsiteX0" fmla="*/ 46673 w 46672"/>
                  <a:gd name="connsiteY0" fmla="*/ 35243 h 125730"/>
                  <a:gd name="connsiteX1" fmla="*/ 46673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3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3" y="35243"/>
                    </a:moveTo>
                    <a:lnTo>
                      <a:pt x="46673" y="49530"/>
                    </a:lnTo>
                    <a:cubicBezTo>
                      <a:pt x="46673"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3" y="0"/>
                      <a:pt x="33338" y="1905"/>
                      <a:pt x="33338" y="4763"/>
                    </a:cubicBezTo>
                    <a:lnTo>
                      <a:pt x="33338" y="30480"/>
                    </a:lnTo>
                    <a:lnTo>
                      <a:pt x="42863" y="30480"/>
                    </a:lnTo>
                    <a:cubicBezTo>
                      <a:pt x="45720" y="30480"/>
                      <a:pt x="46673" y="32385"/>
                      <a:pt x="46673"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2" name="Freeform 291">
                <a:extLst>
                  <a:ext uri="{FF2B5EF4-FFF2-40B4-BE49-F238E27FC236}">
                    <a16:creationId xmlns:a16="http://schemas.microsoft.com/office/drawing/2014/main" id="{6D2D6700-00A6-2E79-6CF3-80AFB7B47880}"/>
                  </a:ext>
                </a:extLst>
              </p:cNvPr>
              <p:cNvSpPr/>
              <p:nvPr/>
            </p:nvSpPr>
            <p:spPr>
              <a:xfrm>
                <a:off x="973455" y="1034415"/>
                <a:ext cx="65722" cy="134302"/>
              </a:xfrm>
              <a:custGeom>
                <a:avLst/>
                <a:gdLst>
                  <a:gd name="connsiteX0" fmla="*/ 65722 w 65722"/>
                  <a:gd name="connsiteY0" fmla="*/ 73342 h 134302"/>
                  <a:gd name="connsiteX1" fmla="*/ 65722 w 65722"/>
                  <a:gd name="connsiteY1" fmla="*/ 129540 h 134302"/>
                  <a:gd name="connsiteX2" fmla="*/ 61913 w 65722"/>
                  <a:gd name="connsiteY2" fmla="*/ 134303 h 134302"/>
                  <a:gd name="connsiteX3" fmla="*/ 49530 w 65722"/>
                  <a:gd name="connsiteY3" fmla="*/ 134303 h 134302"/>
                  <a:gd name="connsiteX4" fmla="*/ 45720 w 65722"/>
                  <a:gd name="connsiteY4" fmla="*/ 129540 h 134302"/>
                  <a:gd name="connsiteX5" fmla="*/ 45720 w 65722"/>
                  <a:gd name="connsiteY5" fmla="*/ 75247 h 134302"/>
                  <a:gd name="connsiteX6" fmla="*/ 33338 w 65722"/>
                  <a:gd name="connsiteY6" fmla="*/ 59055 h 134302"/>
                  <a:gd name="connsiteX7" fmla="*/ 20002 w 65722"/>
                  <a:gd name="connsiteY7" fmla="*/ 79057 h 134302"/>
                  <a:gd name="connsiteX8" fmla="*/ 20002 w 65722"/>
                  <a:gd name="connsiteY8" fmla="*/ 129540 h 134302"/>
                  <a:gd name="connsiteX9" fmla="*/ 16192 w 65722"/>
                  <a:gd name="connsiteY9" fmla="*/ 134303 h 134302"/>
                  <a:gd name="connsiteX10" fmla="*/ 3810 w 65722"/>
                  <a:gd name="connsiteY10" fmla="*/ 134303 h 134302"/>
                  <a:gd name="connsiteX11" fmla="*/ 0 w 65722"/>
                  <a:gd name="connsiteY11" fmla="*/ 129540 h 134302"/>
                  <a:gd name="connsiteX12" fmla="*/ 0 w 65722"/>
                  <a:gd name="connsiteY12" fmla="*/ 4763 h 134302"/>
                  <a:gd name="connsiteX13" fmla="*/ 3810 w 65722"/>
                  <a:gd name="connsiteY13" fmla="*/ 0 h 134302"/>
                  <a:gd name="connsiteX14" fmla="*/ 16192 w 65722"/>
                  <a:gd name="connsiteY14" fmla="*/ 0 h 134302"/>
                  <a:gd name="connsiteX15" fmla="*/ 20002 w 65722"/>
                  <a:gd name="connsiteY15" fmla="*/ 4763 h 134302"/>
                  <a:gd name="connsiteX16" fmla="*/ 20002 w 65722"/>
                  <a:gd name="connsiteY16" fmla="*/ 48578 h 134302"/>
                  <a:gd name="connsiteX17" fmla="*/ 40957 w 65722"/>
                  <a:gd name="connsiteY17" fmla="*/ 36195 h 134302"/>
                  <a:gd name="connsiteX18" fmla="*/ 65722 w 65722"/>
                  <a:gd name="connsiteY18" fmla="*/ 7334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2" y="73342"/>
                    </a:moveTo>
                    <a:lnTo>
                      <a:pt x="65722" y="129540"/>
                    </a:lnTo>
                    <a:cubicBezTo>
                      <a:pt x="65722" y="132397"/>
                      <a:pt x="64770" y="134303"/>
                      <a:pt x="61913" y="134303"/>
                    </a:cubicBezTo>
                    <a:lnTo>
                      <a:pt x="49530" y="134303"/>
                    </a:lnTo>
                    <a:cubicBezTo>
                      <a:pt x="47625" y="134303"/>
                      <a:pt x="45720" y="132397"/>
                      <a:pt x="45720" y="129540"/>
                    </a:cubicBezTo>
                    <a:lnTo>
                      <a:pt x="45720" y="75247"/>
                    </a:lnTo>
                    <a:cubicBezTo>
                      <a:pt x="45720" y="64770"/>
                      <a:pt x="40957" y="59055"/>
                      <a:pt x="33338" y="59055"/>
                    </a:cubicBezTo>
                    <a:cubicBezTo>
                      <a:pt x="25717" y="59055"/>
                      <a:pt x="20002" y="64770"/>
                      <a:pt x="20002" y="79057"/>
                    </a:cubicBezTo>
                    <a:lnTo>
                      <a:pt x="20002" y="129540"/>
                    </a:lnTo>
                    <a:cubicBezTo>
                      <a:pt x="20002" y="132397"/>
                      <a:pt x="19050" y="134303"/>
                      <a:pt x="16192" y="134303"/>
                    </a:cubicBezTo>
                    <a:lnTo>
                      <a:pt x="3810" y="134303"/>
                    </a:lnTo>
                    <a:cubicBezTo>
                      <a:pt x="1905" y="134303"/>
                      <a:pt x="0" y="132397"/>
                      <a:pt x="0" y="129540"/>
                    </a:cubicBezTo>
                    <a:lnTo>
                      <a:pt x="0" y="4763"/>
                    </a:lnTo>
                    <a:cubicBezTo>
                      <a:pt x="0" y="1905"/>
                      <a:pt x="952" y="0"/>
                      <a:pt x="3810" y="0"/>
                    </a:cubicBezTo>
                    <a:lnTo>
                      <a:pt x="16192" y="0"/>
                    </a:lnTo>
                    <a:cubicBezTo>
                      <a:pt x="18097" y="0"/>
                      <a:pt x="20002" y="1905"/>
                      <a:pt x="20002" y="4763"/>
                    </a:cubicBezTo>
                    <a:lnTo>
                      <a:pt x="20002" y="48578"/>
                    </a:lnTo>
                    <a:cubicBezTo>
                      <a:pt x="23813" y="40957"/>
                      <a:pt x="31432" y="36195"/>
                      <a:pt x="40957" y="36195"/>
                    </a:cubicBezTo>
                    <a:cubicBezTo>
                      <a:pt x="55245" y="36195"/>
                      <a:pt x="65722" y="50482"/>
                      <a:pt x="65722" y="733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3" name="Freeform 292">
                <a:extLst>
                  <a:ext uri="{FF2B5EF4-FFF2-40B4-BE49-F238E27FC236}">
                    <a16:creationId xmlns:a16="http://schemas.microsoft.com/office/drawing/2014/main" id="{A2C1F63F-09A4-A9D7-D1F3-BEAC09CFC02D}"/>
                  </a:ext>
                </a:extLst>
              </p:cNvPr>
              <p:cNvSpPr/>
              <p:nvPr/>
            </p:nvSpPr>
            <p:spPr>
              <a:xfrm>
                <a:off x="1052512" y="107060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8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3" y="67628"/>
                      <a:pt x="3810" y="67628"/>
                    </a:cubicBezTo>
                    <a:lnTo>
                      <a:pt x="16193" y="67628"/>
                    </a:lnTo>
                    <a:cubicBezTo>
                      <a:pt x="18098"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8"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4" name="Freeform 293">
                <a:extLst>
                  <a:ext uri="{FF2B5EF4-FFF2-40B4-BE49-F238E27FC236}">
                    <a16:creationId xmlns:a16="http://schemas.microsoft.com/office/drawing/2014/main" id="{FAD5E6E2-FA30-52EB-2504-DE6027E073E1}"/>
                  </a:ext>
                </a:extLst>
              </p:cNvPr>
              <p:cNvSpPr/>
              <p:nvPr/>
            </p:nvSpPr>
            <p:spPr>
              <a:xfrm>
                <a:off x="1162050" y="107060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5" name="Freeform 294">
                <a:extLst>
                  <a:ext uri="{FF2B5EF4-FFF2-40B4-BE49-F238E27FC236}">
                    <a16:creationId xmlns:a16="http://schemas.microsoft.com/office/drawing/2014/main" id="{4966A55A-A163-5EC7-C90B-A4B9E491E76E}"/>
                  </a:ext>
                </a:extLst>
              </p:cNvPr>
              <p:cNvSpPr/>
              <p:nvPr/>
            </p:nvSpPr>
            <p:spPr>
              <a:xfrm>
                <a:off x="1245870" y="1032509"/>
                <a:ext cx="47625" cy="136207"/>
              </a:xfrm>
              <a:custGeom>
                <a:avLst/>
                <a:gdLst>
                  <a:gd name="connsiteX0" fmla="*/ 31433 w 47625"/>
                  <a:gd name="connsiteY0" fmla="*/ 40005 h 136207"/>
                  <a:gd name="connsiteX1" fmla="*/ 31433 w 47625"/>
                  <a:gd name="connsiteY1" fmla="*/ 40958 h 136207"/>
                  <a:gd name="connsiteX2" fmla="*/ 43815 w 47625"/>
                  <a:gd name="connsiteY2" fmla="*/ 40958 h 136207"/>
                  <a:gd name="connsiteX3" fmla="*/ 47625 w 47625"/>
                  <a:gd name="connsiteY3" fmla="*/ 45720 h 136207"/>
                  <a:gd name="connsiteX4" fmla="*/ 47625 w 47625"/>
                  <a:gd name="connsiteY4" fmla="*/ 60008 h 136207"/>
                  <a:gd name="connsiteX5" fmla="*/ 43815 w 47625"/>
                  <a:gd name="connsiteY5" fmla="*/ 64770 h 136207"/>
                  <a:gd name="connsiteX6" fmla="*/ 31433 w 47625"/>
                  <a:gd name="connsiteY6" fmla="*/ 64770 h 136207"/>
                  <a:gd name="connsiteX7" fmla="*/ 31433 w 47625"/>
                  <a:gd name="connsiteY7" fmla="*/ 131445 h 136207"/>
                  <a:gd name="connsiteX8" fmla="*/ 27623 w 47625"/>
                  <a:gd name="connsiteY8" fmla="*/ 136208 h 136207"/>
                  <a:gd name="connsiteX9" fmla="*/ 15240 w 47625"/>
                  <a:gd name="connsiteY9" fmla="*/ 136208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8 h 136207"/>
                  <a:gd name="connsiteX14" fmla="*/ 0 w 47625"/>
                  <a:gd name="connsiteY14" fmla="*/ 45720 h 136207"/>
                  <a:gd name="connsiteX15" fmla="*/ 3810 w 47625"/>
                  <a:gd name="connsiteY15" fmla="*/ 40958 h 136207"/>
                  <a:gd name="connsiteX16" fmla="*/ 11430 w 47625"/>
                  <a:gd name="connsiteY16" fmla="*/ 40958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3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3" y="40005"/>
                    </a:moveTo>
                    <a:lnTo>
                      <a:pt x="31433" y="40958"/>
                    </a:lnTo>
                    <a:lnTo>
                      <a:pt x="43815" y="40958"/>
                    </a:lnTo>
                    <a:cubicBezTo>
                      <a:pt x="45720" y="40958"/>
                      <a:pt x="47625" y="42863"/>
                      <a:pt x="47625" y="45720"/>
                    </a:cubicBezTo>
                    <a:lnTo>
                      <a:pt x="47625" y="60008"/>
                    </a:lnTo>
                    <a:cubicBezTo>
                      <a:pt x="47625" y="62865"/>
                      <a:pt x="46673" y="64770"/>
                      <a:pt x="43815" y="64770"/>
                    </a:cubicBezTo>
                    <a:lnTo>
                      <a:pt x="31433" y="64770"/>
                    </a:lnTo>
                    <a:lnTo>
                      <a:pt x="31433" y="131445"/>
                    </a:lnTo>
                    <a:cubicBezTo>
                      <a:pt x="31433" y="134303"/>
                      <a:pt x="30480" y="136208"/>
                      <a:pt x="27623" y="136208"/>
                    </a:cubicBezTo>
                    <a:lnTo>
                      <a:pt x="15240" y="136208"/>
                    </a:lnTo>
                    <a:cubicBezTo>
                      <a:pt x="13335" y="136208"/>
                      <a:pt x="11430" y="134303"/>
                      <a:pt x="11430" y="131445"/>
                    </a:cubicBezTo>
                    <a:lnTo>
                      <a:pt x="11430" y="64770"/>
                    </a:lnTo>
                    <a:lnTo>
                      <a:pt x="3810" y="64770"/>
                    </a:lnTo>
                    <a:cubicBezTo>
                      <a:pt x="1905" y="64770"/>
                      <a:pt x="0" y="62865"/>
                      <a:pt x="0" y="60008"/>
                    </a:cubicBezTo>
                    <a:lnTo>
                      <a:pt x="0" y="45720"/>
                    </a:lnTo>
                    <a:cubicBezTo>
                      <a:pt x="0" y="42863"/>
                      <a:pt x="953" y="40958"/>
                      <a:pt x="3810" y="40958"/>
                    </a:cubicBezTo>
                    <a:lnTo>
                      <a:pt x="11430" y="40958"/>
                    </a:lnTo>
                    <a:lnTo>
                      <a:pt x="11430" y="40005"/>
                    </a:lnTo>
                    <a:cubicBezTo>
                      <a:pt x="11430" y="15240"/>
                      <a:pt x="21908" y="0"/>
                      <a:pt x="43815" y="0"/>
                    </a:cubicBezTo>
                    <a:cubicBezTo>
                      <a:pt x="45720" y="0"/>
                      <a:pt x="47625" y="1905"/>
                      <a:pt x="47625" y="4763"/>
                    </a:cubicBezTo>
                    <a:lnTo>
                      <a:pt x="47625" y="19050"/>
                    </a:lnTo>
                    <a:cubicBezTo>
                      <a:pt x="47625" y="21908"/>
                      <a:pt x="46673" y="23813"/>
                      <a:pt x="43815" y="23813"/>
                    </a:cubicBezTo>
                    <a:cubicBezTo>
                      <a:pt x="36195" y="23813"/>
                      <a:pt x="31433" y="28575"/>
                      <a:pt x="31433"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6" name="Freeform 295">
                <a:extLst>
                  <a:ext uri="{FF2B5EF4-FFF2-40B4-BE49-F238E27FC236}">
                    <a16:creationId xmlns:a16="http://schemas.microsoft.com/office/drawing/2014/main" id="{D991FD7C-D636-0DFC-982D-3E5EBACEC5D2}"/>
                  </a:ext>
                </a:extLst>
              </p:cNvPr>
              <p:cNvSpPr/>
              <p:nvPr/>
            </p:nvSpPr>
            <p:spPr>
              <a:xfrm>
                <a:off x="1336357" y="1032509"/>
                <a:ext cx="106084" cy="138134"/>
              </a:xfrm>
              <a:custGeom>
                <a:avLst/>
                <a:gdLst>
                  <a:gd name="connsiteX0" fmla="*/ 0 w 106084"/>
                  <a:gd name="connsiteY0" fmla="*/ 69533 h 138134"/>
                  <a:gd name="connsiteX1" fmla="*/ 55245 w 106084"/>
                  <a:gd name="connsiteY1" fmla="*/ 0 h 138134"/>
                  <a:gd name="connsiteX2" fmla="*/ 105728 w 106084"/>
                  <a:gd name="connsiteY2" fmla="*/ 44768 h 138134"/>
                  <a:gd name="connsiteX3" fmla="*/ 102870 w 106084"/>
                  <a:gd name="connsiteY3" fmla="*/ 49530 h 138134"/>
                  <a:gd name="connsiteX4" fmla="*/ 87630 w 106084"/>
                  <a:gd name="connsiteY4" fmla="*/ 49530 h 138134"/>
                  <a:gd name="connsiteX5" fmla="*/ 83820 w 106084"/>
                  <a:gd name="connsiteY5" fmla="*/ 45720 h 138134"/>
                  <a:gd name="connsiteX6" fmla="*/ 55245 w 106084"/>
                  <a:gd name="connsiteY6" fmla="*/ 24765 h 138134"/>
                  <a:gd name="connsiteX7" fmla="*/ 20955 w 106084"/>
                  <a:gd name="connsiteY7" fmla="*/ 68580 h 138134"/>
                  <a:gd name="connsiteX8" fmla="*/ 55245 w 106084"/>
                  <a:gd name="connsiteY8" fmla="*/ 112395 h 138134"/>
                  <a:gd name="connsiteX9" fmla="*/ 83820 w 106084"/>
                  <a:gd name="connsiteY9" fmla="*/ 91440 h 138134"/>
                  <a:gd name="connsiteX10" fmla="*/ 87630 w 106084"/>
                  <a:gd name="connsiteY10" fmla="*/ 87630 h 138134"/>
                  <a:gd name="connsiteX11" fmla="*/ 102870 w 106084"/>
                  <a:gd name="connsiteY11" fmla="*/ 87630 h 138134"/>
                  <a:gd name="connsiteX12" fmla="*/ 105728 w 106084"/>
                  <a:gd name="connsiteY12" fmla="*/ 92393 h 138134"/>
                  <a:gd name="connsiteX13" fmla="*/ 55245 w 106084"/>
                  <a:gd name="connsiteY13" fmla="*/ 138113 h 138134"/>
                  <a:gd name="connsiteX14" fmla="*/ 0 w 106084"/>
                  <a:gd name="connsiteY14" fmla="*/ 69533 h 13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84" h="138134">
                    <a:moveTo>
                      <a:pt x="0" y="69533"/>
                    </a:moveTo>
                    <a:cubicBezTo>
                      <a:pt x="0" y="30480"/>
                      <a:pt x="22860" y="0"/>
                      <a:pt x="55245" y="0"/>
                    </a:cubicBezTo>
                    <a:cubicBezTo>
                      <a:pt x="79058" y="0"/>
                      <a:pt x="99060" y="18097"/>
                      <a:pt x="105728" y="44768"/>
                    </a:cubicBezTo>
                    <a:cubicBezTo>
                      <a:pt x="106680" y="47625"/>
                      <a:pt x="104775" y="49530"/>
                      <a:pt x="102870" y="49530"/>
                    </a:cubicBezTo>
                    <a:lnTo>
                      <a:pt x="87630" y="49530"/>
                    </a:lnTo>
                    <a:cubicBezTo>
                      <a:pt x="85725" y="49530"/>
                      <a:pt x="84773" y="48578"/>
                      <a:pt x="83820" y="45720"/>
                    </a:cubicBezTo>
                    <a:cubicBezTo>
                      <a:pt x="79058" y="32385"/>
                      <a:pt x="67628" y="24765"/>
                      <a:pt x="55245" y="24765"/>
                    </a:cubicBezTo>
                    <a:cubicBezTo>
                      <a:pt x="34290" y="24765"/>
                      <a:pt x="20955" y="42863"/>
                      <a:pt x="20955" y="68580"/>
                    </a:cubicBezTo>
                    <a:cubicBezTo>
                      <a:pt x="20955" y="94297"/>
                      <a:pt x="34290" y="112395"/>
                      <a:pt x="55245" y="112395"/>
                    </a:cubicBezTo>
                    <a:cubicBezTo>
                      <a:pt x="67628" y="112395"/>
                      <a:pt x="79058" y="103822"/>
                      <a:pt x="83820" y="91440"/>
                    </a:cubicBezTo>
                    <a:cubicBezTo>
                      <a:pt x="84773" y="89535"/>
                      <a:pt x="85725" y="87630"/>
                      <a:pt x="87630" y="87630"/>
                    </a:cubicBezTo>
                    <a:lnTo>
                      <a:pt x="102870" y="87630"/>
                    </a:lnTo>
                    <a:cubicBezTo>
                      <a:pt x="105728" y="87630"/>
                      <a:pt x="106680" y="89535"/>
                      <a:pt x="105728" y="92393"/>
                    </a:cubicBezTo>
                    <a:cubicBezTo>
                      <a:pt x="99060" y="119063"/>
                      <a:pt x="79058" y="138113"/>
                      <a:pt x="55245" y="138113"/>
                    </a:cubicBezTo>
                    <a:cubicBezTo>
                      <a:pt x="23813" y="139065"/>
                      <a:pt x="0" y="108585"/>
                      <a:pt x="0" y="6953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7" name="Freeform 296">
                <a:extLst>
                  <a:ext uri="{FF2B5EF4-FFF2-40B4-BE49-F238E27FC236}">
                    <a16:creationId xmlns:a16="http://schemas.microsoft.com/office/drawing/2014/main" id="{D0F1F34F-E17B-9324-8556-EBF5FC8A4026}"/>
                  </a:ext>
                </a:extLst>
              </p:cNvPr>
              <p:cNvSpPr/>
              <p:nvPr/>
            </p:nvSpPr>
            <p:spPr>
              <a:xfrm>
                <a:off x="1450657" y="107060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8" name="Freeform 297">
                <a:extLst>
                  <a:ext uri="{FF2B5EF4-FFF2-40B4-BE49-F238E27FC236}">
                    <a16:creationId xmlns:a16="http://schemas.microsoft.com/office/drawing/2014/main" id="{2EE42C21-1ED1-A468-E406-18AD904F76FE}"/>
                  </a:ext>
                </a:extLst>
              </p:cNvPr>
              <p:cNvSpPr/>
              <p:nvPr/>
            </p:nvSpPr>
            <p:spPr>
              <a:xfrm>
                <a:off x="1544003" y="1071511"/>
                <a:ext cx="101917" cy="98158"/>
              </a:xfrm>
              <a:custGeom>
                <a:avLst/>
                <a:gdLst>
                  <a:gd name="connsiteX0" fmla="*/ 101917 w 101917"/>
                  <a:gd name="connsiteY0" fmla="*/ 33389 h 98158"/>
                  <a:gd name="connsiteX1" fmla="*/ 101917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7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2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2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7 w 101917"/>
                  <a:gd name="connsiteY25" fmla="*/ 12434 h 98158"/>
                  <a:gd name="connsiteX26" fmla="*/ 77153 w 101917"/>
                  <a:gd name="connsiteY26" fmla="*/ 51 h 98158"/>
                  <a:gd name="connsiteX27" fmla="*/ 101917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7" y="33389"/>
                    </a:moveTo>
                    <a:lnTo>
                      <a:pt x="101917" y="93396"/>
                    </a:lnTo>
                    <a:cubicBezTo>
                      <a:pt x="101917"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7" y="98159"/>
                    </a:lnTo>
                    <a:cubicBezTo>
                      <a:pt x="42863" y="98159"/>
                      <a:pt x="40958" y="96254"/>
                      <a:pt x="40958" y="93396"/>
                    </a:cubicBezTo>
                    <a:lnTo>
                      <a:pt x="40958" y="35294"/>
                    </a:lnTo>
                    <a:cubicBezTo>
                      <a:pt x="40958" y="25769"/>
                      <a:pt x="36195" y="22911"/>
                      <a:pt x="31433" y="22911"/>
                    </a:cubicBezTo>
                    <a:cubicBezTo>
                      <a:pt x="25717" y="22911"/>
                      <a:pt x="20003" y="26721"/>
                      <a:pt x="20003" y="39104"/>
                    </a:cubicBezTo>
                    <a:lnTo>
                      <a:pt x="20003" y="93396"/>
                    </a:lnTo>
                    <a:cubicBezTo>
                      <a:pt x="20003" y="96254"/>
                      <a:pt x="19050" y="98159"/>
                      <a:pt x="16192" y="98159"/>
                    </a:cubicBezTo>
                    <a:lnTo>
                      <a:pt x="3810" y="98159"/>
                    </a:lnTo>
                    <a:cubicBezTo>
                      <a:pt x="1905" y="98159"/>
                      <a:pt x="0" y="96254"/>
                      <a:pt x="0" y="93396"/>
                    </a:cubicBezTo>
                    <a:lnTo>
                      <a:pt x="0" y="6719"/>
                    </a:lnTo>
                    <a:cubicBezTo>
                      <a:pt x="0" y="3861"/>
                      <a:pt x="953" y="1956"/>
                      <a:pt x="3810" y="1956"/>
                    </a:cubicBezTo>
                    <a:lnTo>
                      <a:pt x="16192" y="1956"/>
                    </a:lnTo>
                    <a:cubicBezTo>
                      <a:pt x="18097" y="1956"/>
                      <a:pt x="20003" y="3861"/>
                      <a:pt x="20003" y="6719"/>
                    </a:cubicBezTo>
                    <a:lnTo>
                      <a:pt x="20003" y="11481"/>
                    </a:lnTo>
                    <a:cubicBezTo>
                      <a:pt x="23813" y="3861"/>
                      <a:pt x="30480" y="51"/>
                      <a:pt x="38100" y="51"/>
                    </a:cubicBezTo>
                    <a:cubicBezTo>
                      <a:pt x="45720" y="51"/>
                      <a:pt x="52388" y="4814"/>
                      <a:pt x="56197" y="12434"/>
                    </a:cubicBezTo>
                    <a:cubicBezTo>
                      <a:pt x="60960" y="3861"/>
                      <a:pt x="68580" y="51"/>
                      <a:pt x="77153" y="51"/>
                    </a:cubicBezTo>
                    <a:cubicBezTo>
                      <a:pt x="92392" y="-901"/>
                      <a:pt x="101917" y="11481"/>
                      <a:pt x="101917"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9" name="Freeform 298">
                <a:extLst>
                  <a:ext uri="{FF2B5EF4-FFF2-40B4-BE49-F238E27FC236}">
                    <a16:creationId xmlns:a16="http://schemas.microsoft.com/office/drawing/2014/main" id="{F0A2549F-3B41-4B9C-F9E4-43C29539BD97}"/>
                  </a:ext>
                </a:extLst>
              </p:cNvPr>
              <p:cNvSpPr/>
              <p:nvPr/>
            </p:nvSpPr>
            <p:spPr>
              <a:xfrm>
                <a:off x="1661160" y="1069657"/>
                <a:ext cx="81914" cy="137160"/>
              </a:xfrm>
              <a:custGeom>
                <a:avLst/>
                <a:gdLst>
                  <a:gd name="connsiteX0" fmla="*/ 81915 w 81914"/>
                  <a:gd name="connsiteY0" fmla="*/ 51435 h 137160"/>
                  <a:gd name="connsiteX1" fmla="*/ 44767 w 81914"/>
                  <a:gd name="connsiteY1" fmla="*/ 101918 h 137160"/>
                  <a:gd name="connsiteX2" fmla="*/ 20002 w 81914"/>
                  <a:gd name="connsiteY2" fmla="*/ 87630 h 137160"/>
                  <a:gd name="connsiteX3" fmla="*/ 20002 w 81914"/>
                  <a:gd name="connsiteY3" fmla="*/ 132398 h 137160"/>
                  <a:gd name="connsiteX4" fmla="*/ 16192 w 81914"/>
                  <a:gd name="connsiteY4" fmla="*/ 137160 h 137160"/>
                  <a:gd name="connsiteX5" fmla="*/ 3810 w 81914"/>
                  <a:gd name="connsiteY5" fmla="*/ 137160 h 137160"/>
                  <a:gd name="connsiteX6" fmla="*/ 0 w 81914"/>
                  <a:gd name="connsiteY6" fmla="*/ 132398 h 137160"/>
                  <a:gd name="connsiteX7" fmla="*/ 0 w 81914"/>
                  <a:gd name="connsiteY7" fmla="*/ 7620 h 137160"/>
                  <a:gd name="connsiteX8" fmla="*/ 3810 w 81914"/>
                  <a:gd name="connsiteY8" fmla="*/ 2858 h 137160"/>
                  <a:gd name="connsiteX9" fmla="*/ 16192 w 81914"/>
                  <a:gd name="connsiteY9" fmla="*/ 2858 h 137160"/>
                  <a:gd name="connsiteX10" fmla="*/ 20002 w 81914"/>
                  <a:gd name="connsiteY10" fmla="*/ 7620 h 137160"/>
                  <a:gd name="connsiteX11" fmla="*/ 20002 w 81914"/>
                  <a:gd name="connsiteY11" fmla="*/ 14288 h 137160"/>
                  <a:gd name="connsiteX12" fmla="*/ 44767 w 81914"/>
                  <a:gd name="connsiteY12" fmla="*/ 0 h 137160"/>
                  <a:gd name="connsiteX13" fmla="*/ 81915 w 81914"/>
                  <a:gd name="connsiteY13" fmla="*/ 51435 h 137160"/>
                  <a:gd name="connsiteX14" fmla="*/ 62865 w 81914"/>
                  <a:gd name="connsiteY14" fmla="*/ 51435 h 137160"/>
                  <a:gd name="connsiteX15" fmla="*/ 41910 w 81914"/>
                  <a:gd name="connsiteY15" fmla="*/ 24765 h 137160"/>
                  <a:gd name="connsiteX16" fmla="*/ 20955 w 81914"/>
                  <a:gd name="connsiteY16" fmla="*/ 51435 h 137160"/>
                  <a:gd name="connsiteX17" fmla="*/ 41910 w 81914"/>
                  <a:gd name="connsiteY17" fmla="*/ 78105 h 137160"/>
                  <a:gd name="connsiteX18" fmla="*/ 62865 w 81914"/>
                  <a:gd name="connsiteY18" fmla="*/ 51435 h 13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4" h="137160">
                    <a:moveTo>
                      <a:pt x="81915" y="51435"/>
                    </a:moveTo>
                    <a:cubicBezTo>
                      <a:pt x="81915" y="80010"/>
                      <a:pt x="64770" y="101918"/>
                      <a:pt x="44767" y="101918"/>
                    </a:cubicBezTo>
                    <a:cubicBezTo>
                      <a:pt x="33338" y="101918"/>
                      <a:pt x="25717" y="97155"/>
                      <a:pt x="20002" y="87630"/>
                    </a:cubicBezTo>
                    <a:lnTo>
                      <a:pt x="20002" y="132398"/>
                    </a:lnTo>
                    <a:cubicBezTo>
                      <a:pt x="20002" y="135255"/>
                      <a:pt x="19050" y="137160"/>
                      <a:pt x="16192" y="137160"/>
                    </a:cubicBezTo>
                    <a:lnTo>
                      <a:pt x="3810" y="137160"/>
                    </a:lnTo>
                    <a:cubicBezTo>
                      <a:pt x="1905" y="137160"/>
                      <a:pt x="0" y="135255"/>
                      <a:pt x="0" y="132398"/>
                    </a:cubicBezTo>
                    <a:lnTo>
                      <a:pt x="0" y="7620"/>
                    </a:lnTo>
                    <a:cubicBezTo>
                      <a:pt x="0" y="4763"/>
                      <a:pt x="952" y="2858"/>
                      <a:pt x="3810" y="2858"/>
                    </a:cubicBezTo>
                    <a:lnTo>
                      <a:pt x="16192" y="2858"/>
                    </a:lnTo>
                    <a:cubicBezTo>
                      <a:pt x="18097" y="2858"/>
                      <a:pt x="20002" y="4763"/>
                      <a:pt x="20002" y="7620"/>
                    </a:cubicBezTo>
                    <a:lnTo>
                      <a:pt x="20002" y="14288"/>
                    </a:lnTo>
                    <a:cubicBezTo>
                      <a:pt x="25717" y="5715"/>
                      <a:pt x="33338" y="0"/>
                      <a:pt x="44767" y="0"/>
                    </a:cubicBezTo>
                    <a:cubicBezTo>
                      <a:pt x="65722" y="953"/>
                      <a:pt x="81915" y="22860"/>
                      <a:pt x="81915" y="51435"/>
                    </a:cubicBezTo>
                    <a:close/>
                    <a:moveTo>
                      <a:pt x="62865" y="51435"/>
                    </a:moveTo>
                    <a:cubicBezTo>
                      <a:pt x="62865" y="35243"/>
                      <a:pt x="54292" y="24765"/>
                      <a:pt x="41910" y="24765"/>
                    </a:cubicBezTo>
                    <a:cubicBezTo>
                      <a:pt x="29527" y="24765"/>
                      <a:pt x="20955" y="35243"/>
                      <a:pt x="20955" y="51435"/>
                    </a:cubicBezTo>
                    <a:cubicBezTo>
                      <a:pt x="20955" y="67628"/>
                      <a:pt x="29527" y="78105"/>
                      <a:pt x="41910" y="78105"/>
                    </a:cubicBezTo>
                    <a:cubicBezTo>
                      <a:pt x="54292" y="78105"/>
                      <a:pt x="62865" y="67628"/>
                      <a:pt x="62865" y="514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0" name="Freeform 299">
                <a:extLst>
                  <a:ext uri="{FF2B5EF4-FFF2-40B4-BE49-F238E27FC236}">
                    <a16:creationId xmlns:a16="http://schemas.microsoft.com/office/drawing/2014/main" id="{68B87928-89E3-3FD8-6CED-DC9CAFA30A80}"/>
                  </a:ext>
                </a:extLst>
              </p:cNvPr>
              <p:cNvSpPr/>
              <p:nvPr/>
            </p:nvSpPr>
            <p:spPr>
              <a:xfrm>
                <a:off x="1754505" y="1069657"/>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1" name="Freeform 300">
                <a:extLst>
                  <a:ext uri="{FF2B5EF4-FFF2-40B4-BE49-F238E27FC236}">
                    <a16:creationId xmlns:a16="http://schemas.microsoft.com/office/drawing/2014/main" id="{AA9199EF-9E36-7E99-BF0B-7B8F05063483}"/>
                  </a:ext>
                </a:extLst>
              </p:cNvPr>
              <p:cNvSpPr/>
              <p:nvPr/>
            </p:nvSpPr>
            <p:spPr>
              <a:xfrm>
                <a:off x="1837373" y="104298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3" y="0"/>
                      <a:pt x="33338" y="1905"/>
                      <a:pt x="33338" y="4763"/>
                    </a:cubicBezTo>
                    <a:lnTo>
                      <a:pt x="33338" y="30480"/>
                    </a:lnTo>
                    <a:lnTo>
                      <a:pt x="42863" y="30480"/>
                    </a:lnTo>
                    <a:cubicBezTo>
                      <a:pt x="44767"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2" name="Freeform 301">
                <a:extLst>
                  <a:ext uri="{FF2B5EF4-FFF2-40B4-BE49-F238E27FC236}">
                    <a16:creationId xmlns:a16="http://schemas.microsoft.com/office/drawing/2014/main" id="{C926C471-5C36-4BCC-92C1-A8C1E97E57E2}"/>
                  </a:ext>
                </a:extLst>
              </p:cNvPr>
              <p:cNvSpPr/>
              <p:nvPr/>
            </p:nvSpPr>
            <p:spPr>
              <a:xfrm>
                <a:off x="1895475" y="103441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3 w 20002"/>
                  <a:gd name="connsiteY4" fmla="*/ 4763 h 134302"/>
                  <a:gd name="connsiteX5" fmla="*/ 20003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3 w 20002"/>
                  <a:gd name="connsiteY13" fmla="*/ 42863 h 134302"/>
                  <a:gd name="connsiteX14" fmla="*/ 20003 w 20002"/>
                  <a:gd name="connsiteY14" fmla="*/ 129540 h 134302"/>
                  <a:gd name="connsiteX15" fmla="*/ 16193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3" y="0"/>
                    </a:lnTo>
                    <a:cubicBezTo>
                      <a:pt x="18098" y="0"/>
                      <a:pt x="20003" y="1905"/>
                      <a:pt x="20003" y="4763"/>
                    </a:cubicBezTo>
                    <a:lnTo>
                      <a:pt x="20003" y="20955"/>
                    </a:lnTo>
                    <a:cubicBezTo>
                      <a:pt x="20003" y="23813"/>
                      <a:pt x="19050" y="25717"/>
                      <a:pt x="16193" y="25717"/>
                    </a:cubicBezTo>
                    <a:lnTo>
                      <a:pt x="3810" y="25717"/>
                    </a:lnTo>
                    <a:cubicBezTo>
                      <a:pt x="953" y="25717"/>
                      <a:pt x="0" y="23813"/>
                      <a:pt x="0" y="20955"/>
                    </a:cubicBezTo>
                    <a:close/>
                    <a:moveTo>
                      <a:pt x="0" y="129540"/>
                    </a:moveTo>
                    <a:lnTo>
                      <a:pt x="0" y="42863"/>
                    </a:lnTo>
                    <a:cubicBezTo>
                      <a:pt x="0" y="40005"/>
                      <a:pt x="953" y="38100"/>
                      <a:pt x="3810" y="38100"/>
                    </a:cubicBezTo>
                    <a:lnTo>
                      <a:pt x="16193" y="38100"/>
                    </a:lnTo>
                    <a:cubicBezTo>
                      <a:pt x="18098" y="38100"/>
                      <a:pt x="20003" y="40005"/>
                      <a:pt x="20003" y="42863"/>
                    </a:cubicBezTo>
                    <a:lnTo>
                      <a:pt x="20003" y="129540"/>
                    </a:lnTo>
                    <a:cubicBezTo>
                      <a:pt x="20003" y="132397"/>
                      <a:pt x="19050" y="134303"/>
                      <a:pt x="16193" y="134303"/>
                    </a:cubicBezTo>
                    <a:lnTo>
                      <a:pt x="3810" y="134303"/>
                    </a:lnTo>
                    <a:cubicBezTo>
                      <a:pt x="953"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3" name="Freeform 302">
                <a:extLst>
                  <a:ext uri="{FF2B5EF4-FFF2-40B4-BE49-F238E27FC236}">
                    <a16:creationId xmlns:a16="http://schemas.microsoft.com/office/drawing/2014/main" id="{3CC440FE-A396-7562-72A6-9AC6BB9E8865}"/>
                  </a:ext>
                </a:extLst>
              </p:cNvPr>
              <p:cNvSpPr/>
              <p:nvPr/>
            </p:nvSpPr>
            <p:spPr>
              <a:xfrm>
                <a:off x="1925003" y="104298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8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8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8"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5720"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4" name="Freeform 303">
                <a:extLst>
                  <a:ext uri="{FF2B5EF4-FFF2-40B4-BE49-F238E27FC236}">
                    <a16:creationId xmlns:a16="http://schemas.microsoft.com/office/drawing/2014/main" id="{4EA57922-57E7-139F-6386-C66DAAEF90F4}"/>
                  </a:ext>
                </a:extLst>
              </p:cNvPr>
              <p:cNvSpPr/>
              <p:nvPr/>
            </p:nvSpPr>
            <p:spPr>
              <a:xfrm>
                <a:off x="1984057" y="103441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3 w 20002"/>
                  <a:gd name="connsiteY4" fmla="*/ 4763 h 134302"/>
                  <a:gd name="connsiteX5" fmla="*/ 20003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3 w 20002"/>
                  <a:gd name="connsiteY13" fmla="*/ 42863 h 134302"/>
                  <a:gd name="connsiteX14" fmla="*/ 20003 w 20002"/>
                  <a:gd name="connsiteY14" fmla="*/ 129540 h 134302"/>
                  <a:gd name="connsiteX15" fmla="*/ 16192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2" y="0"/>
                    </a:lnTo>
                    <a:cubicBezTo>
                      <a:pt x="18098" y="0"/>
                      <a:pt x="20003" y="1905"/>
                      <a:pt x="20003" y="4763"/>
                    </a:cubicBezTo>
                    <a:lnTo>
                      <a:pt x="20003" y="20955"/>
                    </a:lnTo>
                    <a:cubicBezTo>
                      <a:pt x="20003" y="23813"/>
                      <a:pt x="19050" y="25717"/>
                      <a:pt x="16192" y="25717"/>
                    </a:cubicBezTo>
                    <a:lnTo>
                      <a:pt x="3810" y="25717"/>
                    </a:lnTo>
                    <a:cubicBezTo>
                      <a:pt x="953" y="25717"/>
                      <a:pt x="0" y="23813"/>
                      <a:pt x="0" y="20955"/>
                    </a:cubicBezTo>
                    <a:close/>
                    <a:moveTo>
                      <a:pt x="0" y="129540"/>
                    </a:moveTo>
                    <a:lnTo>
                      <a:pt x="0" y="42863"/>
                    </a:lnTo>
                    <a:cubicBezTo>
                      <a:pt x="0" y="40005"/>
                      <a:pt x="953" y="38100"/>
                      <a:pt x="3810" y="38100"/>
                    </a:cubicBezTo>
                    <a:lnTo>
                      <a:pt x="16192" y="38100"/>
                    </a:lnTo>
                    <a:cubicBezTo>
                      <a:pt x="18098" y="38100"/>
                      <a:pt x="20003" y="40005"/>
                      <a:pt x="20003" y="42863"/>
                    </a:cubicBezTo>
                    <a:lnTo>
                      <a:pt x="20003" y="129540"/>
                    </a:lnTo>
                    <a:cubicBezTo>
                      <a:pt x="20003" y="132397"/>
                      <a:pt x="19050" y="134303"/>
                      <a:pt x="16192" y="134303"/>
                    </a:cubicBezTo>
                    <a:lnTo>
                      <a:pt x="3810" y="134303"/>
                    </a:lnTo>
                    <a:cubicBezTo>
                      <a:pt x="953"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5" name="Freeform 304">
                <a:extLst>
                  <a:ext uri="{FF2B5EF4-FFF2-40B4-BE49-F238E27FC236}">
                    <a16:creationId xmlns:a16="http://schemas.microsoft.com/office/drawing/2014/main" id="{D8A9E55F-AB41-978D-A2E3-F4C2E83A8520}"/>
                  </a:ext>
                </a:extLst>
              </p:cNvPr>
              <p:cNvSpPr/>
              <p:nvPr/>
            </p:nvSpPr>
            <p:spPr>
              <a:xfrm>
                <a:off x="2015133" y="1073467"/>
                <a:ext cx="72054" cy="95250"/>
              </a:xfrm>
              <a:custGeom>
                <a:avLst/>
                <a:gdLst>
                  <a:gd name="connsiteX0" fmla="*/ 71795 w 72054"/>
                  <a:gd name="connsiteY0" fmla="*/ 4763 h 95250"/>
                  <a:gd name="connsiteX1" fmla="*/ 47030 w 72054"/>
                  <a:gd name="connsiteY1" fmla="*/ 91440 h 95250"/>
                  <a:gd name="connsiteX2" fmla="*/ 43220 w 72054"/>
                  <a:gd name="connsiteY2" fmla="*/ 95250 h 95250"/>
                  <a:gd name="connsiteX3" fmla="*/ 32742 w 72054"/>
                  <a:gd name="connsiteY3" fmla="*/ 95250 h 95250"/>
                  <a:gd name="connsiteX4" fmla="*/ 28932 w 72054"/>
                  <a:gd name="connsiteY4" fmla="*/ 95250 h 95250"/>
                  <a:gd name="connsiteX5" fmla="*/ 25122 w 72054"/>
                  <a:gd name="connsiteY5" fmla="*/ 91440 h 95250"/>
                  <a:gd name="connsiteX6" fmla="*/ 357 w 72054"/>
                  <a:gd name="connsiteY6" fmla="*/ 4763 h 95250"/>
                  <a:gd name="connsiteX7" fmla="*/ 3215 w 72054"/>
                  <a:gd name="connsiteY7" fmla="*/ 0 h 95250"/>
                  <a:gd name="connsiteX8" fmla="*/ 16550 w 72054"/>
                  <a:gd name="connsiteY8" fmla="*/ 0 h 95250"/>
                  <a:gd name="connsiteX9" fmla="*/ 20360 w 72054"/>
                  <a:gd name="connsiteY9" fmla="*/ 3810 h 95250"/>
                  <a:gd name="connsiteX10" fmla="*/ 36552 w 72054"/>
                  <a:gd name="connsiteY10" fmla="*/ 64770 h 95250"/>
                  <a:gd name="connsiteX11" fmla="*/ 52745 w 72054"/>
                  <a:gd name="connsiteY11" fmla="*/ 3810 h 95250"/>
                  <a:gd name="connsiteX12" fmla="*/ 56555 w 72054"/>
                  <a:gd name="connsiteY12" fmla="*/ 0 h 95250"/>
                  <a:gd name="connsiteX13" fmla="*/ 69890 w 72054"/>
                  <a:gd name="connsiteY13" fmla="*/ 0 h 95250"/>
                  <a:gd name="connsiteX14" fmla="*/ 71795 w 72054"/>
                  <a:gd name="connsiteY14" fmla="*/ 4763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054" h="95250">
                    <a:moveTo>
                      <a:pt x="71795" y="4763"/>
                    </a:moveTo>
                    <a:lnTo>
                      <a:pt x="47030" y="91440"/>
                    </a:lnTo>
                    <a:cubicBezTo>
                      <a:pt x="46077" y="93345"/>
                      <a:pt x="45125" y="95250"/>
                      <a:pt x="43220" y="95250"/>
                    </a:cubicBezTo>
                    <a:lnTo>
                      <a:pt x="32742" y="95250"/>
                    </a:lnTo>
                    <a:lnTo>
                      <a:pt x="28932" y="95250"/>
                    </a:lnTo>
                    <a:cubicBezTo>
                      <a:pt x="27027" y="95250"/>
                      <a:pt x="25122" y="94297"/>
                      <a:pt x="25122" y="91440"/>
                    </a:cubicBezTo>
                    <a:lnTo>
                      <a:pt x="357" y="4763"/>
                    </a:lnTo>
                    <a:cubicBezTo>
                      <a:pt x="-595" y="1905"/>
                      <a:pt x="357" y="0"/>
                      <a:pt x="3215" y="0"/>
                    </a:cubicBezTo>
                    <a:lnTo>
                      <a:pt x="16550" y="0"/>
                    </a:lnTo>
                    <a:cubicBezTo>
                      <a:pt x="18455" y="0"/>
                      <a:pt x="20360" y="952"/>
                      <a:pt x="20360" y="3810"/>
                    </a:cubicBezTo>
                    <a:lnTo>
                      <a:pt x="36552" y="64770"/>
                    </a:lnTo>
                    <a:lnTo>
                      <a:pt x="52745" y="3810"/>
                    </a:lnTo>
                    <a:cubicBezTo>
                      <a:pt x="53697" y="952"/>
                      <a:pt x="54650" y="0"/>
                      <a:pt x="56555" y="0"/>
                    </a:cubicBezTo>
                    <a:lnTo>
                      <a:pt x="69890" y="0"/>
                    </a:lnTo>
                    <a:cubicBezTo>
                      <a:pt x="70842" y="0"/>
                      <a:pt x="72747" y="1905"/>
                      <a:pt x="7179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6" name="Freeform 305">
                <a:extLst>
                  <a:ext uri="{FF2B5EF4-FFF2-40B4-BE49-F238E27FC236}">
                    <a16:creationId xmlns:a16="http://schemas.microsoft.com/office/drawing/2014/main" id="{431087D8-C2D0-68E4-EA0A-9DF6D7BDB715}"/>
                  </a:ext>
                </a:extLst>
              </p:cNvPr>
              <p:cNvSpPr/>
              <p:nvPr/>
            </p:nvSpPr>
            <p:spPr>
              <a:xfrm>
                <a:off x="2092643" y="1069657"/>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8102 w 77152"/>
                  <a:gd name="connsiteY14" fmla="*/ 41910 h 100965"/>
                  <a:gd name="connsiteX15" fmla="*/ 40005 w 77152"/>
                  <a:gd name="connsiteY15" fmla="*/ 22860 h 100965"/>
                  <a:gd name="connsiteX16" fmla="*/ 20002 w 77152"/>
                  <a:gd name="connsiteY16" fmla="*/ 41910 h 100965"/>
                  <a:gd name="connsiteX17" fmla="*/ 58102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2" y="23813"/>
                      <a:pt x="77152" y="51435"/>
                    </a:cubicBezTo>
                    <a:close/>
                    <a:moveTo>
                      <a:pt x="58102" y="41910"/>
                    </a:moveTo>
                    <a:cubicBezTo>
                      <a:pt x="56197" y="28575"/>
                      <a:pt x="47625" y="22860"/>
                      <a:pt x="40005" y="22860"/>
                    </a:cubicBezTo>
                    <a:cubicBezTo>
                      <a:pt x="29527" y="22860"/>
                      <a:pt x="22860" y="29528"/>
                      <a:pt x="20002" y="41910"/>
                    </a:cubicBezTo>
                    <a:lnTo>
                      <a:pt x="58102"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7" name="Freeform 306">
                <a:extLst>
                  <a:ext uri="{FF2B5EF4-FFF2-40B4-BE49-F238E27FC236}">
                    <a16:creationId xmlns:a16="http://schemas.microsoft.com/office/drawing/2014/main" id="{E1045E9D-DADA-779E-DD1B-205A9778C547}"/>
                  </a:ext>
                </a:extLst>
              </p:cNvPr>
              <p:cNvSpPr/>
              <p:nvPr/>
            </p:nvSpPr>
            <p:spPr>
              <a:xfrm>
                <a:off x="2222183" y="1036072"/>
                <a:ext cx="62864" cy="134550"/>
              </a:xfrm>
              <a:custGeom>
                <a:avLst/>
                <a:gdLst>
                  <a:gd name="connsiteX0" fmla="*/ 62865 w 62864"/>
                  <a:gd name="connsiteY0" fmla="*/ 4058 h 134550"/>
                  <a:gd name="connsiteX1" fmla="*/ 62865 w 62864"/>
                  <a:gd name="connsiteY1" fmla="*/ 20250 h 134550"/>
                  <a:gd name="connsiteX2" fmla="*/ 59055 w 62864"/>
                  <a:gd name="connsiteY2" fmla="*/ 25013 h 134550"/>
                  <a:gd name="connsiteX3" fmla="*/ 20955 w 62864"/>
                  <a:gd name="connsiteY3" fmla="*/ 25013 h 134550"/>
                  <a:gd name="connsiteX4" fmla="*/ 20955 w 62864"/>
                  <a:gd name="connsiteY4" fmla="*/ 59303 h 134550"/>
                  <a:gd name="connsiteX5" fmla="*/ 58102 w 62864"/>
                  <a:gd name="connsiteY5" fmla="*/ 59303 h 134550"/>
                  <a:gd name="connsiteX6" fmla="*/ 61913 w 62864"/>
                  <a:gd name="connsiteY6" fmla="*/ 64065 h 134550"/>
                  <a:gd name="connsiteX7" fmla="*/ 61913 w 62864"/>
                  <a:gd name="connsiteY7" fmla="*/ 80258 h 134550"/>
                  <a:gd name="connsiteX8" fmla="*/ 58102 w 62864"/>
                  <a:gd name="connsiteY8" fmla="*/ 85020 h 134550"/>
                  <a:gd name="connsiteX9" fmla="*/ 20955 w 62864"/>
                  <a:gd name="connsiteY9" fmla="*/ 85020 h 134550"/>
                  <a:gd name="connsiteX10" fmla="*/ 20955 w 62864"/>
                  <a:gd name="connsiteY10" fmla="*/ 129788 h 134550"/>
                  <a:gd name="connsiteX11" fmla="*/ 17145 w 62864"/>
                  <a:gd name="connsiteY11" fmla="*/ 134550 h 134550"/>
                  <a:gd name="connsiteX12" fmla="*/ 3810 w 62864"/>
                  <a:gd name="connsiteY12" fmla="*/ 134550 h 134550"/>
                  <a:gd name="connsiteX13" fmla="*/ 0 w 62864"/>
                  <a:gd name="connsiteY13" fmla="*/ 129788 h 134550"/>
                  <a:gd name="connsiteX14" fmla="*/ 0 w 62864"/>
                  <a:gd name="connsiteY14" fmla="*/ 5010 h 134550"/>
                  <a:gd name="connsiteX15" fmla="*/ 3810 w 62864"/>
                  <a:gd name="connsiteY15" fmla="*/ 248 h 134550"/>
                  <a:gd name="connsiteX16" fmla="*/ 20955 w 62864"/>
                  <a:gd name="connsiteY16" fmla="*/ 248 h 134550"/>
                  <a:gd name="connsiteX17" fmla="*/ 59055 w 62864"/>
                  <a:gd name="connsiteY17" fmla="*/ 248 h 134550"/>
                  <a:gd name="connsiteX18" fmla="*/ 62865 w 62864"/>
                  <a:gd name="connsiteY18" fmla="*/ 4058 h 13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4" h="134550">
                    <a:moveTo>
                      <a:pt x="62865" y="4058"/>
                    </a:moveTo>
                    <a:lnTo>
                      <a:pt x="62865" y="20250"/>
                    </a:lnTo>
                    <a:cubicBezTo>
                      <a:pt x="62865" y="23108"/>
                      <a:pt x="61913" y="25013"/>
                      <a:pt x="59055" y="25013"/>
                    </a:cubicBezTo>
                    <a:lnTo>
                      <a:pt x="20955" y="25013"/>
                    </a:lnTo>
                    <a:lnTo>
                      <a:pt x="20955" y="59303"/>
                    </a:lnTo>
                    <a:lnTo>
                      <a:pt x="58102" y="59303"/>
                    </a:lnTo>
                    <a:cubicBezTo>
                      <a:pt x="60007" y="59303"/>
                      <a:pt x="61913" y="61208"/>
                      <a:pt x="61913" y="64065"/>
                    </a:cubicBezTo>
                    <a:lnTo>
                      <a:pt x="61913" y="80258"/>
                    </a:lnTo>
                    <a:cubicBezTo>
                      <a:pt x="61913" y="83115"/>
                      <a:pt x="60960" y="85020"/>
                      <a:pt x="58102" y="85020"/>
                    </a:cubicBezTo>
                    <a:lnTo>
                      <a:pt x="20955" y="85020"/>
                    </a:lnTo>
                    <a:lnTo>
                      <a:pt x="20955" y="129788"/>
                    </a:lnTo>
                    <a:cubicBezTo>
                      <a:pt x="20955" y="132645"/>
                      <a:pt x="20002" y="134550"/>
                      <a:pt x="17145" y="134550"/>
                    </a:cubicBezTo>
                    <a:lnTo>
                      <a:pt x="3810" y="134550"/>
                    </a:lnTo>
                    <a:cubicBezTo>
                      <a:pt x="1905" y="134550"/>
                      <a:pt x="0" y="132645"/>
                      <a:pt x="0" y="129788"/>
                    </a:cubicBezTo>
                    <a:lnTo>
                      <a:pt x="0" y="5010"/>
                    </a:lnTo>
                    <a:cubicBezTo>
                      <a:pt x="0" y="2153"/>
                      <a:pt x="952" y="248"/>
                      <a:pt x="3810" y="248"/>
                    </a:cubicBezTo>
                    <a:lnTo>
                      <a:pt x="20955" y="248"/>
                    </a:lnTo>
                    <a:lnTo>
                      <a:pt x="59055" y="248"/>
                    </a:lnTo>
                    <a:cubicBezTo>
                      <a:pt x="61913" y="-705"/>
                      <a:pt x="62865" y="1200"/>
                      <a:pt x="62865" y="405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8" name="Freeform 307">
                <a:extLst>
                  <a:ext uri="{FF2B5EF4-FFF2-40B4-BE49-F238E27FC236}">
                    <a16:creationId xmlns:a16="http://schemas.microsoft.com/office/drawing/2014/main" id="{2FB143BD-7009-0EDF-7359-CAB32931AD28}"/>
                  </a:ext>
                </a:extLst>
              </p:cNvPr>
              <p:cNvSpPr/>
              <p:nvPr/>
            </p:nvSpPr>
            <p:spPr>
              <a:xfrm>
                <a:off x="2294572" y="107060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6" name="Freeform 575">
                <a:extLst>
                  <a:ext uri="{FF2B5EF4-FFF2-40B4-BE49-F238E27FC236}">
                    <a16:creationId xmlns:a16="http://schemas.microsoft.com/office/drawing/2014/main" id="{61CE7E76-A2BB-CA88-6D9F-D294F893C900}"/>
                  </a:ext>
                </a:extLst>
              </p:cNvPr>
              <p:cNvSpPr/>
              <p:nvPr/>
            </p:nvSpPr>
            <p:spPr>
              <a:xfrm>
                <a:off x="2387918" y="107156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2 w 40957"/>
                  <a:gd name="connsiteY10" fmla="*/ 1905 h 98107"/>
                  <a:gd name="connsiteX11" fmla="*/ 20003 w 40957"/>
                  <a:gd name="connsiteY11" fmla="*/ 6668 h 98107"/>
                  <a:gd name="connsiteX12" fmla="*/ 20003 w 40957"/>
                  <a:gd name="connsiteY12" fmla="*/ 16193 h 98107"/>
                  <a:gd name="connsiteX13" fmla="*/ 37147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3" y="33338"/>
                      <a:pt x="20003" y="50482"/>
                    </a:cubicBezTo>
                    <a:lnTo>
                      <a:pt x="20003" y="93345"/>
                    </a:lnTo>
                    <a:cubicBezTo>
                      <a:pt x="20003" y="96203"/>
                      <a:pt x="19050" y="98107"/>
                      <a:pt x="16192" y="98107"/>
                    </a:cubicBezTo>
                    <a:lnTo>
                      <a:pt x="3810" y="98107"/>
                    </a:lnTo>
                    <a:cubicBezTo>
                      <a:pt x="1905" y="98107"/>
                      <a:pt x="0" y="96203"/>
                      <a:pt x="0" y="93345"/>
                    </a:cubicBezTo>
                    <a:lnTo>
                      <a:pt x="0" y="6668"/>
                    </a:lnTo>
                    <a:cubicBezTo>
                      <a:pt x="0" y="3810"/>
                      <a:pt x="953" y="1905"/>
                      <a:pt x="3810" y="1905"/>
                    </a:cubicBezTo>
                    <a:lnTo>
                      <a:pt x="16192" y="1905"/>
                    </a:lnTo>
                    <a:cubicBezTo>
                      <a:pt x="18097" y="1905"/>
                      <a:pt x="20003" y="3810"/>
                      <a:pt x="20003" y="6668"/>
                    </a:cubicBezTo>
                    <a:lnTo>
                      <a:pt x="20003" y="16193"/>
                    </a:lnTo>
                    <a:cubicBezTo>
                      <a:pt x="22860" y="6668"/>
                      <a:pt x="29528" y="1905"/>
                      <a:pt x="37147" y="0"/>
                    </a:cubicBezTo>
                    <a:cubicBezTo>
                      <a:pt x="40005"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7" name="Freeform 576">
                <a:extLst>
                  <a:ext uri="{FF2B5EF4-FFF2-40B4-BE49-F238E27FC236}">
                    <a16:creationId xmlns:a16="http://schemas.microsoft.com/office/drawing/2014/main" id="{2CAD0E38-3A11-65A9-6FB1-B6AD804313ED}"/>
                  </a:ext>
                </a:extLst>
              </p:cNvPr>
              <p:cNvSpPr/>
              <p:nvPr/>
            </p:nvSpPr>
            <p:spPr>
              <a:xfrm>
                <a:off x="2433637" y="1070609"/>
                <a:ext cx="77509" cy="100965"/>
              </a:xfrm>
              <a:custGeom>
                <a:avLst/>
                <a:gdLst>
                  <a:gd name="connsiteX0" fmla="*/ 77153 w 77509"/>
                  <a:gd name="connsiteY0" fmla="*/ 68580 h 100965"/>
                  <a:gd name="connsiteX1" fmla="*/ 40005 w 77509"/>
                  <a:gd name="connsiteY1" fmla="*/ 100965 h 100965"/>
                  <a:gd name="connsiteX2" fmla="*/ 0 w 77509"/>
                  <a:gd name="connsiteY2" fmla="*/ 50483 h 100965"/>
                  <a:gd name="connsiteX3" fmla="*/ 40005 w 77509"/>
                  <a:gd name="connsiteY3" fmla="*/ 0 h 100965"/>
                  <a:gd name="connsiteX4" fmla="*/ 77153 w 77509"/>
                  <a:gd name="connsiteY4" fmla="*/ 32385 h 100965"/>
                  <a:gd name="connsiteX5" fmla="*/ 74295 w 77509"/>
                  <a:gd name="connsiteY5" fmla="*/ 37147 h 100965"/>
                  <a:gd name="connsiteX6" fmla="*/ 60960 w 77509"/>
                  <a:gd name="connsiteY6" fmla="*/ 37147 h 100965"/>
                  <a:gd name="connsiteX7" fmla="*/ 56197 w 77509"/>
                  <a:gd name="connsiteY7" fmla="*/ 34290 h 100965"/>
                  <a:gd name="connsiteX8" fmla="*/ 40005 w 77509"/>
                  <a:gd name="connsiteY8" fmla="*/ 24765 h 100965"/>
                  <a:gd name="connsiteX9" fmla="*/ 19050 w 77509"/>
                  <a:gd name="connsiteY9" fmla="*/ 50483 h 100965"/>
                  <a:gd name="connsiteX10" fmla="*/ 40005 w 77509"/>
                  <a:gd name="connsiteY10" fmla="*/ 76200 h 100965"/>
                  <a:gd name="connsiteX11" fmla="*/ 56197 w 77509"/>
                  <a:gd name="connsiteY11" fmla="*/ 66675 h 100965"/>
                  <a:gd name="connsiteX12" fmla="*/ 60960 w 77509"/>
                  <a:gd name="connsiteY12" fmla="*/ 63818 h 100965"/>
                  <a:gd name="connsiteX13" fmla="*/ 74295 w 77509"/>
                  <a:gd name="connsiteY13" fmla="*/ 63818 h 100965"/>
                  <a:gd name="connsiteX14" fmla="*/ 77153 w 77509"/>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509" h="100965">
                    <a:moveTo>
                      <a:pt x="77153" y="68580"/>
                    </a:moveTo>
                    <a:cubicBezTo>
                      <a:pt x="72390" y="87630"/>
                      <a:pt x="57150" y="100965"/>
                      <a:pt x="40005" y="100965"/>
                    </a:cubicBezTo>
                    <a:cubicBezTo>
                      <a:pt x="17145" y="100965"/>
                      <a:pt x="0" y="79058"/>
                      <a:pt x="0" y="50483"/>
                    </a:cubicBezTo>
                    <a:cubicBezTo>
                      <a:pt x="0" y="21908"/>
                      <a:pt x="17145" y="0"/>
                      <a:pt x="40005" y="0"/>
                    </a:cubicBezTo>
                    <a:cubicBezTo>
                      <a:pt x="57150" y="0"/>
                      <a:pt x="72390" y="13335"/>
                      <a:pt x="77153" y="32385"/>
                    </a:cubicBezTo>
                    <a:cubicBezTo>
                      <a:pt x="78105" y="35243"/>
                      <a:pt x="76200" y="37147"/>
                      <a:pt x="74295" y="37147"/>
                    </a:cubicBezTo>
                    <a:lnTo>
                      <a:pt x="60960" y="37147"/>
                    </a:lnTo>
                    <a:cubicBezTo>
                      <a:pt x="59055" y="37147"/>
                      <a:pt x="58103" y="36195"/>
                      <a:pt x="56197" y="34290"/>
                    </a:cubicBezTo>
                    <a:cubicBezTo>
                      <a:pt x="53340" y="27622"/>
                      <a:pt x="46672" y="24765"/>
                      <a:pt x="40005" y="24765"/>
                    </a:cubicBezTo>
                    <a:cubicBezTo>
                      <a:pt x="28575" y="24765"/>
                      <a:pt x="19050" y="35243"/>
                      <a:pt x="19050" y="50483"/>
                    </a:cubicBezTo>
                    <a:cubicBezTo>
                      <a:pt x="19050" y="65722"/>
                      <a:pt x="27622" y="76200"/>
                      <a:pt x="40005" y="76200"/>
                    </a:cubicBezTo>
                    <a:cubicBezTo>
                      <a:pt x="46672" y="76200"/>
                      <a:pt x="52388" y="72390"/>
                      <a:pt x="56197" y="66675"/>
                    </a:cubicBezTo>
                    <a:cubicBezTo>
                      <a:pt x="57150" y="64770"/>
                      <a:pt x="58103" y="63818"/>
                      <a:pt x="60960" y="63818"/>
                    </a:cubicBezTo>
                    <a:lnTo>
                      <a:pt x="74295" y="63818"/>
                    </a:lnTo>
                    <a:cubicBezTo>
                      <a:pt x="77153" y="62865"/>
                      <a:pt x="78105" y="65722"/>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8" name="Freeform 577">
                <a:extLst>
                  <a:ext uri="{FF2B5EF4-FFF2-40B4-BE49-F238E27FC236}">
                    <a16:creationId xmlns:a16="http://schemas.microsoft.com/office/drawing/2014/main" id="{91D41499-838B-4068-1C04-374083F4C0BB}"/>
                  </a:ext>
                </a:extLst>
              </p:cNvPr>
              <p:cNvSpPr/>
              <p:nvPr/>
            </p:nvSpPr>
            <p:spPr>
              <a:xfrm>
                <a:off x="2521268" y="106965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7" y="74295"/>
                      <a:pt x="29528"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3" y="23813"/>
                      <a:pt x="77153" y="51435"/>
                    </a:cubicBezTo>
                    <a:close/>
                    <a:moveTo>
                      <a:pt x="57150" y="41910"/>
                    </a:moveTo>
                    <a:cubicBezTo>
                      <a:pt x="55245" y="28575"/>
                      <a:pt x="46672" y="22860"/>
                      <a:pt x="39053"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9" name="Freeform 578">
                <a:extLst>
                  <a:ext uri="{FF2B5EF4-FFF2-40B4-BE49-F238E27FC236}">
                    <a16:creationId xmlns:a16="http://schemas.microsoft.com/office/drawing/2014/main" id="{895285A7-18F0-86CD-C80C-15DA958DACFF}"/>
                  </a:ext>
                </a:extLst>
              </p:cNvPr>
              <p:cNvSpPr/>
              <p:nvPr/>
            </p:nvSpPr>
            <p:spPr>
              <a:xfrm>
                <a:off x="2608897" y="107060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8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3" y="67628"/>
                      <a:pt x="3810" y="67628"/>
                    </a:cubicBezTo>
                    <a:lnTo>
                      <a:pt x="16193" y="67628"/>
                    </a:lnTo>
                    <a:cubicBezTo>
                      <a:pt x="18098"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8"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8" name="Freeform 27">
              <a:extLst>
                <a:ext uri="{FF2B5EF4-FFF2-40B4-BE49-F238E27FC236}">
                  <a16:creationId xmlns:a16="http://schemas.microsoft.com/office/drawing/2014/main" id="{321A3065-69B6-487C-ECE0-6985D1CDBB49}"/>
                </a:ext>
              </a:extLst>
            </p:cNvPr>
            <p:cNvSpPr/>
            <p:nvPr/>
          </p:nvSpPr>
          <p:spPr>
            <a:xfrm>
              <a:off x="0" y="738187"/>
              <a:ext cx="252412" cy="493394"/>
            </a:xfrm>
            <a:custGeom>
              <a:avLst/>
              <a:gdLst>
                <a:gd name="connsiteX0" fmla="*/ 47625 w 252412"/>
                <a:gd name="connsiteY0" fmla="*/ 0 h 493394"/>
                <a:gd name="connsiteX1" fmla="*/ 0 w 252412"/>
                <a:gd name="connsiteY1" fmla="*/ 47625 h 493394"/>
                <a:gd name="connsiteX2" fmla="*/ 0 w 252412"/>
                <a:gd name="connsiteY2" fmla="*/ 246697 h 493394"/>
                <a:gd name="connsiteX3" fmla="*/ 0 w 252412"/>
                <a:gd name="connsiteY3" fmla="*/ 445770 h 493394"/>
                <a:gd name="connsiteX4" fmla="*/ 47625 w 252412"/>
                <a:gd name="connsiteY4" fmla="*/ 493395 h 493394"/>
                <a:gd name="connsiteX5" fmla="*/ 252413 w 252412"/>
                <a:gd name="connsiteY5" fmla="*/ 493395 h 493394"/>
                <a:gd name="connsiteX6" fmla="*/ 252413 w 252412"/>
                <a:gd name="connsiteY6" fmla="*/ 953 h 493394"/>
                <a:gd name="connsiteX7" fmla="*/ 47625 w 252412"/>
                <a:gd name="connsiteY7" fmla="*/ 0 h 493394"/>
                <a:gd name="connsiteX8" fmla="*/ 47625 w 252412"/>
                <a:gd name="connsiteY8" fmla="*/ 0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4">
                  <a:moveTo>
                    <a:pt x="47625" y="0"/>
                  </a:moveTo>
                  <a:cubicBezTo>
                    <a:pt x="20955" y="0"/>
                    <a:pt x="0" y="20955"/>
                    <a:pt x="0" y="47625"/>
                  </a:cubicBezTo>
                  <a:lnTo>
                    <a:pt x="0" y="246697"/>
                  </a:lnTo>
                  <a:lnTo>
                    <a:pt x="0" y="445770"/>
                  </a:lnTo>
                  <a:cubicBezTo>
                    <a:pt x="0" y="472440"/>
                    <a:pt x="20955" y="493395"/>
                    <a:pt x="47625" y="493395"/>
                  </a:cubicBezTo>
                  <a:lnTo>
                    <a:pt x="252413" y="493395"/>
                  </a:lnTo>
                  <a:lnTo>
                    <a:pt x="252413" y="953"/>
                  </a:lnTo>
                  <a:lnTo>
                    <a:pt x="47625" y="0"/>
                  </a:lnTo>
                  <a:lnTo>
                    <a:pt x="47625" y="0"/>
                  </a:lnTo>
                  <a:close/>
                </a:path>
              </a:pathLst>
            </a:custGeom>
            <a:solidFill>
              <a:srgbClr val="6A8791"/>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 name="Freeform 28">
              <a:extLst>
                <a:ext uri="{FF2B5EF4-FFF2-40B4-BE49-F238E27FC236}">
                  <a16:creationId xmlns:a16="http://schemas.microsoft.com/office/drawing/2014/main" id="{45976C59-BBF0-9289-FDBB-C85B61244504}"/>
                </a:ext>
              </a:extLst>
            </p:cNvPr>
            <p:cNvSpPr/>
            <p:nvPr/>
          </p:nvSpPr>
          <p:spPr>
            <a:xfrm>
              <a:off x="60008" y="967740"/>
              <a:ext cx="126682" cy="190500"/>
            </a:xfrm>
            <a:custGeom>
              <a:avLst/>
              <a:gdLst>
                <a:gd name="connsiteX0" fmla="*/ 0 w 126682"/>
                <a:gd name="connsiteY0" fmla="*/ 183832 h 190500"/>
                <a:gd name="connsiteX1" fmla="*/ 0 w 126682"/>
                <a:gd name="connsiteY1" fmla="*/ 167640 h 190500"/>
                <a:gd name="connsiteX2" fmla="*/ 2857 w 126682"/>
                <a:gd name="connsiteY2" fmla="*/ 160020 h 190500"/>
                <a:gd name="connsiteX3" fmla="*/ 62865 w 126682"/>
                <a:gd name="connsiteY3" fmla="*/ 99060 h 190500"/>
                <a:gd name="connsiteX4" fmla="*/ 84772 w 126682"/>
                <a:gd name="connsiteY4" fmla="*/ 60007 h 190500"/>
                <a:gd name="connsiteX5" fmla="*/ 61913 w 126682"/>
                <a:gd name="connsiteY5" fmla="*/ 36195 h 190500"/>
                <a:gd name="connsiteX6" fmla="*/ 37147 w 126682"/>
                <a:gd name="connsiteY6" fmla="*/ 55245 h 190500"/>
                <a:gd name="connsiteX7" fmla="*/ 30480 w 126682"/>
                <a:gd name="connsiteY7" fmla="*/ 60960 h 190500"/>
                <a:gd name="connsiteX8" fmla="*/ 6668 w 126682"/>
                <a:gd name="connsiteY8" fmla="*/ 60960 h 190500"/>
                <a:gd name="connsiteX9" fmla="*/ 952 w 126682"/>
                <a:gd name="connsiteY9" fmla="*/ 54292 h 190500"/>
                <a:gd name="connsiteX10" fmla="*/ 61913 w 126682"/>
                <a:gd name="connsiteY10" fmla="*/ 0 h 190500"/>
                <a:gd name="connsiteX11" fmla="*/ 122872 w 126682"/>
                <a:gd name="connsiteY11" fmla="*/ 60007 h 190500"/>
                <a:gd name="connsiteX12" fmla="*/ 93345 w 126682"/>
                <a:gd name="connsiteY12" fmla="*/ 118110 h 190500"/>
                <a:gd name="connsiteX13" fmla="*/ 56197 w 126682"/>
                <a:gd name="connsiteY13" fmla="*/ 154305 h 190500"/>
                <a:gd name="connsiteX14" fmla="*/ 120015 w 126682"/>
                <a:gd name="connsiteY14" fmla="*/ 154305 h 190500"/>
                <a:gd name="connsiteX15" fmla="*/ 126682 w 126682"/>
                <a:gd name="connsiteY15" fmla="*/ 160972 h 190500"/>
                <a:gd name="connsiteX16" fmla="*/ 126682 w 126682"/>
                <a:gd name="connsiteY16" fmla="*/ 183832 h 190500"/>
                <a:gd name="connsiteX17" fmla="*/ 120015 w 126682"/>
                <a:gd name="connsiteY17" fmla="*/ 190500 h 190500"/>
                <a:gd name="connsiteX18" fmla="*/ 6668 w 126682"/>
                <a:gd name="connsiteY18" fmla="*/ 190500 h 190500"/>
                <a:gd name="connsiteX19" fmla="*/ 0 w 126682"/>
                <a:gd name="connsiteY19" fmla="*/ 183832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682" h="190500">
                  <a:moveTo>
                    <a:pt x="0" y="183832"/>
                  </a:moveTo>
                  <a:lnTo>
                    <a:pt x="0" y="167640"/>
                  </a:lnTo>
                  <a:cubicBezTo>
                    <a:pt x="0" y="164782"/>
                    <a:pt x="952" y="161925"/>
                    <a:pt x="2857" y="160020"/>
                  </a:cubicBezTo>
                  <a:lnTo>
                    <a:pt x="62865" y="99060"/>
                  </a:lnTo>
                  <a:cubicBezTo>
                    <a:pt x="74295" y="86678"/>
                    <a:pt x="84772" y="73342"/>
                    <a:pt x="84772" y="60007"/>
                  </a:cubicBezTo>
                  <a:cubicBezTo>
                    <a:pt x="84772" y="43815"/>
                    <a:pt x="75247" y="36195"/>
                    <a:pt x="61913" y="36195"/>
                  </a:cubicBezTo>
                  <a:cubicBezTo>
                    <a:pt x="48577" y="36195"/>
                    <a:pt x="39052" y="41910"/>
                    <a:pt x="37147" y="55245"/>
                  </a:cubicBezTo>
                  <a:cubicBezTo>
                    <a:pt x="36195" y="59055"/>
                    <a:pt x="34290" y="60960"/>
                    <a:pt x="30480" y="60960"/>
                  </a:cubicBezTo>
                  <a:lnTo>
                    <a:pt x="6668" y="60960"/>
                  </a:lnTo>
                  <a:cubicBezTo>
                    <a:pt x="2857" y="60960"/>
                    <a:pt x="0" y="59055"/>
                    <a:pt x="952" y="54292"/>
                  </a:cubicBezTo>
                  <a:cubicBezTo>
                    <a:pt x="3810" y="17145"/>
                    <a:pt x="32385" y="0"/>
                    <a:pt x="61913" y="0"/>
                  </a:cubicBezTo>
                  <a:cubicBezTo>
                    <a:pt x="92393" y="0"/>
                    <a:pt x="122872" y="19050"/>
                    <a:pt x="122872" y="60007"/>
                  </a:cubicBezTo>
                  <a:cubicBezTo>
                    <a:pt x="122872" y="80963"/>
                    <a:pt x="109538" y="101917"/>
                    <a:pt x="93345" y="118110"/>
                  </a:cubicBezTo>
                  <a:lnTo>
                    <a:pt x="56197" y="154305"/>
                  </a:lnTo>
                  <a:lnTo>
                    <a:pt x="120015" y="154305"/>
                  </a:lnTo>
                  <a:cubicBezTo>
                    <a:pt x="123825" y="154305"/>
                    <a:pt x="126682" y="156210"/>
                    <a:pt x="126682" y="160972"/>
                  </a:cubicBezTo>
                  <a:lnTo>
                    <a:pt x="126682" y="183832"/>
                  </a:lnTo>
                  <a:cubicBezTo>
                    <a:pt x="126682" y="187642"/>
                    <a:pt x="124777" y="190500"/>
                    <a:pt x="120015" y="190500"/>
                  </a:cubicBezTo>
                  <a:lnTo>
                    <a:pt x="6668" y="190500"/>
                  </a:lnTo>
                  <a:cubicBezTo>
                    <a:pt x="1905" y="190500"/>
                    <a:pt x="0" y="187642"/>
                    <a:pt x="0" y="183832"/>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 name="Freeform 29">
              <a:extLst>
                <a:ext uri="{FF2B5EF4-FFF2-40B4-BE49-F238E27FC236}">
                  <a16:creationId xmlns:a16="http://schemas.microsoft.com/office/drawing/2014/main" id="{DAEAC846-4CA7-47C9-146D-E4B4A5A9EEF1}"/>
                </a:ext>
              </a:extLst>
            </p:cNvPr>
            <p:cNvSpPr/>
            <p:nvPr/>
          </p:nvSpPr>
          <p:spPr>
            <a:xfrm>
              <a:off x="1285875" y="1337309"/>
              <a:ext cx="1631632" cy="493395"/>
            </a:xfrm>
            <a:custGeom>
              <a:avLst/>
              <a:gdLst>
                <a:gd name="connsiteX0" fmla="*/ 47625 w 1631632"/>
                <a:gd name="connsiteY0" fmla="*/ 493395 h 493395"/>
                <a:gd name="connsiteX1" fmla="*/ 1393508 w 1631632"/>
                <a:gd name="connsiteY1" fmla="*/ 493395 h 493395"/>
                <a:gd name="connsiteX2" fmla="*/ 1631633 w 1631632"/>
                <a:gd name="connsiteY2" fmla="*/ 246697 h 493395"/>
                <a:gd name="connsiteX3" fmla="*/ 1393508 w 1631632"/>
                <a:gd name="connsiteY3" fmla="*/ 0 h 493395"/>
                <a:gd name="connsiteX4" fmla="*/ 47625 w 1631632"/>
                <a:gd name="connsiteY4" fmla="*/ 0 h 493395"/>
                <a:gd name="connsiteX5" fmla="*/ 0 w 1631632"/>
                <a:gd name="connsiteY5" fmla="*/ 47625 h 493395"/>
                <a:gd name="connsiteX6" fmla="*/ 0 w 1631632"/>
                <a:gd name="connsiteY6" fmla="*/ 246697 h 493395"/>
                <a:gd name="connsiteX7" fmla="*/ 0 w 1631632"/>
                <a:gd name="connsiteY7" fmla="*/ 445770 h 493395"/>
                <a:gd name="connsiteX8" fmla="*/ 47625 w 1631632"/>
                <a:gd name="connsiteY8" fmla="*/ 493395 h 49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1632" h="493395">
                  <a:moveTo>
                    <a:pt x="47625" y="493395"/>
                  </a:moveTo>
                  <a:lnTo>
                    <a:pt x="1393508" y="493395"/>
                  </a:lnTo>
                  <a:lnTo>
                    <a:pt x="1631633" y="246697"/>
                  </a:lnTo>
                  <a:lnTo>
                    <a:pt x="1393508" y="0"/>
                  </a:lnTo>
                  <a:lnTo>
                    <a:pt x="47625" y="0"/>
                  </a:lnTo>
                  <a:cubicBezTo>
                    <a:pt x="20955" y="0"/>
                    <a:pt x="0" y="20955"/>
                    <a:pt x="0" y="47625"/>
                  </a:cubicBezTo>
                  <a:lnTo>
                    <a:pt x="0" y="246697"/>
                  </a:lnTo>
                  <a:lnTo>
                    <a:pt x="0" y="445770"/>
                  </a:lnTo>
                  <a:cubicBezTo>
                    <a:pt x="0" y="471488"/>
                    <a:pt x="20955" y="493395"/>
                    <a:pt x="47625" y="493395"/>
                  </a:cubicBezTo>
                  <a:close/>
                </a:path>
              </a:pathLst>
            </a:custGeom>
            <a:solidFill>
              <a:srgbClr val="A0BA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1" name="Freeform 30">
              <a:extLst>
                <a:ext uri="{FF2B5EF4-FFF2-40B4-BE49-F238E27FC236}">
                  <a16:creationId xmlns:a16="http://schemas.microsoft.com/office/drawing/2014/main" id="{38AC126C-19D0-26A9-3760-FC4C80BDC84D}"/>
                </a:ext>
              </a:extLst>
            </p:cNvPr>
            <p:cNvSpPr/>
            <p:nvPr/>
          </p:nvSpPr>
          <p:spPr>
            <a:xfrm>
              <a:off x="3252788" y="1537335"/>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A0BA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32" name="Graphic 3">
              <a:extLst>
                <a:ext uri="{FF2B5EF4-FFF2-40B4-BE49-F238E27FC236}">
                  <a16:creationId xmlns:a16="http://schemas.microsoft.com/office/drawing/2014/main" id="{48A526ED-5750-0444-021A-83047D7C2605}"/>
                </a:ext>
              </a:extLst>
            </p:cNvPr>
            <p:cNvGrpSpPr/>
            <p:nvPr/>
          </p:nvGrpSpPr>
          <p:grpSpPr>
            <a:xfrm>
              <a:off x="1693545" y="1423987"/>
              <a:ext cx="980479" cy="381952"/>
              <a:chOff x="1693545" y="1423987"/>
              <a:chExt cx="980479" cy="381952"/>
            </a:xfrm>
            <a:solidFill>
              <a:srgbClr val="231F20"/>
            </a:solidFill>
          </p:grpSpPr>
          <p:sp>
            <p:nvSpPr>
              <p:cNvPr id="100" name="Freeform 99">
                <a:extLst>
                  <a:ext uri="{FF2B5EF4-FFF2-40B4-BE49-F238E27FC236}">
                    <a16:creationId xmlns:a16="http://schemas.microsoft.com/office/drawing/2014/main" id="{928B5334-5778-6C3A-1234-7CADC999D0DD}"/>
                  </a:ext>
                </a:extLst>
              </p:cNvPr>
              <p:cNvSpPr/>
              <p:nvPr/>
            </p:nvSpPr>
            <p:spPr>
              <a:xfrm>
                <a:off x="1693545" y="1423987"/>
                <a:ext cx="96202" cy="134302"/>
              </a:xfrm>
              <a:custGeom>
                <a:avLst/>
                <a:gdLst>
                  <a:gd name="connsiteX0" fmla="*/ 96203 w 96202"/>
                  <a:gd name="connsiteY0" fmla="*/ 67627 h 134302"/>
                  <a:gd name="connsiteX1" fmla="*/ 44767 w 96202"/>
                  <a:gd name="connsiteY1" fmla="*/ 134302 h 134302"/>
                  <a:gd name="connsiteX2" fmla="*/ 6667 w 96202"/>
                  <a:gd name="connsiteY2" fmla="*/ 134302 h 134302"/>
                  <a:gd name="connsiteX3" fmla="*/ 3810 w 96202"/>
                  <a:gd name="connsiteY3" fmla="*/ 134302 h 134302"/>
                  <a:gd name="connsiteX4" fmla="*/ 0 w 96202"/>
                  <a:gd name="connsiteY4" fmla="*/ 129540 h 134302"/>
                  <a:gd name="connsiteX5" fmla="*/ 0 w 96202"/>
                  <a:gd name="connsiteY5" fmla="*/ 4763 h 134302"/>
                  <a:gd name="connsiteX6" fmla="*/ 3810 w 96202"/>
                  <a:gd name="connsiteY6" fmla="*/ 0 h 134302"/>
                  <a:gd name="connsiteX7" fmla="*/ 20955 w 96202"/>
                  <a:gd name="connsiteY7" fmla="*/ 0 h 134302"/>
                  <a:gd name="connsiteX8" fmla="*/ 45720 w 96202"/>
                  <a:gd name="connsiteY8" fmla="*/ 0 h 134302"/>
                  <a:gd name="connsiteX9" fmla="*/ 96203 w 96202"/>
                  <a:gd name="connsiteY9" fmla="*/ 67627 h 134302"/>
                  <a:gd name="connsiteX10" fmla="*/ 76200 w 96202"/>
                  <a:gd name="connsiteY10" fmla="*/ 67627 h 134302"/>
                  <a:gd name="connsiteX11" fmla="*/ 44767 w 96202"/>
                  <a:gd name="connsiteY11" fmla="*/ 25718 h 134302"/>
                  <a:gd name="connsiteX12" fmla="*/ 20003 w 96202"/>
                  <a:gd name="connsiteY12" fmla="*/ 25718 h 134302"/>
                  <a:gd name="connsiteX13" fmla="*/ 20003 w 96202"/>
                  <a:gd name="connsiteY13" fmla="*/ 108585 h 134302"/>
                  <a:gd name="connsiteX14" fmla="*/ 44767 w 96202"/>
                  <a:gd name="connsiteY14" fmla="*/ 108585 h 134302"/>
                  <a:gd name="connsiteX15" fmla="*/ 76200 w 96202"/>
                  <a:gd name="connsiteY15" fmla="*/ 6762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34302">
                    <a:moveTo>
                      <a:pt x="96203" y="67627"/>
                    </a:moveTo>
                    <a:cubicBezTo>
                      <a:pt x="96203" y="104775"/>
                      <a:pt x="74295" y="134302"/>
                      <a:pt x="44767" y="134302"/>
                    </a:cubicBezTo>
                    <a:lnTo>
                      <a:pt x="6667" y="134302"/>
                    </a:lnTo>
                    <a:lnTo>
                      <a:pt x="3810" y="134302"/>
                    </a:lnTo>
                    <a:cubicBezTo>
                      <a:pt x="1905" y="134302"/>
                      <a:pt x="0" y="132398"/>
                      <a:pt x="0" y="129540"/>
                    </a:cubicBezTo>
                    <a:lnTo>
                      <a:pt x="0" y="4763"/>
                    </a:lnTo>
                    <a:cubicBezTo>
                      <a:pt x="0" y="1905"/>
                      <a:pt x="953" y="0"/>
                      <a:pt x="3810" y="0"/>
                    </a:cubicBezTo>
                    <a:lnTo>
                      <a:pt x="20955" y="0"/>
                    </a:lnTo>
                    <a:lnTo>
                      <a:pt x="45720" y="0"/>
                    </a:lnTo>
                    <a:cubicBezTo>
                      <a:pt x="74295" y="953"/>
                      <a:pt x="96203" y="30480"/>
                      <a:pt x="96203" y="67627"/>
                    </a:cubicBezTo>
                    <a:close/>
                    <a:moveTo>
                      <a:pt x="76200" y="67627"/>
                    </a:moveTo>
                    <a:cubicBezTo>
                      <a:pt x="76200" y="42863"/>
                      <a:pt x="63817" y="25718"/>
                      <a:pt x="44767" y="25718"/>
                    </a:cubicBezTo>
                    <a:lnTo>
                      <a:pt x="20003" y="25718"/>
                    </a:lnTo>
                    <a:lnTo>
                      <a:pt x="20003" y="108585"/>
                    </a:lnTo>
                    <a:lnTo>
                      <a:pt x="44767" y="108585"/>
                    </a:lnTo>
                    <a:cubicBezTo>
                      <a:pt x="63817" y="109538"/>
                      <a:pt x="76200" y="92393"/>
                      <a:pt x="76200" y="6762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1" name="Freeform 100">
                <a:extLst>
                  <a:ext uri="{FF2B5EF4-FFF2-40B4-BE49-F238E27FC236}">
                    <a16:creationId xmlns:a16="http://schemas.microsoft.com/office/drawing/2014/main" id="{EF51CB8F-BD07-E281-DDB0-8811CDA46E7C}"/>
                  </a:ext>
                </a:extLst>
              </p:cNvPr>
              <p:cNvSpPr/>
              <p:nvPr/>
            </p:nvSpPr>
            <p:spPr>
              <a:xfrm>
                <a:off x="1804035" y="1461135"/>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2 w 40957"/>
                  <a:gd name="connsiteY10" fmla="*/ 1905 h 98107"/>
                  <a:gd name="connsiteX11" fmla="*/ 20002 w 40957"/>
                  <a:gd name="connsiteY11" fmla="*/ 6667 h 98107"/>
                  <a:gd name="connsiteX12" fmla="*/ 20002 w 40957"/>
                  <a:gd name="connsiteY12" fmla="*/ 16192 h 98107"/>
                  <a:gd name="connsiteX13" fmla="*/ 37147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7"/>
                      <a:pt x="40005" y="27622"/>
                      <a:pt x="38100" y="27622"/>
                    </a:cubicBezTo>
                    <a:cubicBezTo>
                      <a:pt x="28575" y="27622"/>
                      <a:pt x="20002" y="33338"/>
                      <a:pt x="20002" y="50482"/>
                    </a:cubicBezTo>
                    <a:lnTo>
                      <a:pt x="20002" y="93345"/>
                    </a:lnTo>
                    <a:cubicBezTo>
                      <a:pt x="20002" y="96202"/>
                      <a:pt x="19050" y="98107"/>
                      <a:pt x="16192" y="98107"/>
                    </a:cubicBezTo>
                    <a:lnTo>
                      <a:pt x="3810" y="98107"/>
                    </a:lnTo>
                    <a:cubicBezTo>
                      <a:pt x="1905" y="98107"/>
                      <a:pt x="0" y="96202"/>
                      <a:pt x="0" y="93345"/>
                    </a:cubicBezTo>
                    <a:lnTo>
                      <a:pt x="0" y="6667"/>
                    </a:lnTo>
                    <a:cubicBezTo>
                      <a:pt x="0" y="3810"/>
                      <a:pt x="952" y="1905"/>
                      <a:pt x="3810" y="1905"/>
                    </a:cubicBezTo>
                    <a:lnTo>
                      <a:pt x="16192" y="1905"/>
                    </a:lnTo>
                    <a:cubicBezTo>
                      <a:pt x="18097" y="1905"/>
                      <a:pt x="20002" y="3810"/>
                      <a:pt x="20002" y="6667"/>
                    </a:cubicBezTo>
                    <a:lnTo>
                      <a:pt x="20002" y="16192"/>
                    </a:lnTo>
                    <a:cubicBezTo>
                      <a:pt x="22860" y="6667"/>
                      <a:pt x="29527" y="1905"/>
                      <a:pt x="37147" y="0"/>
                    </a:cubicBezTo>
                    <a:cubicBezTo>
                      <a:pt x="39052"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FA8B9A79-AFFF-9372-E19B-87BCE4AF7604}"/>
                  </a:ext>
                </a:extLst>
              </p:cNvPr>
              <p:cNvSpPr/>
              <p:nvPr/>
            </p:nvSpPr>
            <p:spPr>
              <a:xfrm>
                <a:off x="1855470" y="1423987"/>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3 w 20002"/>
                  <a:gd name="connsiteY4" fmla="*/ 4763 h 134302"/>
                  <a:gd name="connsiteX5" fmla="*/ 20003 w 20002"/>
                  <a:gd name="connsiteY5" fmla="*/ 20955 h 134302"/>
                  <a:gd name="connsiteX6" fmla="*/ 16192 w 20002"/>
                  <a:gd name="connsiteY6" fmla="*/ 25718 h 134302"/>
                  <a:gd name="connsiteX7" fmla="*/ 3810 w 20002"/>
                  <a:gd name="connsiteY7" fmla="*/ 25718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3 w 20002"/>
                  <a:gd name="connsiteY13" fmla="*/ 42863 h 134302"/>
                  <a:gd name="connsiteX14" fmla="*/ 20003 w 20002"/>
                  <a:gd name="connsiteY14" fmla="*/ 129540 h 134302"/>
                  <a:gd name="connsiteX15" fmla="*/ 16192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2" y="0"/>
                    </a:lnTo>
                    <a:cubicBezTo>
                      <a:pt x="18098" y="0"/>
                      <a:pt x="20003" y="1905"/>
                      <a:pt x="20003" y="4763"/>
                    </a:cubicBezTo>
                    <a:lnTo>
                      <a:pt x="20003" y="20955"/>
                    </a:lnTo>
                    <a:cubicBezTo>
                      <a:pt x="20003" y="23813"/>
                      <a:pt x="19050" y="25718"/>
                      <a:pt x="16192" y="25718"/>
                    </a:cubicBezTo>
                    <a:lnTo>
                      <a:pt x="3810" y="25718"/>
                    </a:lnTo>
                    <a:cubicBezTo>
                      <a:pt x="953" y="25718"/>
                      <a:pt x="0" y="23813"/>
                      <a:pt x="0" y="20955"/>
                    </a:cubicBezTo>
                    <a:close/>
                    <a:moveTo>
                      <a:pt x="0" y="129540"/>
                    </a:moveTo>
                    <a:lnTo>
                      <a:pt x="0" y="42863"/>
                    </a:lnTo>
                    <a:cubicBezTo>
                      <a:pt x="0" y="40005"/>
                      <a:pt x="953" y="38100"/>
                      <a:pt x="3810" y="38100"/>
                    </a:cubicBezTo>
                    <a:lnTo>
                      <a:pt x="16192" y="38100"/>
                    </a:lnTo>
                    <a:cubicBezTo>
                      <a:pt x="18098" y="38100"/>
                      <a:pt x="20003" y="40005"/>
                      <a:pt x="20003" y="42863"/>
                    </a:cubicBezTo>
                    <a:lnTo>
                      <a:pt x="20003" y="129540"/>
                    </a:lnTo>
                    <a:cubicBezTo>
                      <a:pt x="20003" y="132398"/>
                      <a:pt x="19050" y="134302"/>
                      <a:pt x="16192" y="134302"/>
                    </a:cubicBezTo>
                    <a:lnTo>
                      <a:pt x="3810" y="134302"/>
                    </a:lnTo>
                    <a:cubicBezTo>
                      <a:pt x="953" y="134302"/>
                      <a:pt x="0" y="132398"/>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3" name="Freeform 102">
                <a:extLst>
                  <a:ext uri="{FF2B5EF4-FFF2-40B4-BE49-F238E27FC236}">
                    <a16:creationId xmlns:a16="http://schemas.microsoft.com/office/drawing/2014/main" id="{73201CCB-EA60-25E2-6325-B9F813CD92A5}"/>
                  </a:ext>
                </a:extLst>
              </p:cNvPr>
              <p:cNvSpPr/>
              <p:nvPr/>
            </p:nvSpPr>
            <p:spPr>
              <a:xfrm>
                <a:off x="1886545" y="1463749"/>
                <a:ext cx="72168" cy="95492"/>
              </a:xfrm>
              <a:custGeom>
                <a:avLst/>
                <a:gdLst>
                  <a:gd name="connsiteX0" fmla="*/ 71795 w 72168"/>
                  <a:gd name="connsiteY0" fmla="*/ 5005 h 95492"/>
                  <a:gd name="connsiteX1" fmla="*/ 47030 w 72168"/>
                  <a:gd name="connsiteY1" fmla="*/ 91683 h 95492"/>
                  <a:gd name="connsiteX2" fmla="*/ 43220 w 72168"/>
                  <a:gd name="connsiteY2" fmla="*/ 95493 h 95492"/>
                  <a:gd name="connsiteX3" fmla="*/ 32742 w 72168"/>
                  <a:gd name="connsiteY3" fmla="*/ 95493 h 95492"/>
                  <a:gd name="connsiteX4" fmla="*/ 28932 w 72168"/>
                  <a:gd name="connsiteY4" fmla="*/ 95493 h 95492"/>
                  <a:gd name="connsiteX5" fmla="*/ 25122 w 72168"/>
                  <a:gd name="connsiteY5" fmla="*/ 91683 h 95492"/>
                  <a:gd name="connsiteX6" fmla="*/ 357 w 72168"/>
                  <a:gd name="connsiteY6" fmla="*/ 5005 h 95492"/>
                  <a:gd name="connsiteX7" fmla="*/ 3215 w 72168"/>
                  <a:gd name="connsiteY7" fmla="*/ 243 h 95492"/>
                  <a:gd name="connsiteX8" fmla="*/ 16550 w 72168"/>
                  <a:gd name="connsiteY8" fmla="*/ 243 h 95492"/>
                  <a:gd name="connsiteX9" fmla="*/ 20360 w 72168"/>
                  <a:gd name="connsiteY9" fmla="*/ 4053 h 95492"/>
                  <a:gd name="connsiteX10" fmla="*/ 36552 w 72168"/>
                  <a:gd name="connsiteY10" fmla="*/ 65013 h 95492"/>
                  <a:gd name="connsiteX11" fmla="*/ 52745 w 72168"/>
                  <a:gd name="connsiteY11" fmla="*/ 4053 h 95492"/>
                  <a:gd name="connsiteX12" fmla="*/ 56555 w 72168"/>
                  <a:gd name="connsiteY12" fmla="*/ 243 h 95492"/>
                  <a:gd name="connsiteX13" fmla="*/ 69890 w 72168"/>
                  <a:gd name="connsiteY13" fmla="*/ 243 h 95492"/>
                  <a:gd name="connsiteX14" fmla="*/ 71795 w 72168"/>
                  <a:gd name="connsiteY14" fmla="*/ 5005 h 95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68" h="95492">
                    <a:moveTo>
                      <a:pt x="71795" y="5005"/>
                    </a:moveTo>
                    <a:lnTo>
                      <a:pt x="47030" y="91683"/>
                    </a:lnTo>
                    <a:cubicBezTo>
                      <a:pt x="46077" y="93588"/>
                      <a:pt x="45125" y="95493"/>
                      <a:pt x="43220" y="95493"/>
                    </a:cubicBezTo>
                    <a:lnTo>
                      <a:pt x="32742" y="95493"/>
                    </a:lnTo>
                    <a:lnTo>
                      <a:pt x="28932" y="95493"/>
                    </a:lnTo>
                    <a:cubicBezTo>
                      <a:pt x="27027" y="95493"/>
                      <a:pt x="25122" y="94540"/>
                      <a:pt x="25122" y="91683"/>
                    </a:cubicBezTo>
                    <a:lnTo>
                      <a:pt x="357" y="5005"/>
                    </a:lnTo>
                    <a:cubicBezTo>
                      <a:pt x="-595" y="2148"/>
                      <a:pt x="357" y="243"/>
                      <a:pt x="3215" y="243"/>
                    </a:cubicBezTo>
                    <a:lnTo>
                      <a:pt x="16550" y="243"/>
                    </a:lnTo>
                    <a:cubicBezTo>
                      <a:pt x="18455" y="243"/>
                      <a:pt x="20360" y="1195"/>
                      <a:pt x="20360" y="4053"/>
                    </a:cubicBezTo>
                    <a:lnTo>
                      <a:pt x="36552" y="65013"/>
                    </a:lnTo>
                    <a:lnTo>
                      <a:pt x="52745" y="4053"/>
                    </a:lnTo>
                    <a:cubicBezTo>
                      <a:pt x="53697" y="1195"/>
                      <a:pt x="54650" y="243"/>
                      <a:pt x="56555" y="243"/>
                    </a:cubicBezTo>
                    <a:lnTo>
                      <a:pt x="69890" y="243"/>
                    </a:lnTo>
                    <a:cubicBezTo>
                      <a:pt x="71795" y="-710"/>
                      <a:pt x="72747" y="1195"/>
                      <a:pt x="71795" y="5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4" name="Freeform 103">
                <a:extLst>
                  <a:ext uri="{FF2B5EF4-FFF2-40B4-BE49-F238E27FC236}">
                    <a16:creationId xmlns:a16="http://schemas.microsoft.com/office/drawing/2014/main" id="{716C33D1-C610-D420-413C-7C046E330C3F}"/>
                  </a:ext>
                </a:extLst>
              </p:cNvPr>
              <p:cNvSpPr/>
              <p:nvPr/>
            </p:nvSpPr>
            <p:spPr>
              <a:xfrm>
                <a:off x="1968818" y="1423987"/>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8 h 134302"/>
                  <a:gd name="connsiteX7" fmla="*/ 3810 w 20002"/>
                  <a:gd name="connsiteY7" fmla="*/ 25718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8"/>
                      <a:pt x="16192" y="25718"/>
                    </a:cubicBezTo>
                    <a:lnTo>
                      <a:pt x="3810" y="25718"/>
                    </a:lnTo>
                    <a:cubicBezTo>
                      <a:pt x="1905" y="25718"/>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8"/>
                      <a:pt x="19050" y="134302"/>
                      <a:pt x="16192" y="134302"/>
                    </a:cubicBezTo>
                    <a:lnTo>
                      <a:pt x="3810" y="134302"/>
                    </a:lnTo>
                    <a:cubicBezTo>
                      <a:pt x="1905" y="134302"/>
                      <a:pt x="0" y="132398"/>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5" name="Freeform 104">
                <a:extLst>
                  <a:ext uri="{FF2B5EF4-FFF2-40B4-BE49-F238E27FC236}">
                    <a16:creationId xmlns:a16="http://schemas.microsoft.com/office/drawing/2014/main" id="{A2D48187-6CE9-8969-76B6-0DBA8B3353E2}"/>
                  </a:ext>
                </a:extLst>
              </p:cNvPr>
              <p:cNvSpPr/>
              <p:nvPr/>
            </p:nvSpPr>
            <p:spPr>
              <a:xfrm>
                <a:off x="2006918" y="1460182"/>
                <a:ext cx="64769" cy="98107"/>
              </a:xfrm>
              <a:custGeom>
                <a:avLst/>
                <a:gdLst>
                  <a:gd name="connsiteX0" fmla="*/ 64770 w 64769"/>
                  <a:gd name="connsiteY0" fmla="*/ 37148 h 98107"/>
                  <a:gd name="connsiteX1" fmla="*/ 64770 w 64769"/>
                  <a:gd name="connsiteY1" fmla="*/ 93345 h 98107"/>
                  <a:gd name="connsiteX2" fmla="*/ 60960 w 64769"/>
                  <a:gd name="connsiteY2" fmla="*/ 98107 h 98107"/>
                  <a:gd name="connsiteX3" fmla="*/ 48577 w 64769"/>
                  <a:gd name="connsiteY3" fmla="*/ 98107 h 98107"/>
                  <a:gd name="connsiteX4" fmla="*/ 44767 w 64769"/>
                  <a:gd name="connsiteY4" fmla="*/ 93345 h 98107"/>
                  <a:gd name="connsiteX5" fmla="*/ 44767 w 64769"/>
                  <a:gd name="connsiteY5" fmla="*/ 39053 h 98107"/>
                  <a:gd name="connsiteX6" fmla="*/ 32385 w 64769"/>
                  <a:gd name="connsiteY6" fmla="*/ 22860 h 98107"/>
                  <a:gd name="connsiteX7" fmla="*/ 19050 w 64769"/>
                  <a:gd name="connsiteY7" fmla="*/ 42863 h 98107"/>
                  <a:gd name="connsiteX8" fmla="*/ 19050 w 64769"/>
                  <a:gd name="connsiteY8" fmla="*/ 93345 h 98107"/>
                  <a:gd name="connsiteX9" fmla="*/ 15240 w 64769"/>
                  <a:gd name="connsiteY9" fmla="*/ 98107 h 98107"/>
                  <a:gd name="connsiteX10" fmla="*/ 3810 w 64769"/>
                  <a:gd name="connsiteY10" fmla="*/ 98107 h 98107"/>
                  <a:gd name="connsiteX11" fmla="*/ 0 w 64769"/>
                  <a:gd name="connsiteY11" fmla="*/ 93345 h 98107"/>
                  <a:gd name="connsiteX12" fmla="*/ 0 w 64769"/>
                  <a:gd name="connsiteY12" fmla="*/ 6668 h 98107"/>
                  <a:gd name="connsiteX13" fmla="*/ 3810 w 64769"/>
                  <a:gd name="connsiteY13" fmla="*/ 1905 h 98107"/>
                  <a:gd name="connsiteX14" fmla="*/ 16192 w 64769"/>
                  <a:gd name="connsiteY14" fmla="*/ 1905 h 98107"/>
                  <a:gd name="connsiteX15" fmla="*/ 20002 w 64769"/>
                  <a:gd name="connsiteY15" fmla="*/ 6668 h 98107"/>
                  <a:gd name="connsiteX16" fmla="*/ 20002 w 64769"/>
                  <a:gd name="connsiteY16" fmla="*/ 12382 h 98107"/>
                  <a:gd name="connsiteX17" fmla="*/ 40957 w 64769"/>
                  <a:gd name="connsiteY17" fmla="*/ 0 h 98107"/>
                  <a:gd name="connsiteX18" fmla="*/ 64770 w 64769"/>
                  <a:gd name="connsiteY18" fmla="*/ 37148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769" h="98107">
                    <a:moveTo>
                      <a:pt x="64770" y="37148"/>
                    </a:moveTo>
                    <a:lnTo>
                      <a:pt x="64770" y="93345"/>
                    </a:lnTo>
                    <a:cubicBezTo>
                      <a:pt x="64770" y="96203"/>
                      <a:pt x="63817" y="98107"/>
                      <a:pt x="60960" y="98107"/>
                    </a:cubicBezTo>
                    <a:lnTo>
                      <a:pt x="48577" y="98107"/>
                    </a:lnTo>
                    <a:cubicBezTo>
                      <a:pt x="46672" y="98107"/>
                      <a:pt x="44767" y="96203"/>
                      <a:pt x="44767" y="93345"/>
                    </a:cubicBezTo>
                    <a:lnTo>
                      <a:pt x="44767" y="39053"/>
                    </a:lnTo>
                    <a:cubicBezTo>
                      <a:pt x="44767" y="28575"/>
                      <a:pt x="40005" y="22860"/>
                      <a:pt x="32385" y="22860"/>
                    </a:cubicBezTo>
                    <a:cubicBezTo>
                      <a:pt x="24765" y="22860"/>
                      <a:pt x="19050" y="28575"/>
                      <a:pt x="19050" y="42863"/>
                    </a:cubicBezTo>
                    <a:lnTo>
                      <a:pt x="19050" y="93345"/>
                    </a:lnTo>
                    <a:cubicBezTo>
                      <a:pt x="19050" y="96203"/>
                      <a:pt x="18097" y="98107"/>
                      <a:pt x="15240"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2382"/>
                    </a:lnTo>
                    <a:cubicBezTo>
                      <a:pt x="23813" y="4763"/>
                      <a:pt x="31432" y="0"/>
                      <a:pt x="40957" y="0"/>
                    </a:cubicBezTo>
                    <a:cubicBezTo>
                      <a:pt x="54292" y="0"/>
                      <a:pt x="64770" y="14288"/>
                      <a:pt x="64770" y="3714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6" name="Freeform 105">
                <a:extLst>
                  <a:ext uri="{FF2B5EF4-FFF2-40B4-BE49-F238E27FC236}">
                    <a16:creationId xmlns:a16="http://schemas.microsoft.com/office/drawing/2014/main" id="{C919FF43-EE74-BB7B-AC02-6C2BBC0ACEAF}"/>
                  </a:ext>
                </a:extLst>
              </p:cNvPr>
              <p:cNvSpPr/>
              <p:nvPr/>
            </p:nvSpPr>
            <p:spPr>
              <a:xfrm>
                <a:off x="2085023" y="1461135"/>
                <a:ext cx="80962" cy="138112"/>
              </a:xfrm>
              <a:custGeom>
                <a:avLst/>
                <a:gdLst>
                  <a:gd name="connsiteX0" fmla="*/ 80963 w 80962"/>
                  <a:gd name="connsiteY0" fmla="*/ 6667 h 138112"/>
                  <a:gd name="connsiteX1" fmla="*/ 80963 w 80962"/>
                  <a:gd name="connsiteY1" fmla="*/ 93345 h 138112"/>
                  <a:gd name="connsiteX2" fmla="*/ 41910 w 80962"/>
                  <a:gd name="connsiteY2" fmla="*/ 138113 h 138112"/>
                  <a:gd name="connsiteX3" fmla="*/ 3810 w 80962"/>
                  <a:gd name="connsiteY3" fmla="*/ 104775 h 138112"/>
                  <a:gd name="connsiteX4" fmla="*/ 7620 w 80962"/>
                  <a:gd name="connsiteY4" fmla="*/ 100013 h 138112"/>
                  <a:gd name="connsiteX5" fmla="*/ 20002 w 80962"/>
                  <a:gd name="connsiteY5" fmla="*/ 100013 h 138112"/>
                  <a:gd name="connsiteX6" fmla="*/ 23813 w 80962"/>
                  <a:gd name="connsiteY6" fmla="*/ 103822 h 138112"/>
                  <a:gd name="connsiteX7" fmla="*/ 41910 w 80962"/>
                  <a:gd name="connsiteY7" fmla="*/ 116205 h 138112"/>
                  <a:gd name="connsiteX8" fmla="*/ 61913 w 80962"/>
                  <a:gd name="connsiteY8" fmla="*/ 93345 h 138112"/>
                  <a:gd name="connsiteX9" fmla="*/ 61913 w 80962"/>
                  <a:gd name="connsiteY9" fmla="*/ 82867 h 138112"/>
                  <a:gd name="connsiteX10" fmla="*/ 37147 w 80962"/>
                  <a:gd name="connsiteY10" fmla="*/ 97155 h 138112"/>
                  <a:gd name="connsiteX11" fmla="*/ 0 w 80962"/>
                  <a:gd name="connsiteY11" fmla="*/ 48577 h 138112"/>
                  <a:gd name="connsiteX12" fmla="*/ 37147 w 80962"/>
                  <a:gd name="connsiteY12" fmla="*/ 0 h 138112"/>
                  <a:gd name="connsiteX13" fmla="*/ 61913 w 80962"/>
                  <a:gd name="connsiteY13" fmla="*/ 14288 h 138112"/>
                  <a:gd name="connsiteX14" fmla="*/ 61913 w 80962"/>
                  <a:gd name="connsiteY14" fmla="*/ 6667 h 138112"/>
                  <a:gd name="connsiteX15" fmla="*/ 65722 w 80962"/>
                  <a:gd name="connsiteY15" fmla="*/ 1905 h 138112"/>
                  <a:gd name="connsiteX16" fmla="*/ 78105 w 80962"/>
                  <a:gd name="connsiteY16" fmla="*/ 1905 h 138112"/>
                  <a:gd name="connsiteX17" fmla="*/ 80963 w 80962"/>
                  <a:gd name="connsiteY17" fmla="*/ 6667 h 138112"/>
                  <a:gd name="connsiteX18" fmla="*/ 60960 w 80962"/>
                  <a:gd name="connsiteY18" fmla="*/ 48577 h 138112"/>
                  <a:gd name="connsiteX19" fmla="*/ 40005 w 80962"/>
                  <a:gd name="connsiteY19" fmla="*/ 22860 h 138112"/>
                  <a:gd name="connsiteX20" fmla="*/ 19050 w 80962"/>
                  <a:gd name="connsiteY20" fmla="*/ 48577 h 138112"/>
                  <a:gd name="connsiteX21" fmla="*/ 40005 w 80962"/>
                  <a:gd name="connsiteY21" fmla="*/ 74295 h 138112"/>
                  <a:gd name="connsiteX22" fmla="*/ 60960 w 80962"/>
                  <a:gd name="connsiteY22" fmla="*/ 48577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0962" h="138112">
                    <a:moveTo>
                      <a:pt x="80963" y="6667"/>
                    </a:moveTo>
                    <a:lnTo>
                      <a:pt x="80963" y="93345"/>
                    </a:lnTo>
                    <a:cubicBezTo>
                      <a:pt x="80963" y="124777"/>
                      <a:pt x="60960" y="138113"/>
                      <a:pt x="41910" y="138113"/>
                    </a:cubicBezTo>
                    <a:cubicBezTo>
                      <a:pt x="23813" y="138113"/>
                      <a:pt x="6667" y="126682"/>
                      <a:pt x="3810" y="104775"/>
                    </a:cubicBezTo>
                    <a:cubicBezTo>
                      <a:pt x="3810" y="101917"/>
                      <a:pt x="4763" y="100013"/>
                      <a:pt x="7620" y="100013"/>
                    </a:cubicBezTo>
                    <a:lnTo>
                      <a:pt x="20002" y="100013"/>
                    </a:lnTo>
                    <a:cubicBezTo>
                      <a:pt x="21908" y="100013"/>
                      <a:pt x="22860" y="101917"/>
                      <a:pt x="23813" y="103822"/>
                    </a:cubicBezTo>
                    <a:cubicBezTo>
                      <a:pt x="25717" y="110490"/>
                      <a:pt x="31433" y="116205"/>
                      <a:pt x="41910" y="116205"/>
                    </a:cubicBezTo>
                    <a:cubicBezTo>
                      <a:pt x="54292" y="116205"/>
                      <a:pt x="61913" y="107632"/>
                      <a:pt x="61913" y="93345"/>
                    </a:cubicBezTo>
                    <a:lnTo>
                      <a:pt x="61913" y="82867"/>
                    </a:lnTo>
                    <a:cubicBezTo>
                      <a:pt x="56197" y="91440"/>
                      <a:pt x="48577" y="97155"/>
                      <a:pt x="37147" y="97155"/>
                    </a:cubicBezTo>
                    <a:cubicBezTo>
                      <a:pt x="17145" y="97155"/>
                      <a:pt x="0" y="75247"/>
                      <a:pt x="0" y="48577"/>
                    </a:cubicBezTo>
                    <a:cubicBezTo>
                      <a:pt x="0" y="21907"/>
                      <a:pt x="17145" y="0"/>
                      <a:pt x="37147" y="0"/>
                    </a:cubicBezTo>
                    <a:cubicBezTo>
                      <a:pt x="48577" y="0"/>
                      <a:pt x="57150" y="5715"/>
                      <a:pt x="61913" y="14288"/>
                    </a:cubicBezTo>
                    <a:lnTo>
                      <a:pt x="61913" y="6667"/>
                    </a:lnTo>
                    <a:cubicBezTo>
                      <a:pt x="61913" y="3810"/>
                      <a:pt x="62865" y="1905"/>
                      <a:pt x="65722" y="1905"/>
                    </a:cubicBezTo>
                    <a:lnTo>
                      <a:pt x="78105" y="1905"/>
                    </a:lnTo>
                    <a:cubicBezTo>
                      <a:pt x="79058" y="1905"/>
                      <a:pt x="80963" y="3810"/>
                      <a:pt x="80963" y="6667"/>
                    </a:cubicBezTo>
                    <a:close/>
                    <a:moveTo>
                      <a:pt x="60960" y="48577"/>
                    </a:moveTo>
                    <a:cubicBezTo>
                      <a:pt x="60960" y="33338"/>
                      <a:pt x="52388" y="22860"/>
                      <a:pt x="40005" y="22860"/>
                    </a:cubicBezTo>
                    <a:cubicBezTo>
                      <a:pt x="27622" y="22860"/>
                      <a:pt x="19050" y="33338"/>
                      <a:pt x="19050" y="48577"/>
                    </a:cubicBezTo>
                    <a:cubicBezTo>
                      <a:pt x="19050" y="63817"/>
                      <a:pt x="27622" y="74295"/>
                      <a:pt x="40005" y="74295"/>
                    </a:cubicBezTo>
                    <a:cubicBezTo>
                      <a:pt x="52388" y="74295"/>
                      <a:pt x="60960" y="62865"/>
                      <a:pt x="60960" y="4857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7" name="Freeform 106">
                <a:extLst>
                  <a:ext uri="{FF2B5EF4-FFF2-40B4-BE49-F238E27FC236}">
                    <a16:creationId xmlns:a16="http://schemas.microsoft.com/office/drawing/2014/main" id="{B83AE4E1-1E62-BCA3-6F3D-2D695613E514}"/>
                  </a:ext>
                </a:extLst>
              </p:cNvPr>
              <p:cNvSpPr/>
              <p:nvPr/>
            </p:nvSpPr>
            <p:spPr>
              <a:xfrm>
                <a:off x="2222183" y="1425644"/>
                <a:ext cx="62864" cy="134550"/>
              </a:xfrm>
              <a:custGeom>
                <a:avLst/>
                <a:gdLst>
                  <a:gd name="connsiteX0" fmla="*/ 62865 w 62864"/>
                  <a:gd name="connsiteY0" fmla="*/ 4058 h 134550"/>
                  <a:gd name="connsiteX1" fmla="*/ 62865 w 62864"/>
                  <a:gd name="connsiteY1" fmla="*/ 20250 h 134550"/>
                  <a:gd name="connsiteX2" fmla="*/ 59055 w 62864"/>
                  <a:gd name="connsiteY2" fmla="*/ 25013 h 134550"/>
                  <a:gd name="connsiteX3" fmla="*/ 20955 w 62864"/>
                  <a:gd name="connsiteY3" fmla="*/ 25013 h 134550"/>
                  <a:gd name="connsiteX4" fmla="*/ 20955 w 62864"/>
                  <a:gd name="connsiteY4" fmla="*/ 59303 h 134550"/>
                  <a:gd name="connsiteX5" fmla="*/ 58102 w 62864"/>
                  <a:gd name="connsiteY5" fmla="*/ 59303 h 134550"/>
                  <a:gd name="connsiteX6" fmla="*/ 61913 w 62864"/>
                  <a:gd name="connsiteY6" fmla="*/ 64065 h 134550"/>
                  <a:gd name="connsiteX7" fmla="*/ 61913 w 62864"/>
                  <a:gd name="connsiteY7" fmla="*/ 80257 h 134550"/>
                  <a:gd name="connsiteX8" fmla="*/ 58102 w 62864"/>
                  <a:gd name="connsiteY8" fmla="*/ 85020 h 134550"/>
                  <a:gd name="connsiteX9" fmla="*/ 20955 w 62864"/>
                  <a:gd name="connsiteY9" fmla="*/ 85020 h 134550"/>
                  <a:gd name="connsiteX10" fmla="*/ 20955 w 62864"/>
                  <a:gd name="connsiteY10" fmla="*/ 129788 h 134550"/>
                  <a:gd name="connsiteX11" fmla="*/ 17145 w 62864"/>
                  <a:gd name="connsiteY11" fmla="*/ 134550 h 134550"/>
                  <a:gd name="connsiteX12" fmla="*/ 3810 w 62864"/>
                  <a:gd name="connsiteY12" fmla="*/ 134550 h 134550"/>
                  <a:gd name="connsiteX13" fmla="*/ 0 w 62864"/>
                  <a:gd name="connsiteY13" fmla="*/ 129788 h 134550"/>
                  <a:gd name="connsiteX14" fmla="*/ 0 w 62864"/>
                  <a:gd name="connsiteY14" fmla="*/ 5010 h 134550"/>
                  <a:gd name="connsiteX15" fmla="*/ 3810 w 62864"/>
                  <a:gd name="connsiteY15" fmla="*/ 248 h 134550"/>
                  <a:gd name="connsiteX16" fmla="*/ 20955 w 62864"/>
                  <a:gd name="connsiteY16" fmla="*/ 248 h 134550"/>
                  <a:gd name="connsiteX17" fmla="*/ 59055 w 62864"/>
                  <a:gd name="connsiteY17" fmla="*/ 248 h 134550"/>
                  <a:gd name="connsiteX18" fmla="*/ 62865 w 62864"/>
                  <a:gd name="connsiteY18" fmla="*/ 4058 h 13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4" h="134550">
                    <a:moveTo>
                      <a:pt x="62865" y="4058"/>
                    </a:moveTo>
                    <a:lnTo>
                      <a:pt x="62865" y="20250"/>
                    </a:lnTo>
                    <a:cubicBezTo>
                      <a:pt x="62865" y="23108"/>
                      <a:pt x="61913" y="25013"/>
                      <a:pt x="59055" y="25013"/>
                    </a:cubicBezTo>
                    <a:lnTo>
                      <a:pt x="20955" y="25013"/>
                    </a:lnTo>
                    <a:lnTo>
                      <a:pt x="20955" y="59303"/>
                    </a:lnTo>
                    <a:lnTo>
                      <a:pt x="58102" y="59303"/>
                    </a:lnTo>
                    <a:cubicBezTo>
                      <a:pt x="60007" y="59303"/>
                      <a:pt x="61913" y="61207"/>
                      <a:pt x="61913" y="64065"/>
                    </a:cubicBezTo>
                    <a:lnTo>
                      <a:pt x="61913" y="80257"/>
                    </a:lnTo>
                    <a:cubicBezTo>
                      <a:pt x="61913" y="83115"/>
                      <a:pt x="60960" y="85020"/>
                      <a:pt x="58102" y="85020"/>
                    </a:cubicBezTo>
                    <a:lnTo>
                      <a:pt x="20955" y="85020"/>
                    </a:lnTo>
                    <a:lnTo>
                      <a:pt x="20955" y="129788"/>
                    </a:lnTo>
                    <a:cubicBezTo>
                      <a:pt x="20955" y="132645"/>
                      <a:pt x="20002" y="134550"/>
                      <a:pt x="17145" y="134550"/>
                    </a:cubicBezTo>
                    <a:lnTo>
                      <a:pt x="3810" y="134550"/>
                    </a:lnTo>
                    <a:cubicBezTo>
                      <a:pt x="1905" y="134550"/>
                      <a:pt x="0" y="132645"/>
                      <a:pt x="0" y="129788"/>
                    </a:cubicBezTo>
                    <a:lnTo>
                      <a:pt x="0" y="5010"/>
                    </a:lnTo>
                    <a:cubicBezTo>
                      <a:pt x="0" y="2153"/>
                      <a:pt x="952" y="248"/>
                      <a:pt x="3810" y="248"/>
                    </a:cubicBezTo>
                    <a:lnTo>
                      <a:pt x="20955" y="248"/>
                    </a:lnTo>
                    <a:lnTo>
                      <a:pt x="59055" y="248"/>
                    </a:lnTo>
                    <a:cubicBezTo>
                      <a:pt x="61913" y="-705"/>
                      <a:pt x="62865" y="1200"/>
                      <a:pt x="62865" y="405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951EAD7F-EB27-9903-78E8-96AEA6A4E5F8}"/>
                  </a:ext>
                </a:extLst>
              </p:cNvPr>
              <p:cNvSpPr/>
              <p:nvPr/>
            </p:nvSpPr>
            <p:spPr>
              <a:xfrm>
                <a:off x="2294572" y="1460182"/>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3"/>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9" name="Freeform 108">
                <a:extLst>
                  <a:ext uri="{FF2B5EF4-FFF2-40B4-BE49-F238E27FC236}">
                    <a16:creationId xmlns:a16="http://schemas.microsoft.com/office/drawing/2014/main" id="{641BE97E-F1FF-FBB8-3FB0-E1F3A0B3906F}"/>
                  </a:ext>
                </a:extLst>
              </p:cNvPr>
              <p:cNvSpPr/>
              <p:nvPr/>
            </p:nvSpPr>
            <p:spPr>
              <a:xfrm>
                <a:off x="2387918" y="1461135"/>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2 w 40957"/>
                  <a:gd name="connsiteY10" fmla="*/ 1905 h 98107"/>
                  <a:gd name="connsiteX11" fmla="*/ 20003 w 40957"/>
                  <a:gd name="connsiteY11" fmla="*/ 6667 h 98107"/>
                  <a:gd name="connsiteX12" fmla="*/ 20003 w 40957"/>
                  <a:gd name="connsiteY12" fmla="*/ 16192 h 98107"/>
                  <a:gd name="connsiteX13" fmla="*/ 37147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3" y="33338"/>
                      <a:pt x="20003" y="50482"/>
                    </a:cubicBezTo>
                    <a:lnTo>
                      <a:pt x="20003" y="93345"/>
                    </a:lnTo>
                    <a:cubicBezTo>
                      <a:pt x="20003" y="96202"/>
                      <a:pt x="19050" y="98107"/>
                      <a:pt x="16192" y="98107"/>
                    </a:cubicBezTo>
                    <a:lnTo>
                      <a:pt x="3810" y="98107"/>
                    </a:lnTo>
                    <a:cubicBezTo>
                      <a:pt x="1905" y="98107"/>
                      <a:pt x="0" y="96202"/>
                      <a:pt x="0" y="93345"/>
                    </a:cubicBezTo>
                    <a:lnTo>
                      <a:pt x="0" y="6667"/>
                    </a:lnTo>
                    <a:cubicBezTo>
                      <a:pt x="0" y="3810"/>
                      <a:pt x="953" y="1905"/>
                      <a:pt x="3810" y="1905"/>
                    </a:cubicBezTo>
                    <a:lnTo>
                      <a:pt x="16192" y="1905"/>
                    </a:lnTo>
                    <a:cubicBezTo>
                      <a:pt x="18097" y="1905"/>
                      <a:pt x="20003" y="3810"/>
                      <a:pt x="20003" y="6667"/>
                    </a:cubicBezTo>
                    <a:lnTo>
                      <a:pt x="20003" y="16192"/>
                    </a:lnTo>
                    <a:cubicBezTo>
                      <a:pt x="22860" y="6667"/>
                      <a:pt x="29528" y="1905"/>
                      <a:pt x="37147" y="0"/>
                    </a:cubicBezTo>
                    <a:cubicBezTo>
                      <a:pt x="40005"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0" name="Freeform 109">
                <a:extLst>
                  <a:ext uri="{FF2B5EF4-FFF2-40B4-BE49-F238E27FC236}">
                    <a16:creationId xmlns:a16="http://schemas.microsoft.com/office/drawing/2014/main" id="{407357AA-AE53-82B8-8120-22D0711D7CA8}"/>
                  </a:ext>
                </a:extLst>
              </p:cNvPr>
              <p:cNvSpPr/>
              <p:nvPr/>
            </p:nvSpPr>
            <p:spPr>
              <a:xfrm>
                <a:off x="2433637" y="1460182"/>
                <a:ext cx="77509" cy="100965"/>
              </a:xfrm>
              <a:custGeom>
                <a:avLst/>
                <a:gdLst>
                  <a:gd name="connsiteX0" fmla="*/ 77153 w 77509"/>
                  <a:gd name="connsiteY0" fmla="*/ 68580 h 100965"/>
                  <a:gd name="connsiteX1" fmla="*/ 40005 w 77509"/>
                  <a:gd name="connsiteY1" fmla="*/ 100965 h 100965"/>
                  <a:gd name="connsiteX2" fmla="*/ 0 w 77509"/>
                  <a:gd name="connsiteY2" fmla="*/ 50482 h 100965"/>
                  <a:gd name="connsiteX3" fmla="*/ 40005 w 77509"/>
                  <a:gd name="connsiteY3" fmla="*/ 0 h 100965"/>
                  <a:gd name="connsiteX4" fmla="*/ 77153 w 77509"/>
                  <a:gd name="connsiteY4" fmla="*/ 32385 h 100965"/>
                  <a:gd name="connsiteX5" fmla="*/ 74295 w 77509"/>
                  <a:gd name="connsiteY5" fmla="*/ 37148 h 100965"/>
                  <a:gd name="connsiteX6" fmla="*/ 60960 w 77509"/>
                  <a:gd name="connsiteY6" fmla="*/ 37148 h 100965"/>
                  <a:gd name="connsiteX7" fmla="*/ 56197 w 77509"/>
                  <a:gd name="connsiteY7" fmla="*/ 34290 h 100965"/>
                  <a:gd name="connsiteX8" fmla="*/ 40005 w 77509"/>
                  <a:gd name="connsiteY8" fmla="*/ 24765 h 100965"/>
                  <a:gd name="connsiteX9" fmla="*/ 19050 w 77509"/>
                  <a:gd name="connsiteY9" fmla="*/ 50482 h 100965"/>
                  <a:gd name="connsiteX10" fmla="*/ 40005 w 77509"/>
                  <a:gd name="connsiteY10" fmla="*/ 76200 h 100965"/>
                  <a:gd name="connsiteX11" fmla="*/ 56197 w 77509"/>
                  <a:gd name="connsiteY11" fmla="*/ 66675 h 100965"/>
                  <a:gd name="connsiteX12" fmla="*/ 60960 w 77509"/>
                  <a:gd name="connsiteY12" fmla="*/ 63818 h 100965"/>
                  <a:gd name="connsiteX13" fmla="*/ 74295 w 77509"/>
                  <a:gd name="connsiteY13" fmla="*/ 63818 h 100965"/>
                  <a:gd name="connsiteX14" fmla="*/ 77153 w 77509"/>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509" h="100965">
                    <a:moveTo>
                      <a:pt x="77153"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3" y="32385"/>
                    </a:cubicBezTo>
                    <a:cubicBezTo>
                      <a:pt x="78105" y="35243"/>
                      <a:pt x="76200" y="37148"/>
                      <a:pt x="74295" y="37148"/>
                    </a:cubicBezTo>
                    <a:lnTo>
                      <a:pt x="60960" y="37148"/>
                    </a:lnTo>
                    <a:cubicBezTo>
                      <a:pt x="59055" y="37148"/>
                      <a:pt x="58103" y="36195"/>
                      <a:pt x="56197" y="34290"/>
                    </a:cubicBezTo>
                    <a:cubicBezTo>
                      <a:pt x="53340" y="27623"/>
                      <a:pt x="46672" y="24765"/>
                      <a:pt x="40005" y="24765"/>
                    </a:cubicBezTo>
                    <a:cubicBezTo>
                      <a:pt x="28575" y="24765"/>
                      <a:pt x="19050" y="35243"/>
                      <a:pt x="19050" y="50482"/>
                    </a:cubicBezTo>
                    <a:cubicBezTo>
                      <a:pt x="19050" y="65723"/>
                      <a:pt x="27622" y="76200"/>
                      <a:pt x="40005" y="76200"/>
                    </a:cubicBezTo>
                    <a:cubicBezTo>
                      <a:pt x="46672" y="76200"/>
                      <a:pt x="52388" y="72390"/>
                      <a:pt x="56197" y="66675"/>
                    </a:cubicBezTo>
                    <a:cubicBezTo>
                      <a:pt x="57150" y="64770"/>
                      <a:pt x="58103" y="63818"/>
                      <a:pt x="60960" y="63818"/>
                    </a:cubicBezTo>
                    <a:lnTo>
                      <a:pt x="74295" y="63818"/>
                    </a:lnTo>
                    <a:cubicBezTo>
                      <a:pt x="77153" y="63818"/>
                      <a:pt x="78105" y="65723"/>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0" name="Freeform 239">
                <a:extLst>
                  <a:ext uri="{FF2B5EF4-FFF2-40B4-BE49-F238E27FC236}">
                    <a16:creationId xmlns:a16="http://schemas.microsoft.com/office/drawing/2014/main" id="{1197F410-44C0-18AC-0BF7-86F6958A34CD}"/>
                  </a:ext>
                </a:extLst>
              </p:cNvPr>
              <p:cNvSpPr/>
              <p:nvPr/>
            </p:nvSpPr>
            <p:spPr>
              <a:xfrm>
                <a:off x="2521268" y="1459230"/>
                <a:ext cx="77152" cy="100964"/>
              </a:xfrm>
              <a:custGeom>
                <a:avLst/>
                <a:gdLst>
                  <a:gd name="connsiteX0" fmla="*/ 77153 w 77152"/>
                  <a:gd name="connsiteY0" fmla="*/ 51435 h 100964"/>
                  <a:gd name="connsiteX1" fmla="*/ 77153 w 77152"/>
                  <a:gd name="connsiteY1" fmla="*/ 57150 h 100964"/>
                  <a:gd name="connsiteX2" fmla="*/ 73342 w 77152"/>
                  <a:gd name="connsiteY2" fmla="*/ 60960 h 100964"/>
                  <a:gd name="connsiteX3" fmla="*/ 57150 w 77152"/>
                  <a:gd name="connsiteY3" fmla="*/ 60960 h 100964"/>
                  <a:gd name="connsiteX4" fmla="*/ 19050 w 77152"/>
                  <a:gd name="connsiteY4" fmla="*/ 60960 h 100964"/>
                  <a:gd name="connsiteX5" fmla="*/ 40005 w 77152"/>
                  <a:gd name="connsiteY5" fmla="*/ 80963 h 100964"/>
                  <a:gd name="connsiteX6" fmla="*/ 54292 w 77152"/>
                  <a:gd name="connsiteY6" fmla="*/ 74295 h 100964"/>
                  <a:gd name="connsiteX7" fmla="*/ 59055 w 77152"/>
                  <a:gd name="connsiteY7" fmla="*/ 71438 h 100964"/>
                  <a:gd name="connsiteX8" fmla="*/ 71438 w 77152"/>
                  <a:gd name="connsiteY8" fmla="*/ 71438 h 100964"/>
                  <a:gd name="connsiteX9" fmla="*/ 74295 w 77152"/>
                  <a:gd name="connsiteY9" fmla="*/ 76200 h 100964"/>
                  <a:gd name="connsiteX10" fmla="*/ 40957 w 77152"/>
                  <a:gd name="connsiteY10" fmla="*/ 100965 h 100964"/>
                  <a:gd name="connsiteX11" fmla="*/ 0 w 77152"/>
                  <a:gd name="connsiteY11" fmla="*/ 50482 h 100964"/>
                  <a:gd name="connsiteX12" fmla="*/ 40005 w 77152"/>
                  <a:gd name="connsiteY12" fmla="*/ 0 h 100964"/>
                  <a:gd name="connsiteX13" fmla="*/ 77153 w 77152"/>
                  <a:gd name="connsiteY13" fmla="*/ 51435 h 100964"/>
                  <a:gd name="connsiteX14" fmla="*/ 57150 w 77152"/>
                  <a:gd name="connsiteY14" fmla="*/ 41910 h 100964"/>
                  <a:gd name="connsiteX15" fmla="*/ 39053 w 77152"/>
                  <a:gd name="connsiteY15" fmla="*/ 22860 h 100964"/>
                  <a:gd name="connsiteX16" fmla="*/ 19050 w 77152"/>
                  <a:gd name="connsiteY16" fmla="*/ 41910 h 100964"/>
                  <a:gd name="connsiteX17" fmla="*/ 57150 w 77152"/>
                  <a:gd name="connsiteY17" fmla="*/ 41910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4">
                    <a:moveTo>
                      <a:pt x="77153" y="51435"/>
                    </a:moveTo>
                    <a:cubicBezTo>
                      <a:pt x="77153" y="53340"/>
                      <a:pt x="77153" y="55245"/>
                      <a:pt x="77153" y="57150"/>
                    </a:cubicBezTo>
                    <a:cubicBezTo>
                      <a:pt x="77153" y="60007"/>
                      <a:pt x="75247" y="60960"/>
                      <a:pt x="73342" y="60960"/>
                    </a:cubicBezTo>
                    <a:lnTo>
                      <a:pt x="57150" y="60960"/>
                    </a:lnTo>
                    <a:lnTo>
                      <a:pt x="19050" y="60960"/>
                    </a:lnTo>
                    <a:cubicBezTo>
                      <a:pt x="21907" y="74295"/>
                      <a:pt x="29528"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7"/>
                      <a:pt x="0" y="50482"/>
                    </a:cubicBezTo>
                    <a:cubicBezTo>
                      <a:pt x="0" y="21907"/>
                      <a:pt x="16192" y="0"/>
                      <a:pt x="40005" y="0"/>
                    </a:cubicBezTo>
                    <a:cubicBezTo>
                      <a:pt x="61913" y="952"/>
                      <a:pt x="77153" y="23813"/>
                      <a:pt x="77153" y="51435"/>
                    </a:cubicBezTo>
                    <a:close/>
                    <a:moveTo>
                      <a:pt x="57150" y="41910"/>
                    </a:moveTo>
                    <a:cubicBezTo>
                      <a:pt x="55245" y="28575"/>
                      <a:pt x="46672" y="22860"/>
                      <a:pt x="39053" y="22860"/>
                    </a:cubicBezTo>
                    <a:cubicBezTo>
                      <a:pt x="28575" y="22860"/>
                      <a:pt x="21907" y="29527"/>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1" name="Freeform 240">
                <a:extLst>
                  <a:ext uri="{FF2B5EF4-FFF2-40B4-BE49-F238E27FC236}">
                    <a16:creationId xmlns:a16="http://schemas.microsoft.com/office/drawing/2014/main" id="{8B805089-7ADF-F90A-C144-CD3B0E445027}"/>
                  </a:ext>
                </a:extLst>
              </p:cNvPr>
              <p:cNvSpPr/>
              <p:nvPr/>
            </p:nvSpPr>
            <p:spPr>
              <a:xfrm>
                <a:off x="2608897" y="146018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2" name="Freeform 241">
                <a:extLst>
                  <a:ext uri="{FF2B5EF4-FFF2-40B4-BE49-F238E27FC236}">
                    <a16:creationId xmlns:a16="http://schemas.microsoft.com/office/drawing/2014/main" id="{948B1A2E-F63C-44DF-116E-D58DF0AF6906}"/>
                  </a:ext>
                </a:extLst>
              </p:cNvPr>
              <p:cNvSpPr/>
              <p:nvPr/>
            </p:nvSpPr>
            <p:spPr>
              <a:xfrm>
                <a:off x="1722120" y="1633537"/>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3 w 20002"/>
                  <a:gd name="connsiteY4" fmla="*/ 4763 h 134302"/>
                  <a:gd name="connsiteX5" fmla="*/ 20003 w 20002"/>
                  <a:gd name="connsiteY5" fmla="*/ 20955 h 134302"/>
                  <a:gd name="connsiteX6" fmla="*/ 16192 w 20002"/>
                  <a:gd name="connsiteY6" fmla="*/ 25718 h 134302"/>
                  <a:gd name="connsiteX7" fmla="*/ 2858 w 20002"/>
                  <a:gd name="connsiteY7" fmla="*/ 25718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3 w 20002"/>
                  <a:gd name="connsiteY13" fmla="*/ 42863 h 134302"/>
                  <a:gd name="connsiteX14" fmla="*/ 20003 w 20002"/>
                  <a:gd name="connsiteY14" fmla="*/ 129540 h 134302"/>
                  <a:gd name="connsiteX15" fmla="*/ 16192 w 20002"/>
                  <a:gd name="connsiteY15" fmla="*/ 134302 h 134302"/>
                  <a:gd name="connsiteX16" fmla="*/ 2858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2" y="0"/>
                    </a:lnTo>
                    <a:cubicBezTo>
                      <a:pt x="18098" y="0"/>
                      <a:pt x="20003" y="1905"/>
                      <a:pt x="20003" y="4763"/>
                    </a:cubicBezTo>
                    <a:lnTo>
                      <a:pt x="20003" y="20955"/>
                    </a:lnTo>
                    <a:cubicBezTo>
                      <a:pt x="20003" y="23813"/>
                      <a:pt x="19050" y="25718"/>
                      <a:pt x="16192" y="25718"/>
                    </a:cubicBezTo>
                    <a:lnTo>
                      <a:pt x="2858" y="25718"/>
                    </a:lnTo>
                    <a:cubicBezTo>
                      <a:pt x="953" y="25718"/>
                      <a:pt x="0" y="23813"/>
                      <a:pt x="0" y="20955"/>
                    </a:cubicBezTo>
                    <a:close/>
                    <a:moveTo>
                      <a:pt x="0" y="129540"/>
                    </a:moveTo>
                    <a:lnTo>
                      <a:pt x="0" y="42863"/>
                    </a:lnTo>
                    <a:cubicBezTo>
                      <a:pt x="0" y="40005"/>
                      <a:pt x="953" y="38100"/>
                      <a:pt x="3810" y="38100"/>
                    </a:cubicBezTo>
                    <a:lnTo>
                      <a:pt x="16192" y="38100"/>
                    </a:lnTo>
                    <a:cubicBezTo>
                      <a:pt x="18098" y="38100"/>
                      <a:pt x="20003" y="40005"/>
                      <a:pt x="20003" y="42863"/>
                    </a:cubicBezTo>
                    <a:lnTo>
                      <a:pt x="20003" y="129540"/>
                    </a:lnTo>
                    <a:cubicBezTo>
                      <a:pt x="20003" y="132398"/>
                      <a:pt x="19050" y="134302"/>
                      <a:pt x="16192" y="134302"/>
                    </a:cubicBezTo>
                    <a:lnTo>
                      <a:pt x="2858" y="134302"/>
                    </a:lnTo>
                    <a:cubicBezTo>
                      <a:pt x="953" y="134302"/>
                      <a:pt x="0" y="132398"/>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3" name="Freeform 242">
                <a:extLst>
                  <a:ext uri="{FF2B5EF4-FFF2-40B4-BE49-F238E27FC236}">
                    <a16:creationId xmlns:a16="http://schemas.microsoft.com/office/drawing/2014/main" id="{FE1ACB96-7496-5707-5D1A-907D09EB9B64}"/>
                  </a:ext>
                </a:extLst>
              </p:cNvPr>
              <p:cNvSpPr/>
              <p:nvPr/>
            </p:nvSpPr>
            <p:spPr>
              <a:xfrm>
                <a:off x="1759268" y="1669732"/>
                <a:ext cx="65722" cy="98107"/>
              </a:xfrm>
              <a:custGeom>
                <a:avLst/>
                <a:gdLst>
                  <a:gd name="connsiteX0" fmla="*/ 65722 w 65722"/>
                  <a:gd name="connsiteY0" fmla="*/ 37148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2 w 65722"/>
                  <a:gd name="connsiteY7" fmla="*/ 42863 h 98107"/>
                  <a:gd name="connsiteX8" fmla="*/ 20002 w 65722"/>
                  <a:gd name="connsiteY8" fmla="*/ 93345 h 98107"/>
                  <a:gd name="connsiteX9" fmla="*/ 16192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2 w 65722"/>
                  <a:gd name="connsiteY14" fmla="*/ 1905 h 98107"/>
                  <a:gd name="connsiteX15" fmla="*/ 20002 w 65722"/>
                  <a:gd name="connsiteY15" fmla="*/ 6668 h 98107"/>
                  <a:gd name="connsiteX16" fmla="*/ 20002 w 65722"/>
                  <a:gd name="connsiteY16" fmla="*/ 12382 h 98107"/>
                  <a:gd name="connsiteX17" fmla="*/ 40957 w 65722"/>
                  <a:gd name="connsiteY17" fmla="*/ 0 h 98107"/>
                  <a:gd name="connsiteX18" fmla="*/ 65722 w 65722"/>
                  <a:gd name="connsiteY18" fmla="*/ 37148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8"/>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7" y="22860"/>
                      <a:pt x="33338" y="22860"/>
                    </a:cubicBezTo>
                    <a:cubicBezTo>
                      <a:pt x="25717" y="22860"/>
                      <a:pt x="20002" y="28575"/>
                      <a:pt x="20002" y="42863"/>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2382"/>
                    </a:lnTo>
                    <a:cubicBezTo>
                      <a:pt x="23813" y="4763"/>
                      <a:pt x="31432" y="0"/>
                      <a:pt x="40957" y="0"/>
                    </a:cubicBezTo>
                    <a:cubicBezTo>
                      <a:pt x="54292" y="0"/>
                      <a:pt x="65722" y="14288"/>
                      <a:pt x="65722" y="3714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4" name="Freeform 243">
                <a:extLst>
                  <a:ext uri="{FF2B5EF4-FFF2-40B4-BE49-F238E27FC236}">
                    <a16:creationId xmlns:a16="http://schemas.microsoft.com/office/drawing/2014/main" id="{CAFECA03-F663-202E-CC16-AA5D20AA772C}"/>
                  </a:ext>
                </a:extLst>
              </p:cNvPr>
              <p:cNvSpPr/>
              <p:nvPr/>
            </p:nvSpPr>
            <p:spPr>
              <a:xfrm>
                <a:off x="1871662" y="1642110"/>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8"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5" name="Freeform 244">
                <a:extLst>
                  <a:ext uri="{FF2B5EF4-FFF2-40B4-BE49-F238E27FC236}">
                    <a16:creationId xmlns:a16="http://schemas.microsoft.com/office/drawing/2014/main" id="{DD71E35A-F211-748B-6707-8129B8EC21AB}"/>
                  </a:ext>
                </a:extLst>
              </p:cNvPr>
              <p:cNvSpPr/>
              <p:nvPr/>
            </p:nvSpPr>
            <p:spPr>
              <a:xfrm>
                <a:off x="1928812" y="1633537"/>
                <a:ext cx="65722" cy="134302"/>
              </a:xfrm>
              <a:custGeom>
                <a:avLst/>
                <a:gdLst>
                  <a:gd name="connsiteX0" fmla="*/ 65723 w 65722"/>
                  <a:gd name="connsiteY0" fmla="*/ 73343 h 134302"/>
                  <a:gd name="connsiteX1" fmla="*/ 65723 w 65722"/>
                  <a:gd name="connsiteY1" fmla="*/ 129540 h 134302"/>
                  <a:gd name="connsiteX2" fmla="*/ 61913 w 65722"/>
                  <a:gd name="connsiteY2" fmla="*/ 134302 h 134302"/>
                  <a:gd name="connsiteX3" fmla="*/ 49530 w 65722"/>
                  <a:gd name="connsiteY3" fmla="*/ 134302 h 134302"/>
                  <a:gd name="connsiteX4" fmla="*/ 45720 w 65722"/>
                  <a:gd name="connsiteY4" fmla="*/ 129540 h 134302"/>
                  <a:gd name="connsiteX5" fmla="*/ 45720 w 65722"/>
                  <a:gd name="connsiteY5" fmla="*/ 75248 h 134302"/>
                  <a:gd name="connsiteX6" fmla="*/ 33338 w 65722"/>
                  <a:gd name="connsiteY6" fmla="*/ 59055 h 134302"/>
                  <a:gd name="connsiteX7" fmla="*/ 20003 w 65722"/>
                  <a:gd name="connsiteY7" fmla="*/ 79057 h 134302"/>
                  <a:gd name="connsiteX8" fmla="*/ 20003 w 65722"/>
                  <a:gd name="connsiteY8" fmla="*/ 129540 h 134302"/>
                  <a:gd name="connsiteX9" fmla="*/ 16193 w 65722"/>
                  <a:gd name="connsiteY9" fmla="*/ 134302 h 134302"/>
                  <a:gd name="connsiteX10" fmla="*/ 3810 w 65722"/>
                  <a:gd name="connsiteY10" fmla="*/ 134302 h 134302"/>
                  <a:gd name="connsiteX11" fmla="*/ 0 w 65722"/>
                  <a:gd name="connsiteY11" fmla="*/ 129540 h 134302"/>
                  <a:gd name="connsiteX12" fmla="*/ 0 w 65722"/>
                  <a:gd name="connsiteY12" fmla="*/ 4763 h 134302"/>
                  <a:gd name="connsiteX13" fmla="*/ 3810 w 65722"/>
                  <a:gd name="connsiteY13" fmla="*/ 0 h 134302"/>
                  <a:gd name="connsiteX14" fmla="*/ 16193 w 65722"/>
                  <a:gd name="connsiteY14" fmla="*/ 0 h 134302"/>
                  <a:gd name="connsiteX15" fmla="*/ 20003 w 65722"/>
                  <a:gd name="connsiteY15" fmla="*/ 4763 h 134302"/>
                  <a:gd name="connsiteX16" fmla="*/ 20003 w 65722"/>
                  <a:gd name="connsiteY16" fmla="*/ 48577 h 134302"/>
                  <a:gd name="connsiteX17" fmla="*/ 40958 w 65722"/>
                  <a:gd name="connsiteY17" fmla="*/ 36195 h 134302"/>
                  <a:gd name="connsiteX18" fmla="*/ 65723 w 65722"/>
                  <a:gd name="connsiteY18" fmla="*/ 7334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3" y="73343"/>
                    </a:moveTo>
                    <a:lnTo>
                      <a:pt x="65723" y="129540"/>
                    </a:lnTo>
                    <a:cubicBezTo>
                      <a:pt x="65723" y="132398"/>
                      <a:pt x="64770" y="134302"/>
                      <a:pt x="61913" y="134302"/>
                    </a:cubicBezTo>
                    <a:lnTo>
                      <a:pt x="49530" y="134302"/>
                    </a:lnTo>
                    <a:cubicBezTo>
                      <a:pt x="47625" y="134302"/>
                      <a:pt x="45720" y="132398"/>
                      <a:pt x="45720" y="129540"/>
                    </a:cubicBezTo>
                    <a:lnTo>
                      <a:pt x="45720" y="75248"/>
                    </a:lnTo>
                    <a:cubicBezTo>
                      <a:pt x="45720" y="64770"/>
                      <a:pt x="40958" y="59055"/>
                      <a:pt x="33338" y="59055"/>
                    </a:cubicBezTo>
                    <a:cubicBezTo>
                      <a:pt x="25718" y="59055"/>
                      <a:pt x="20003" y="64770"/>
                      <a:pt x="20003" y="79057"/>
                    </a:cubicBezTo>
                    <a:lnTo>
                      <a:pt x="20003" y="129540"/>
                    </a:lnTo>
                    <a:cubicBezTo>
                      <a:pt x="20003" y="132398"/>
                      <a:pt x="19050" y="134302"/>
                      <a:pt x="16193" y="134302"/>
                    </a:cubicBezTo>
                    <a:lnTo>
                      <a:pt x="3810" y="134302"/>
                    </a:lnTo>
                    <a:cubicBezTo>
                      <a:pt x="1905" y="134302"/>
                      <a:pt x="0" y="132398"/>
                      <a:pt x="0" y="129540"/>
                    </a:cubicBezTo>
                    <a:lnTo>
                      <a:pt x="0" y="4763"/>
                    </a:lnTo>
                    <a:cubicBezTo>
                      <a:pt x="0" y="1905"/>
                      <a:pt x="953" y="0"/>
                      <a:pt x="3810" y="0"/>
                    </a:cubicBezTo>
                    <a:lnTo>
                      <a:pt x="16193" y="0"/>
                    </a:lnTo>
                    <a:cubicBezTo>
                      <a:pt x="18098" y="0"/>
                      <a:pt x="20003" y="1905"/>
                      <a:pt x="20003" y="4763"/>
                    </a:cubicBezTo>
                    <a:lnTo>
                      <a:pt x="20003" y="48577"/>
                    </a:lnTo>
                    <a:cubicBezTo>
                      <a:pt x="23813" y="40957"/>
                      <a:pt x="31433" y="36195"/>
                      <a:pt x="40958" y="36195"/>
                    </a:cubicBezTo>
                    <a:cubicBezTo>
                      <a:pt x="55245" y="36195"/>
                      <a:pt x="65723" y="50482"/>
                      <a:pt x="65723" y="733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6" name="Freeform 245">
                <a:extLst>
                  <a:ext uri="{FF2B5EF4-FFF2-40B4-BE49-F238E27FC236}">
                    <a16:creationId xmlns:a16="http://schemas.microsoft.com/office/drawing/2014/main" id="{1FA17175-0986-2060-D2DF-5B00B47BC853}"/>
                  </a:ext>
                </a:extLst>
              </p:cNvPr>
              <p:cNvSpPr/>
              <p:nvPr/>
            </p:nvSpPr>
            <p:spPr>
              <a:xfrm>
                <a:off x="2007870" y="1668780"/>
                <a:ext cx="77152" cy="100964"/>
              </a:xfrm>
              <a:custGeom>
                <a:avLst/>
                <a:gdLst>
                  <a:gd name="connsiteX0" fmla="*/ 77153 w 77152"/>
                  <a:gd name="connsiteY0" fmla="*/ 51435 h 100964"/>
                  <a:gd name="connsiteX1" fmla="*/ 77153 w 77152"/>
                  <a:gd name="connsiteY1" fmla="*/ 57150 h 100964"/>
                  <a:gd name="connsiteX2" fmla="*/ 73342 w 77152"/>
                  <a:gd name="connsiteY2" fmla="*/ 60960 h 100964"/>
                  <a:gd name="connsiteX3" fmla="*/ 57150 w 77152"/>
                  <a:gd name="connsiteY3" fmla="*/ 60960 h 100964"/>
                  <a:gd name="connsiteX4" fmla="*/ 19050 w 77152"/>
                  <a:gd name="connsiteY4" fmla="*/ 60960 h 100964"/>
                  <a:gd name="connsiteX5" fmla="*/ 40005 w 77152"/>
                  <a:gd name="connsiteY5" fmla="*/ 80963 h 100964"/>
                  <a:gd name="connsiteX6" fmla="*/ 54292 w 77152"/>
                  <a:gd name="connsiteY6" fmla="*/ 74295 h 100964"/>
                  <a:gd name="connsiteX7" fmla="*/ 59055 w 77152"/>
                  <a:gd name="connsiteY7" fmla="*/ 71438 h 100964"/>
                  <a:gd name="connsiteX8" fmla="*/ 71438 w 77152"/>
                  <a:gd name="connsiteY8" fmla="*/ 71438 h 100964"/>
                  <a:gd name="connsiteX9" fmla="*/ 74295 w 77152"/>
                  <a:gd name="connsiteY9" fmla="*/ 76200 h 100964"/>
                  <a:gd name="connsiteX10" fmla="*/ 40958 w 77152"/>
                  <a:gd name="connsiteY10" fmla="*/ 100965 h 100964"/>
                  <a:gd name="connsiteX11" fmla="*/ 0 w 77152"/>
                  <a:gd name="connsiteY11" fmla="*/ 50482 h 100964"/>
                  <a:gd name="connsiteX12" fmla="*/ 40005 w 77152"/>
                  <a:gd name="connsiteY12" fmla="*/ 0 h 100964"/>
                  <a:gd name="connsiteX13" fmla="*/ 77153 w 77152"/>
                  <a:gd name="connsiteY13" fmla="*/ 51435 h 100964"/>
                  <a:gd name="connsiteX14" fmla="*/ 57150 w 77152"/>
                  <a:gd name="connsiteY14" fmla="*/ 41910 h 100964"/>
                  <a:gd name="connsiteX15" fmla="*/ 39053 w 77152"/>
                  <a:gd name="connsiteY15" fmla="*/ 22860 h 100964"/>
                  <a:gd name="connsiteX16" fmla="*/ 19050 w 77152"/>
                  <a:gd name="connsiteY16" fmla="*/ 41910 h 100964"/>
                  <a:gd name="connsiteX17" fmla="*/ 57150 w 77152"/>
                  <a:gd name="connsiteY17" fmla="*/ 41910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4">
                    <a:moveTo>
                      <a:pt x="77153" y="51435"/>
                    </a:moveTo>
                    <a:cubicBezTo>
                      <a:pt x="77153" y="53340"/>
                      <a:pt x="77153" y="55245"/>
                      <a:pt x="77153" y="57150"/>
                    </a:cubicBezTo>
                    <a:cubicBezTo>
                      <a:pt x="77153" y="60007"/>
                      <a:pt x="75248" y="60960"/>
                      <a:pt x="73342" y="60960"/>
                    </a:cubicBezTo>
                    <a:lnTo>
                      <a:pt x="57150" y="60960"/>
                    </a:lnTo>
                    <a:lnTo>
                      <a:pt x="19050" y="60960"/>
                    </a:lnTo>
                    <a:cubicBezTo>
                      <a:pt x="21908" y="74295"/>
                      <a:pt x="29528" y="80963"/>
                      <a:pt x="40005" y="80963"/>
                    </a:cubicBezTo>
                    <a:cubicBezTo>
                      <a:pt x="45720" y="80963"/>
                      <a:pt x="50483" y="78105"/>
                      <a:pt x="54292" y="74295"/>
                    </a:cubicBezTo>
                    <a:cubicBezTo>
                      <a:pt x="55245" y="72390"/>
                      <a:pt x="57150" y="71438"/>
                      <a:pt x="59055" y="71438"/>
                    </a:cubicBezTo>
                    <a:lnTo>
                      <a:pt x="71438" y="71438"/>
                    </a:lnTo>
                    <a:cubicBezTo>
                      <a:pt x="74295" y="71438"/>
                      <a:pt x="75248" y="73343"/>
                      <a:pt x="74295" y="76200"/>
                    </a:cubicBezTo>
                    <a:cubicBezTo>
                      <a:pt x="68580" y="92393"/>
                      <a:pt x="56198" y="100965"/>
                      <a:pt x="40958" y="100965"/>
                    </a:cubicBezTo>
                    <a:cubicBezTo>
                      <a:pt x="16192" y="100965"/>
                      <a:pt x="0" y="79057"/>
                      <a:pt x="0" y="50482"/>
                    </a:cubicBezTo>
                    <a:cubicBezTo>
                      <a:pt x="0" y="21907"/>
                      <a:pt x="16192" y="0"/>
                      <a:pt x="40005" y="0"/>
                    </a:cubicBezTo>
                    <a:cubicBezTo>
                      <a:pt x="61913" y="952"/>
                      <a:pt x="77153" y="23813"/>
                      <a:pt x="77153" y="51435"/>
                    </a:cubicBezTo>
                    <a:close/>
                    <a:moveTo>
                      <a:pt x="57150" y="41910"/>
                    </a:moveTo>
                    <a:cubicBezTo>
                      <a:pt x="55245" y="28575"/>
                      <a:pt x="46673" y="22860"/>
                      <a:pt x="39053" y="22860"/>
                    </a:cubicBezTo>
                    <a:cubicBezTo>
                      <a:pt x="28575" y="22860"/>
                      <a:pt x="21908" y="29527"/>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7" name="Freeform 246">
                <a:extLst>
                  <a:ext uri="{FF2B5EF4-FFF2-40B4-BE49-F238E27FC236}">
                    <a16:creationId xmlns:a16="http://schemas.microsoft.com/office/drawing/2014/main" id="{FCDF0FF6-E2F8-C56E-F6AF-D1C05615E2D4}"/>
                  </a:ext>
                </a:extLst>
              </p:cNvPr>
              <p:cNvSpPr/>
              <p:nvPr/>
            </p:nvSpPr>
            <p:spPr>
              <a:xfrm>
                <a:off x="2137410" y="1634489"/>
                <a:ext cx="20954" cy="134302"/>
              </a:xfrm>
              <a:custGeom>
                <a:avLst/>
                <a:gdLst>
                  <a:gd name="connsiteX0" fmla="*/ 3810 w 20954"/>
                  <a:gd name="connsiteY0" fmla="*/ 0 h 134302"/>
                  <a:gd name="connsiteX1" fmla="*/ 17145 w 20954"/>
                  <a:gd name="connsiteY1" fmla="*/ 0 h 134302"/>
                  <a:gd name="connsiteX2" fmla="*/ 20955 w 20954"/>
                  <a:gd name="connsiteY2" fmla="*/ 4763 h 134302"/>
                  <a:gd name="connsiteX3" fmla="*/ 20955 w 20954"/>
                  <a:gd name="connsiteY3" fmla="*/ 129540 h 134302"/>
                  <a:gd name="connsiteX4" fmla="*/ 17145 w 20954"/>
                  <a:gd name="connsiteY4" fmla="*/ 134303 h 134302"/>
                  <a:gd name="connsiteX5" fmla="*/ 3810 w 20954"/>
                  <a:gd name="connsiteY5" fmla="*/ 134303 h 134302"/>
                  <a:gd name="connsiteX6" fmla="*/ 0 w 20954"/>
                  <a:gd name="connsiteY6" fmla="*/ 129540 h 134302"/>
                  <a:gd name="connsiteX7" fmla="*/ 0 w 20954"/>
                  <a:gd name="connsiteY7" fmla="*/ 4763 h 134302"/>
                  <a:gd name="connsiteX8" fmla="*/ 3810 w 20954"/>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54" h="134302">
                    <a:moveTo>
                      <a:pt x="3810" y="0"/>
                    </a:moveTo>
                    <a:lnTo>
                      <a:pt x="17145" y="0"/>
                    </a:lnTo>
                    <a:cubicBezTo>
                      <a:pt x="19050" y="0"/>
                      <a:pt x="20955" y="1905"/>
                      <a:pt x="20955" y="4763"/>
                    </a:cubicBezTo>
                    <a:lnTo>
                      <a:pt x="20955" y="129540"/>
                    </a:lnTo>
                    <a:cubicBezTo>
                      <a:pt x="20955" y="132398"/>
                      <a:pt x="20002" y="134303"/>
                      <a:pt x="17145" y="134303"/>
                    </a:cubicBezTo>
                    <a:lnTo>
                      <a:pt x="3810" y="134303"/>
                    </a:lnTo>
                    <a:cubicBezTo>
                      <a:pt x="1905" y="134303"/>
                      <a:pt x="0" y="132398"/>
                      <a:pt x="0" y="129540"/>
                    </a:cubicBezTo>
                    <a:lnTo>
                      <a:pt x="0" y="4763"/>
                    </a:lnTo>
                    <a:cubicBezTo>
                      <a:pt x="0" y="1905"/>
                      <a:pt x="952" y="0"/>
                      <a:pt x="3810"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8" name="Freeform 247">
                <a:extLst>
                  <a:ext uri="{FF2B5EF4-FFF2-40B4-BE49-F238E27FC236}">
                    <a16:creationId xmlns:a16="http://schemas.microsoft.com/office/drawing/2014/main" id="{8800D268-82B6-B4D9-E967-B5162599BF01}"/>
                  </a:ext>
                </a:extLst>
              </p:cNvPr>
              <p:cNvSpPr/>
              <p:nvPr/>
            </p:nvSpPr>
            <p:spPr>
              <a:xfrm>
                <a:off x="2176462" y="1669732"/>
                <a:ext cx="65722" cy="98107"/>
              </a:xfrm>
              <a:custGeom>
                <a:avLst/>
                <a:gdLst>
                  <a:gd name="connsiteX0" fmla="*/ 65722 w 65722"/>
                  <a:gd name="connsiteY0" fmla="*/ 37148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2 w 65722"/>
                  <a:gd name="connsiteY18" fmla="*/ 37148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8"/>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7" y="1905"/>
                      <a:pt x="20003" y="3810"/>
                      <a:pt x="20003" y="6668"/>
                    </a:cubicBezTo>
                    <a:lnTo>
                      <a:pt x="20003" y="12382"/>
                    </a:lnTo>
                    <a:cubicBezTo>
                      <a:pt x="23813" y="4763"/>
                      <a:pt x="31433" y="0"/>
                      <a:pt x="40958" y="0"/>
                    </a:cubicBezTo>
                    <a:cubicBezTo>
                      <a:pt x="55245" y="0"/>
                      <a:pt x="65722" y="14288"/>
                      <a:pt x="65722" y="3714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9" name="Freeform 248">
                <a:extLst>
                  <a:ext uri="{FF2B5EF4-FFF2-40B4-BE49-F238E27FC236}">
                    <a16:creationId xmlns:a16="http://schemas.microsoft.com/office/drawing/2014/main" id="{62D54D1E-3C99-B41E-E7E8-2FAFF351A39E}"/>
                  </a:ext>
                </a:extLst>
              </p:cNvPr>
              <p:cNvSpPr/>
              <p:nvPr/>
            </p:nvSpPr>
            <p:spPr>
              <a:xfrm>
                <a:off x="2253615" y="1635194"/>
                <a:ext cx="81915" cy="136455"/>
              </a:xfrm>
              <a:custGeom>
                <a:avLst/>
                <a:gdLst>
                  <a:gd name="connsiteX0" fmla="*/ 81915 w 81915"/>
                  <a:gd name="connsiteY0" fmla="*/ 4058 h 136455"/>
                  <a:gd name="connsiteX1" fmla="*/ 81915 w 81915"/>
                  <a:gd name="connsiteY1" fmla="*/ 128835 h 136455"/>
                  <a:gd name="connsiteX2" fmla="*/ 78105 w 81915"/>
                  <a:gd name="connsiteY2" fmla="*/ 133598 h 136455"/>
                  <a:gd name="connsiteX3" fmla="*/ 65722 w 81915"/>
                  <a:gd name="connsiteY3" fmla="*/ 133598 h 136455"/>
                  <a:gd name="connsiteX4" fmla="*/ 61913 w 81915"/>
                  <a:gd name="connsiteY4" fmla="*/ 128835 h 136455"/>
                  <a:gd name="connsiteX5" fmla="*/ 61913 w 81915"/>
                  <a:gd name="connsiteY5" fmla="*/ 122168 h 136455"/>
                  <a:gd name="connsiteX6" fmla="*/ 37147 w 81915"/>
                  <a:gd name="connsiteY6" fmla="*/ 136455 h 136455"/>
                  <a:gd name="connsiteX7" fmla="*/ 0 w 81915"/>
                  <a:gd name="connsiteY7" fmla="*/ 85973 h 136455"/>
                  <a:gd name="connsiteX8" fmla="*/ 37147 w 81915"/>
                  <a:gd name="connsiteY8" fmla="*/ 35491 h 136455"/>
                  <a:gd name="connsiteX9" fmla="*/ 61913 w 81915"/>
                  <a:gd name="connsiteY9" fmla="*/ 49778 h 136455"/>
                  <a:gd name="connsiteX10" fmla="*/ 61913 w 81915"/>
                  <a:gd name="connsiteY10" fmla="*/ 5010 h 136455"/>
                  <a:gd name="connsiteX11" fmla="*/ 65722 w 81915"/>
                  <a:gd name="connsiteY11" fmla="*/ 248 h 136455"/>
                  <a:gd name="connsiteX12" fmla="*/ 78105 w 81915"/>
                  <a:gd name="connsiteY12" fmla="*/ 248 h 136455"/>
                  <a:gd name="connsiteX13" fmla="*/ 81915 w 81915"/>
                  <a:gd name="connsiteY13" fmla="*/ 4058 h 136455"/>
                  <a:gd name="connsiteX14" fmla="*/ 62865 w 81915"/>
                  <a:gd name="connsiteY14" fmla="*/ 85020 h 136455"/>
                  <a:gd name="connsiteX15" fmla="*/ 41910 w 81915"/>
                  <a:gd name="connsiteY15" fmla="*/ 58350 h 136455"/>
                  <a:gd name="connsiteX16" fmla="*/ 20955 w 81915"/>
                  <a:gd name="connsiteY16" fmla="*/ 85020 h 136455"/>
                  <a:gd name="connsiteX17" fmla="*/ 41910 w 81915"/>
                  <a:gd name="connsiteY17" fmla="*/ 111691 h 136455"/>
                  <a:gd name="connsiteX18" fmla="*/ 62865 w 81915"/>
                  <a:gd name="connsiteY18" fmla="*/ 85020 h 13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5" h="136455">
                    <a:moveTo>
                      <a:pt x="81915" y="4058"/>
                    </a:moveTo>
                    <a:lnTo>
                      <a:pt x="81915" y="128835"/>
                    </a:lnTo>
                    <a:cubicBezTo>
                      <a:pt x="81915" y="131693"/>
                      <a:pt x="80963" y="133598"/>
                      <a:pt x="78105" y="133598"/>
                    </a:cubicBezTo>
                    <a:lnTo>
                      <a:pt x="65722" y="133598"/>
                    </a:lnTo>
                    <a:cubicBezTo>
                      <a:pt x="63818" y="133598"/>
                      <a:pt x="61913" y="131693"/>
                      <a:pt x="61913" y="128835"/>
                    </a:cubicBezTo>
                    <a:lnTo>
                      <a:pt x="61913" y="122168"/>
                    </a:lnTo>
                    <a:cubicBezTo>
                      <a:pt x="56197" y="130741"/>
                      <a:pt x="48578" y="136455"/>
                      <a:pt x="37147" y="136455"/>
                    </a:cubicBezTo>
                    <a:cubicBezTo>
                      <a:pt x="17145" y="136455"/>
                      <a:pt x="0" y="114548"/>
                      <a:pt x="0" y="85973"/>
                    </a:cubicBezTo>
                    <a:cubicBezTo>
                      <a:pt x="0" y="57398"/>
                      <a:pt x="17145" y="35491"/>
                      <a:pt x="37147" y="35491"/>
                    </a:cubicBezTo>
                    <a:cubicBezTo>
                      <a:pt x="48578" y="35491"/>
                      <a:pt x="56197" y="40253"/>
                      <a:pt x="61913" y="49778"/>
                    </a:cubicBezTo>
                    <a:lnTo>
                      <a:pt x="61913" y="5010"/>
                    </a:lnTo>
                    <a:cubicBezTo>
                      <a:pt x="61913" y="2153"/>
                      <a:pt x="62865" y="248"/>
                      <a:pt x="65722" y="248"/>
                    </a:cubicBezTo>
                    <a:lnTo>
                      <a:pt x="78105" y="248"/>
                    </a:lnTo>
                    <a:cubicBezTo>
                      <a:pt x="80963" y="-705"/>
                      <a:pt x="81915" y="1200"/>
                      <a:pt x="81915" y="4058"/>
                    </a:cubicBezTo>
                    <a:close/>
                    <a:moveTo>
                      <a:pt x="62865" y="85020"/>
                    </a:moveTo>
                    <a:cubicBezTo>
                      <a:pt x="62865" y="68828"/>
                      <a:pt x="54293" y="58350"/>
                      <a:pt x="41910" y="58350"/>
                    </a:cubicBezTo>
                    <a:cubicBezTo>
                      <a:pt x="29528" y="58350"/>
                      <a:pt x="20955" y="68828"/>
                      <a:pt x="20955" y="85020"/>
                    </a:cubicBezTo>
                    <a:cubicBezTo>
                      <a:pt x="20955" y="101213"/>
                      <a:pt x="29528" y="111691"/>
                      <a:pt x="41910" y="111691"/>
                    </a:cubicBezTo>
                    <a:cubicBezTo>
                      <a:pt x="53340" y="111691"/>
                      <a:pt x="62865" y="101213"/>
                      <a:pt x="62865" y="8502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0" name="Freeform 249">
                <a:extLst>
                  <a:ext uri="{FF2B5EF4-FFF2-40B4-BE49-F238E27FC236}">
                    <a16:creationId xmlns:a16="http://schemas.microsoft.com/office/drawing/2014/main" id="{52C65241-769E-BE92-B9EA-F861C32BD76D}"/>
                  </a:ext>
                </a:extLst>
              </p:cNvPr>
              <p:cNvSpPr/>
              <p:nvPr/>
            </p:nvSpPr>
            <p:spPr>
              <a:xfrm>
                <a:off x="2351722" y="1672589"/>
                <a:ext cx="65722" cy="98107"/>
              </a:xfrm>
              <a:custGeom>
                <a:avLst/>
                <a:gdLst>
                  <a:gd name="connsiteX0" fmla="*/ 61913 w 65722"/>
                  <a:gd name="connsiteY0" fmla="*/ 0 h 98107"/>
                  <a:gd name="connsiteX1" fmla="*/ 65723 w 65722"/>
                  <a:gd name="connsiteY1" fmla="*/ 4763 h 98107"/>
                  <a:gd name="connsiteX2" fmla="*/ 65723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3 w 65722"/>
                  <a:gd name="connsiteY11" fmla="*/ 0 h 98107"/>
                  <a:gd name="connsiteX12" fmla="*/ 20003 w 65722"/>
                  <a:gd name="connsiteY12" fmla="*/ 4763 h 98107"/>
                  <a:gd name="connsiteX13" fmla="*/ 20003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8" y="0"/>
                      <a:pt x="65723" y="1905"/>
                      <a:pt x="65723" y="4763"/>
                    </a:cubicBezTo>
                    <a:lnTo>
                      <a:pt x="65723" y="91440"/>
                    </a:lnTo>
                    <a:cubicBezTo>
                      <a:pt x="65723"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8" y="98108"/>
                      <a:pt x="0" y="84773"/>
                      <a:pt x="0" y="60960"/>
                    </a:cubicBezTo>
                    <a:lnTo>
                      <a:pt x="0" y="4763"/>
                    </a:lnTo>
                    <a:cubicBezTo>
                      <a:pt x="0" y="1905"/>
                      <a:pt x="953" y="0"/>
                      <a:pt x="3810" y="0"/>
                    </a:cubicBezTo>
                    <a:lnTo>
                      <a:pt x="16193" y="0"/>
                    </a:lnTo>
                    <a:cubicBezTo>
                      <a:pt x="18098" y="0"/>
                      <a:pt x="20003" y="1905"/>
                      <a:pt x="20003" y="4763"/>
                    </a:cubicBezTo>
                    <a:lnTo>
                      <a:pt x="20003" y="59055"/>
                    </a:lnTo>
                    <a:cubicBezTo>
                      <a:pt x="20003" y="69533"/>
                      <a:pt x="24765" y="75248"/>
                      <a:pt x="32385" y="75248"/>
                    </a:cubicBezTo>
                    <a:cubicBezTo>
                      <a:pt x="40005" y="75248"/>
                      <a:pt x="45720" y="69533"/>
                      <a:pt x="45720" y="55245"/>
                    </a:cubicBezTo>
                    <a:lnTo>
                      <a:pt x="45720" y="4763"/>
                    </a:lnTo>
                    <a:cubicBezTo>
                      <a:pt x="45720" y="1905"/>
                      <a:pt x="46673"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1" name="Freeform 250">
                <a:extLst>
                  <a:ext uri="{FF2B5EF4-FFF2-40B4-BE49-F238E27FC236}">
                    <a16:creationId xmlns:a16="http://schemas.microsoft.com/office/drawing/2014/main" id="{6EEFDA45-D2D7-3610-F16D-2624226017AA}"/>
                  </a:ext>
                </a:extLst>
              </p:cNvPr>
              <p:cNvSpPr/>
              <p:nvPr/>
            </p:nvSpPr>
            <p:spPr>
              <a:xfrm>
                <a:off x="2432685" y="166973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2" name="Freeform 251">
                <a:extLst>
                  <a:ext uri="{FF2B5EF4-FFF2-40B4-BE49-F238E27FC236}">
                    <a16:creationId xmlns:a16="http://schemas.microsoft.com/office/drawing/2014/main" id="{88FA2345-00E8-6876-6372-3C88EA8EA53C}"/>
                  </a:ext>
                </a:extLst>
              </p:cNvPr>
              <p:cNvSpPr/>
              <p:nvPr/>
            </p:nvSpPr>
            <p:spPr>
              <a:xfrm>
                <a:off x="2499360" y="1642110"/>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8"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3" name="Freeform 252">
                <a:extLst>
                  <a:ext uri="{FF2B5EF4-FFF2-40B4-BE49-F238E27FC236}">
                    <a16:creationId xmlns:a16="http://schemas.microsoft.com/office/drawing/2014/main" id="{96C7E4FD-A66E-F674-9643-DBCE5F27A070}"/>
                  </a:ext>
                </a:extLst>
              </p:cNvPr>
              <p:cNvSpPr/>
              <p:nvPr/>
            </p:nvSpPr>
            <p:spPr>
              <a:xfrm>
                <a:off x="2556510" y="1670685"/>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3 w 40957"/>
                  <a:gd name="connsiteY11" fmla="*/ 6667 h 98107"/>
                  <a:gd name="connsiteX12" fmla="*/ 20003 w 40957"/>
                  <a:gd name="connsiteY12" fmla="*/ 16192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7"/>
                      <a:pt x="40005" y="27622"/>
                      <a:pt x="38100" y="27622"/>
                    </a:cubicBezTo>
                    <a:cubicBezTo>
                      <a:pt x="28575" y="27622"/>
                      <a:pt x="20003" y="33338"/>
                      <a:pt x="20003" y="50482"/>
                    </a:cubicBezTo>
                    <a:lnTo>
                      <a:pt x="20003" y="93345"/>
                    </a:lnTo>
                    <a:cubicBezTo>
                      <a:pt x="20003" y="96202"/>
                      <a:pt x="19050" y="98107"/>
                      <a:pt x="16193" y="98107"/>
                    </a:cubicBezTo>
                    <a:lnTo>
                      <a:pt x="3810" y="98107"/>
                    </a:lnTo>
                    <a:cubicBezTo>
                      <a:pt x="1905" y="98107"/>
                      <a:pt x="0" y="96202"/>
                      <a:pt x="0" y="93345"/>
                    </a:cubicBezTo>
                    <a:lnTo>
                      <a:pt x="0" y="6667"/>
                    </a:lnTo>
                    <a:cubicBezTo>
                      <a:pt x="0" y="3810"/>
                      <a:pt x="953" y="1905"/>
                      <a:pt x="3810" y="1905"/>
                    </a:cubicBezTo>
                    <a:lnTo>
                      <a:pt x="16193" y="1905"/>
                    </a:lnTo>
                    <a:cubicBezTo>
                      <a:pt x="18098" y="1905"/>
                      <a:pt x="20003" y="3810"/>
                      <a:pt x="20003" y="6667"/>
                    </a:cubicBezTo>
                    <a:lnTo>
                      <a:pt x="20003" y="16192"/>
                    </a:lnTo>
                    <a:cubicBezTo>
                      <a:pt x="22860" y="6667"/>
                      <a:pt x="29528"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4" name="Freeform 253">
                <a:extLst>
                  <a:ext uri="{FF2B5EF4-FFF2-40B4-BE49-F238E27FC236}">
                    <a16:creationId xmlns:a16="http://schemas.microsoft.com/office/drawing/2014/main" id="{43681CF2-7B43-A81E-4192-50D88103DF8F}"/>
                  </a:ext>
                </a:extLst>
              </p:cNvPr>
              <p:cNvSpPr/>
              <p:nvPr/>
            </p:nvSpPr>
            <p:spPr>
              <a:xfrm>
                <a:off x="2601873" y="1672589"/>
                <a:ext cx="72151" cy="133350"/>
              </a:xfrm>
              <a:custGeom>
                <a:avLst/>
                <a:gdLst>
                  <a:gd name="connsiteX0" fmla="*/ 55602 w 72151"/>
                  <a:gd name="connsiteY0" fmla="*/ 0 h 133350"/>
                  <a:gd name="connsiteX1" fmla="*/ 68937 w 72151"/>
                  <a:gd name="connsiteY1" fmla="*/ 0 h 133350"/>
                  <a:gd name="connsiteX2" fmla="*/ 71795 w 72151"/>
                  <a:gd name="connsiteY2" fmla="*/ 4763 h 133350"/>
                  <a:gd name="connsiteX3" fmla="*/ 38457 w 72151"/>
                  <a:gd name="connsiteY3" fmla="*/ 129540 h 133350"/>
                  <a:gd name="connsiteX4" fmla="*/ 34647 w 72151"/>
                  <a:gd name="connsiteY4" fmla="*/ 133350 h 133350"/>
                  <a:gd name="connsiteX5" fmla="*/ 21312 w 72151"/>
                  <a:gd name="connsiteY5" fmla="*/ 133350 h 133350"/>
                  <a:gd name="connsiteX6" fmla="*/ 18455 w 72151"/>
                  <a:gd name="connsiteY6" fmla="*/ 128588 h 133350"/>
                  <a:gd name="connsiteX7" fmla="*/ 27980 w 72151"/>
                  <a:gd name="connsiteY7" fmla="*/ 94298 h 133350"/>
                  <a:gd name="connsiteX8" fmla="*/ 357 w 72151"/>
                  <a:gd name="connsiteY8" fmla="*/ 5715 h 133350"/>
                  <a:gd name="connsiteX9" fmla="*/ 3215 w 72151"/>
                  <a:gd name="connsiteY9" fmla="*/ 953 h 133350"/>
                  <a:gd name="connsiteX10" fmla="*/ 16550 w 72151"/>
                  <a:gd name="connsiteY10" fmla="*/ 953 h 133350"/>
                  <a:gd name="connsiteX11" fmla="*/ 20360 w 72151"/>
                  <a:gd name="connsiteY11" fmla="*/ 4763 h 133350"/>
                  <a:gd name="connsiteX12" fmla="*/ 37505 w 72151"/>
                  <a:gd name="connsiteY12" fmla="*/ 60960 h 133350"/>
                  <a:gd name="connsiteX13" fmla="*/ 51792 w 72151"/>
                  <a:gd name="connsiteY13" fmla="*/ 4763 h 133350"/>
                  <a:gd name="connsiteX14" fmla="*/ 55602 w 72151"/>
                  <a:gd name="connsiteY14"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51" h="133350">
                    <a:moveTo>
                      <a:pt x="55602" y="0"/>
                    </a:moveTo>
                    <a:lnTo>
                      <a:pt x="68937" y="0"/>
                    </a:lnTo>
                    <a:cubicBezTo>
                      <a:pt x="71795" y="0"/>
                      <a:pt x="72747" y="1905"/>
                      <a:pt x="71795" y="4763"/>
                    </a:cubicBezTo>
                    <a:lnTo>
                      <a:pt x="38457" y="129540"/>
                    </a:lnTo>
                    <a:cubicBezTo>
                      <a:pt x="37505" y="132398"/>
                      <a:pt x="36552" y="133350"/>
                      <a:pt x="34647" y="133350"/>
                    </a:cubicBezTo>
                    <a:lnTo>
                      <a:pt x="21312" y="133350"/>
                    </a:lnTo>
                    <a:cubicBezTo>
                      <a:pt x="18455" y="133350"/>
                      <a:pt x="17502" y="131445"/>
                      <a:pt x="18455" y="128588"/>
                    </a:cubicBezTo>
                    <a:lnTo>
                      <a:pt x="27980" y="94298"/>
                    </a:lnTo>
                    <a:lnTo>
                      <a:pt x="357" y="5715"/>
                    </a:lnTo>
                    <a:cubicBezTo>
                      <a:pt x="-595" y="2858"/>
                      <a:pt x="357" y="953"/>
                      <a:pt x="3215" y="953"/>
                    </a:cubicBezTo>
                    <a:lnTo>
                      <a:pt x="16550" y="953"/>
                    </a:lnTo>
                    <a:cubicBezTo>
                      <a:pt x="18455" y="953"/>
                      <a:pt x="20360" y="1905"/>
                      <a:pt x="20360" y="4763"/>
                    </a:cubicBezTo>
                    <a:lnTo>
                      <a:pt x="37505" y="60960"/>
                    </a:lnTo>
                    <a:lnTo>
                      <a:pt x="51792" y="4763"/>
                    </a:lnTo>
                    <a:cubicBezTo>
                      <a:pt x="52745" y="953"/>
                      <a:pt x="53697" y="0"/>
                      <a:pt x="55602"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34" name="Freeform 33">
              <a:extLst>
                <a:ext uri="{FF2B5EF4-FFF2-40B4-BE49-F238E27FC236}">
                  <a16:creationId xmlns:a16="http://schemas.microsoft.com/office/drawing/2014/main" id="{0A4CA597-35FB-D926-0AFA-4374D7C04E13}"/>
                </a:ext>
              </a:extLst>
            </p:cNvPr>
            <p:cNvSpPr/>
            <p:nvPr/>
          </p:nvSpPr>
          <p:spPr>
            <a:xfrm>
              <a:off x="1285875" y="1337309"/>
              <a:ext cx="252412" cy="493395"/>
            </a:xfrm>
            <a:custGeom>
              <a:avLst/>
              <a:gdLst>
                <a:gd name="connsiteX0" fmla="*/ 47625 w 252412"/>
                <a:gd name="connsiteY0" fmla="*/ 0 h 493395"/>
                <a:gd name="connsiteX1" fmla="*/ 0 w 252412"/>
                <a:gd name="connsiteY1" fmla="*/ 47625 h 493395"/>
                <a:gd name="connsiteX2" fmla="*/ 0 w 252412"/>
                <a:gd name="connsiteY2" fmla="*/ 246697 h 493395"/>
                <a:gd name="connsiteX3" fmla="*/ 0 w 252412"/>
                <a:gd name="connsiteY3" fmla="*/ 445770 h 493395"/>
                <a:gd name="connsiteX4" fmla="*/ 47625 w 252412"/>
                <a:gd name="connsiteY4" fmla="*/ 493395 h 493395"/>
                <a:gd name="connsiteX5" fmla="*/ 252413 w 252412"/>
                <a:gd name="connsiteY5" fmla="*/ 493395 h 493395"/>
                <a:gd name="connsiteX6" fmla="*/ 252413 w 252412"/>
                <a:gd name="connsiteY6" fmla="*/ 953 h 493395"/>
                <a:gd name="connsiteX7" fmla="*/ 47625 w 252412"/>
                <a:gd name="connsiteY7" fmla="*/ 953 h 493395"/>
                <a:gd name="connsiteX8" fmla="*/ 47625 w 252412"/>
                <a:gd name="connsiteY8" fmla="*/ 0 h 49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5">
                  <a:moveTo>
                    <a:pt x="47625" y="0"/>
                  </a:moveTo>
                  <a:cubicBezTo>
                    <a:pt x="20955" y="0"/>
                    <a:pt x="0" y="20955"/>
                    <a:pt x="0" y="47625"/>
                  </a:cubicBezTo>
                  <a:lnTo>
                    <a:pt x="0" y="246697"/>
                  </a:lnTo>
                  <a:lnTo>
                    <a:pt x="0" y="445770"/>
                  </a:lnTo>
                  <a:cubicBezTo>
                    <a:pt x="0" y="472440"/>
                    <a:pt x="20955" y="493395"/>
                    <a:pt x="47625" y="493395"/>
                  </a:cubicBezTo>
                  <a:lnTo>
                    <a:pt x="252413" y="493395"/>
                  </a:lnTo>
                  <a:lnTo>
                    <a:pt x="252413" y="953"/>
                  </a:lnTo>
                  <a:lnTo>
                    <a:pt x="47625" y="953"/>
                  </a:lnTo>
                  <a:lnTo>
                    <a:pt x="47625" y="0"/>
                  </a:lnTo>
                  <a:close/>
                </a:path>
              </a:pathLst>
            </a:custGeom>
            <a:solidFill>
              <a:srgbClr val="567183"/>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5" name="Freeform 34">
              <a:extLst>
                <a:ext uri="{FF2B5EF4-FFF2-40B4-BE49-F238E27FC236}">
                  <a16:creationId xmlns:a16="http://schemas.microsoft.com/office/drawing/2014/main" id="{387824BB-5DD5-0A34-A583-020E0201D247}"/>
                </a:ext>
              </a:extLst>
            </p:cNvPr>
            <p:cNvSpPr/>
            <p:nvPr/>
          </p:nvSpPr>
          <p:spPr>
            <a:xfrm>
              <a:off x="1339215" y="1567814"/>
              <a:ext cx="133350" cy="192405"/>
            </a:xfrm>
            <a:custGeom>
              <a:avLst/>
              <a:gdLst>
                <a:gd name="connsiteX0" fmla="*/ 133350 w 133350"/>
                <a:gd name="connsiteY0" fmla="*/ 131445 h 192405"/>
                <a:gd name="connsiteX1" fmla="*/ 66675 w 133350"/>
                <a:gd name="connsiteY1" fmla="*/ 192405 h 192405"/>
                <a:gd name="connsiteX2" fmla="*/ 0 w 133350"/>
                <a:gd name="connsiteY2" fmla="*/ 138113 h 192405"/>
                <a:gd name="connsiteX3" fmla="*/ 6667 w 133350"/>
                <a:gd name="connsiteY3" fmla="*/ 131445 h 192405"/>
                <a:gd name="connsiteX4" fmla="*/ 30480 w 133350"/>
                <a:gd name="connsiteY4" fmla="*/ 131445 h 192405"/>
                <a:gd name="connsiteX5" fmla="*/ 37147 w 133350"/>
                <a:gd name="connsiteY5" fmla="*/ 137160 h 192405"/>
                <a:gd name="connsiteX6" fmla="*/ 66675 w 133350"/>
                <a:gd name="connsiteY6" fmla="*/ 156210 h 192405"/>
                <a:gd name="connsiteX7" fmla="*/ 96203 w 133350"/>
                <a:gd name="connsiteY7" fmla="*/ 130493 h 192405"/>
                <a:gd name="connsiteX8" fmla="*/ 66675 w 133350"/>
                <a:gd name="connsiteY8" fmla="*/ 104775 h 192405"/>
                <a:gd name="connsiteX9" fmla="*/ 52388 w 133350"/>
                <a:gd name="connsiteY9" fmla="*/ 104775 h 192405"/>
                <a:gd name="connsiteX10" fmla="*/ 45720 w 133350"/>
                <a:gd name="connsiteY10" fmla="*/ 98108 h 192405"/>
                <a:gd name="connsiteX11" fmla="*/ 45720 w 133350"/>
                <a:gd name="connsiteY11" fmla="*/ 84773 h 192405"/>
                <a:gd name="connsiteX12" fmla="*/ 48578 w 133350"/>
                <a:gd name="connsiteY12" fmla="*/ 77153 h 192405"/>
                <a:gd name="connsiteX13" fmla="*/ 80010 w 133350"/>
                <a:gd name="connsiteY13" fmla="*/ 35243 h 192405"/>
                <a:gd name="connsiteX14" fmla="*/ 13335 w 133350"/>
                <a:gd name="connsiteY14" fmla="*/ 35243 h 192405"/>
                <a:gd name="connsiteX15" fmla="*/ 6667 w 133350"/>
                <a:gd name="connsiteY15" fmla="*/ 28575 h 192405"/>
                <a:gd name="connsiteX16" fmla="*/ 6667 w 133350"/>
                <a:gd name="connsiteY16" fmla="*/ 6668 h 192405"/>
                <a:gd name="connsiteX17" fmla="*/ 13335 w 133350"/>
                <a:gd name="connsiteY17" fmla="*/ 0 h 192405"/>
                <a:gd name="connsiteX18" fmla="*/ 118110 w 133350"/>
                <a:gd name="connsiteY18" fmla="*/ 0 h 192405"/>
                <a:gd name="connsiteX19" fmla="*/ 124778 w 133350"/>
                <a:gd name="connsiteY19" fmla="*/ 6668 h 192405"/>
                <a:gd name="connsiteX20" fmla="*/ 124778 w 133350"/>
                <a:gd name="connsiteY20" fmla="*/ 26670 h 192405"/>
                <a:gd name="connsiteX21" fmla="*/ 121920 w 133350"/>
                <a:gd name="connsiteY21" fmla="*/ 34290 h 192405"/>
                <a:gd name="connsiteX22" fmla="*/ 90488 w 133350"/>
                <a:gd name="connsiteY22" fmla="*/ 76200 h 192405"/>
                <a:gd name="connsiteX23" fmla="*/ 133350 w 133350"/>
                <a:gd name="connsiteY23" fmla="*/ 131445 h 192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3350" h="192405">
                  <a:moveTo>
                    <a:pt x="133350" y="131445"/>
                  </a:moveTo>
                  <a:cubicBezTo>
                    <a:pt x="133350" y="171450"/>
                    <a:pt x="101917" y="192405"/>
                    <a:pt x="66675" y="192405"/>
                  </a:cubicBezTo>
                  <a:cubicBezTo>
                    <a:pt x="33338" y="192405"/>
                    <a:pt x="3810" y="173355"/>
                    <a:pt x="0" y="138113"/>
                  </a:cubicBezTo>
                  <a:cubicBezTo>
                    <a:pt x="0" y="133350"/>
                    <a:pt x="1905" y="131445"/>
                    <a:pt x="6667" y="131445"/>
                  </a:cubicBezTo>
                  <a:lnTo>
                    <a:pt x="30480" y="131445"/>
                  </a:lnTo>
                  <a:cubicBezTo>
                    <a:pt x="34290" y="131445"/>
                    <a:pt x="36195" y="133350"/>
                    <a:pt x="37147" y="137160"/>
                  </a:cubicBezTo>
                  <a:cubicBezTo>
                    <a:pt x="40005" y="149543"/>
                    <a:pt x="50483" y="156210"/>
                    <a:pt x="66675" y="156210"/>
                  </a:cubicBezTo>
                  <a:cubicBezTo>
                    <a:pt x="85725" y="156210"/>
                    <a:pt x="96203" y="145733"/>
                    <a:pt x="96203" y="130493"/>
                  </a:cubicBezTo>
                  <a:cubicBezTo>
                    <a:pt x="96203" y="115253"/>
                    <a:pt x="85725" y="104775"/>
                    <a:pt x="66675" y="104775"/>
                  </a:cubicBezTo>
                  <a:lnTo>
                    <a:pt x="52388" y="104775"/>
                  </a:lnTo>
                  <a:cubicBezTo>
                    <a:pt x="48578" y="104775"/>
                    <a:pt x="45720" y="102870"/>
                    <a:pt x="45720" y="98108"/>
                  </a:cubicBezTo>
                  <a:lnTo>
                    <a:pt x="45720" y="84773"/>
                  </a:lnTo>
                  <a:cubicBezTo>
                    <a:pt x="45720" y="81915"/>
                    <a:pt x="46672" y="79058"/>
                    <a:pt x="48578" y="77153"/>
                  </a:cubicBezTo>
                  <a:lnTo>
                    <a:pt x="80010" y="35243"/>
                  </a:lnTo>
                  <a:lnTo>
                    <a:pt x="13335" y="35243"/>
                  </a:lnTo>
                  <a:cubicBezTo>
                    <a:pt x="9525" y="35243"/>
                    <a:pt x="6667" y="33338"/>
                    <a:pt x="6667" y="28575"/>
                  </a:cubicBezTo>
                  <a:lnTo>
                    <a:pt x="6667" y="6668"/>
                  </a:lnTo>
                  <a:cubicBezTo>
                    <a:pt x="6667" y="2858"/>
                    <a:pt x="8572" y="0"/>
                    <a:pt x="13335" y="0"/>
                  </a:cubicBezTo>
                  <a:lnTo>
                    <a:pt x="118110" y="0"/>
                  </a:lnTo>
                  <a:cubicBezTo>
                    <a:pt x="121920" y="0"/>
                    <a:pt x="124778" y="1905"/>
                    <a:pt x="124778" y="6668"/>
                  </a:cubicBezTo>
                  <a:lnTo>
                    <a:pt x="124778" y="26670"/>
                  </a:lnTo>
                  <a:cubicBezTo>
                    <a:pt x="124778" y="29528"/>
                    <a:pt x="123825" y="32385"/>
                    <a:pt x="121920" y="34290"/>
                  </a:cubicBezTo>
                  <a:lnTo>
                    <a:pt x="90488" y="76200"/>
                  </a:lnTo>
                  <a:cubicBezTo>
                    <a:pt x="114300" y="85725"/>
                    <a:pt x="133350" y="103823"/>
                    <a:pt x="133350" y="13144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6" name="Freeform 35">
              <a:extLst>
                <a:ext uri="{FF2B5EF4-FFF2-40B4-BE49-F238E27FC236}">
                  <a16:creationId xmlns:a16="http://schemas.microsoft.com/office/drawing/2014/main" id="{0BD334B8-8A8C-103B-B31D-73939C739C76}"/>
                </a:ext>
              </a:extLst>
            </p:cNvPr>
            <p:cNvSpPr/>
            <p:nvPr/>
          </p:nvSpPr>
          <p:spPr>
            <a:xfrm>
              <a:off x="4782503" y="138112"/>
              <a:ext cx="1907857" cy="493394"/>
            </a:xfrm>
            <a:custGeom>
              <a:avLst/>
              <a:gdLst>
                <a:gd name="connsiteX0" fmla="*/ 1860232 w 1907857"/>
                <a:gd name="connsiteY0" fmla="*/ 493395 h 493394"/>
                <a:gd name="connsiteX1" fmla="*/ 238125 w 1907857"/>
                <a:gd name="connsiteY1" fmla="*/ 493395 h 493394"/>
                <a:gd name="connsiteX2" fmla="*/ 0 w 1907857"/>
                <a:gd name="connsiteY2" fmla="*/ 246697 h 493394"/>
                <a:gd name="connsiteX3" fmla="*/ 238125 w 1907857"/>
                <a:gd name="connsiteY3" fmla="*/ 0 h 493394"/>
                <a:gd name="connsiteX4" fmla="*/ 1860232 w 1907857"/>
                <a:gd name="connsiteY4" fmla="*/ 0 h 493394"/>
                <a:gd name="connsiteX5" fmla="*/ 1907857 w 1907857"/>
                <a:gd name="connsiteY5" fmla="*/ 47625 h 493394"/>
                <a:gd name="connsiteX6" fmla="*/ 1907857 w 1907857"/>
                <a:gd name="connsiteY6" fmla="*/ 246697 h 493394"/>
                <a:gd name="connsiteX7" fmla="*/ 1907857 w 1907857"/>
                <a:gd name="connsiteY7" fmla="*/ 445770 h 493394"/>
                <a:gd name="connsiteX8" fmla="*/ 1860232 w 1907857"/>
                <a:gd name="connsiteY8" fmla="*/ 493395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7857" h="493394">
                  <a:moveTo>
                    <a:pt x="1860232" y="493395"/>
                  </a:moveTo>
                  <a:lnTo>
                    <a:pt x="238125" y="493395"/>
                  </a:lnTo>
                  <a:lnTo>
                    <a:pt x="0" y="246697"/>
                  </a:lnTo>
                  <a:lnTo>
                    <a:pt x="238125" y="0"/>
                  </a:lnTo>
                  <a:lnTo>
                    <a:pt x="1860232" y="0"/>
                  </a:lnTo>
                  <a:cubicBezTo>
                    <a:pt x="1886902" y="0"/>
                    <a:pt x="1907857" y="20955"/>
                    <a:pt x="1907857" y="47625"/>
                  </a:cubicBezTo>
                  <a:lnTo>
                    <a:pt x="1907857" y="246697"/>
                  </a:lnTo>
                  <a:lnTo>
                    <a:pt x="1907857" y="445770"/>
                  </a:lnTo>
                  <a:cubicBezTo>
                    <a:pt x="1907857" y="472440"/>
                    <a:pt x="1886902" y="493395"/>
                    <a:pt x="1860232" y="493395"/>
                  </a:cubicBezTo>
                  <a:close/>
                </a:path>
              </a:pathLst>
            </a:custGeom>
            <a:solidFill>
              <a:srgbClr val="A2CB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Freeform 36">
              <a:extLst>
                <a:ext uri="{FF2B5EF4-FFF2-40B4-BE49-F238E27FC236}">
                  <a16:creationId xmlns:a16="http://schemas.microsoft.com/office/drawing/2014/main" id="{F756A4F7-38E4-BFC8-6B51-93771262EB1C}"/>
                </a:ext>
              </a:extLst>
            </p:cNvPr>
            <p:cNvSpPr/>
            <p:nvPr/>
          </p:nvSpPr>
          <p:spPr>
            <a:xfrm>
              <a:off x="4351973" y="339090"/>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A2CB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38" name="Graphic 3">
              <a:extLst>
                <a:ext uri="{FF2B5EF4-FFF2-40B4-BE49-F238E27FC236}">
                  <a16:creationId xmlns:a16="http://schemas.microsoft.com/office/drawing/2014/main" id="{9DF144B6-C4D8-8C8E-C97D-5856F9CA8D1B}"/>
                </a:ext>
              </a:extLst>
            </p:cNvPr>
            <p:cNvGrpSpPr/>
            <p:nvPr/>
          </p:nvGrpSpPr>
          <p:grpSpPr>
            <a:xfrm>
              <a:off x="5057775" y="225742"/>
              <a:ext cx="1276350" cy="381951"/>
              <a:chOff x="5057775" y="225742"/>
              <a:chExt cx="1276350" cy="381951"/>
            </a:xfrm>
            <a:solidFill>
              <a:srgbClr val="231F20"/>
            </a:solidFill>
          </p:grpSpPr>
          <p:sp>
            <p:nvSpPr>
              <p:cNvPr id="70" name="Freeform 69">
                <a:extLst>
                  <a:ext uri="{FF2B5EF4-FFF2-40B4-BE49-F238E27FC236}">
                    <a16:creationId xmlns:a16="http://schemas.microsoft.com/office/drawing/2014/main" id="{FB1FEB9A-69B7-9855-639A-6E1E36DAAEDF}"/>
                  </a:ext>
                </a:extLst>
              </p:cNvPr>
              <p:cNvSpPr/>
              <p:nvPr/>
            </p:nvSpPr>
            <p:spPr>
              <a:xfrm>
                <a:off x="5062538" y="226694"/>
                <a:ext cx="104775" cy="134302"/>
              </a:xfrm>
              <a:custGeom>
                <a:avLst/>
                <a:gdLst>
                  <a:gd name="connsiteX0" fmla="*/ 104775 w 104775"/>
                  <a:gd name="connsiteY0" fmla="*/ 4763 h 134302"/>
                  <a:gd name="connsiteX1" fmla="*/ 104775 w 104775"/>
                  <a:gd name="connsiteY1" fmla="*/ 129540 h 134302"/>
                  <a:gd name="connsiteX2" fmla="*/ 100965 w 104775"/>
                  <a:gd name="connsiteY2" fmla="*/ 134303 h 134302"/>
                  <a:gd name="connsiteX3" fmla="*/ 87630 w 104775"/>
                  <a:gd name="connsiteY3" fmla="*/ 134303 h 134302"/>
                  <a:gd name="connsiteX4" fmla="*/ 83820 w 104775"/>
                  <a:gd name="connsiteY4" fmla="*/ 129540 h 134302"/>
                  <a:gd name="connsiteX5" fmla="*/ 83820 w 104775"/>
                  <a:gd name="connsiteY5" fmla="*/ 44768 h 134302"/>
                  <a:gd name="connsiteX6" fmla="*/ 60960 w 104775"/>
                  <a:gd name="connsiteY6" fmla="*/ 109538 h 134302"/>
                  <a:gd name="connsiteX7" fmla="*/ 57150 w 104775"/>
                  <a:gd name="connsiteY7" fmla="*/ 113348 h 134302"/>
                  <a:gd name="connsiteX8" fmla="*/ 47625 w 104775"/>
                  <a:gd name="connsiteY8" fmla="*/ 113348 h 134302"/>
                  <a:gd name="connsiteX9" fmla="*/ 43815 w 104775"/>
                  <a:gd name="connsiteY9" fmla="*/ 109538 h 134302"/>
                  <a:gd name="connsiteX10" fmla="*/ 20955 w 104775"/>
                  <a:gd name="connsiteY10" fmla="*/ 44768 h 134302"/>
                  <a:gd name="connsiteX11" fmla="*/ 20955 w 104775"/>
                  <a:gd name="connsiteY11" fmla="*/ 129540 h 134302"/>
                  <a:gd name="connsiteX12" fmla="*/ 17145 w 104775"/>
                  <a:gd name="connsiteY12" fmla="*/ 134303 h 134302"/>
                  <a:gd name="connsiteX13" fmla="*/ 3810 w 104775"/>
                  <a:gd name="connsiteY13" fmla="*/ 134303 h 134302"/>
                  <a:gd name="connsiteX14" fmla="*/ 0 w 104775"/>
                  <a:gd name="connsiteY14" fmla="*/ 129540 h 134302"/>
                  <a:gd name="connsiteX15" fmla="*/ 0 w 104775"/>
                  <a:gd name="connsiteY15" fmla="*/ 4763 h 134302"/>
                  <a:gd name="connsiteX16" fmla="*/ 3810 w 104775"/>
                  <a:gd name="connsiteY16" fmla="*/ 0 h 134302"/>
                  <a:gd name="connsiteX17" fmla="*/ 17145 w 104775"/>
                  <a:gd name="connsiteY17" fmla="*/ 0 h 134302"/>
                  <a:gd name="connsiteX18" fmla="*/ 20955 w 104775"/>
                  <a:gd name="connsiteY18" fmla="*/ 0 h 134302"/>
                  <a:gd name="connsiteX19" fmla="*/ 24765 w 104775"/>
                  <a:gd name="connsiteY19" fmla="*/ 3810 h 134302"/>
                  <a:gd name="connsiteX20" fmla="*/ 51435 w 104775"/>
                  <a:gd name="connsiteY20" fmla="*/ 81915 h 134302"/>
                  <a:gd name="connsiteX21" fmla="*/ 78105 w 104775"/>
                  <a:gd name="connsiteY21" fmla="*/ 3810 h 134302"/>
                  <a:gd name="connsiteX22" fmla="*/ 81915 w 104775"/>
                  <a:gd name="connsiteY22" fmla="*/ 0 h 134302"/>
                  <a:gd name="connsiteX23" fmla="*/ 92392 w 104775"/>
                  <a:gd name="connsiteY23" fmla="*/ 0 h 134302"/>
                  <a:gd name="connsiteX24" fmla="*/ 99060 w 104775"/>
                  <a:gd name="connsiteY24" fmla="*/ 0 h 134302"/>
                  <a:gd name="connsiteX25" fmla="*/ 104775 w 104775"/>
                  <a:gd name="connsiteY2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4775" h="134302">
                    <a:moveTo>
                      <a:pt x="104775" y="4763"/>
                    </a:moveTo>
                    <a:lnTo>
                      <a:pt x="104775" y="129540"/>
                    </a:lnTo>
                    <a:cubicBezTo>
                      <a:pt x="104775" y="132398"/>
                      <a:pt x="103822" y="134303"/>
                      <a:pt x="100965" y="134303"/>
                    </a:cubicBezTo>
                    <a:lnTo>
                      <a:pt x="87630" y="134303"/>
                    </a:lnTo>
                    <a:cubicBezTo>
                      <a:pt x="85725" y="134303"/>
                      <a:pt x="83820" y="132398"/>
                      <a:pt x="83820" y="129540"/>
                    </a:cubicBezTo>
                    <a:lnTo>
                      <a:pt x="83820" y="44768"/>
                    </a:lnTo>
                    <a:lnTo>
                      <a:pt x="60960" y="109538"/>
                    </a:lnTo>
                    <a:cubicBezTo>
                      <a:pt x="60007" y="111443"/>
                      <a:pt x="59055" y="113348"/>
                      <a:pt x="57150" y="113348"/>
                    </a:cubicBezTo>
                    <a:lnTo>
                      <a:pt x="47625" y="113348"/>
                    </a:lnTo>
                    <a:cubicBezTo>
                      <a:pt x="45720" y="113348"/>
                      <a:pt x="43815" y="112395"/>
                      <a:pt x="43815" y="109538"/>
                    </a:cubicBezTo>
                    <a:lnTo>
                      <a:pt x="20955" y="44768"/>
                    </a:lnTo>
                    <a:lnTo>
                      <a:pt x="20955" y="129540"/>
                    </a:lnTo>
                    <a:cubicBezTo>
                      <a:pt x="20955" y="132398"/>
                      <a:pt x="20002" y="134303"/>
                      <a:pt x="17145" y="134303"/>
                    </a:cubicBezTo>
                    <a:lnTo>
                      <a:pt x="3810" y="134303"/>
                    </a:lnTo>
                    <a:cubicBezTo>
                      <a:pt x="1905" y="134303"/>
                      <a:pt x="0" y="132398"/>
                      <a:pt x="0" y="129540"/>
                    </a:cubicBezTo>
                    <a:lnTo>
                      <a:pt x="0" y="4763"/>
                    </a:lnTo>
                    <a:cubicBezTo>
                      <a:pt x="0" y="1905"/>
                      <a:pt x="952" y="0"/>
                      <a:pt x="3810" y="0"/>
                    </a:cubicBezTo>
                    <a:lnTo>
                      <a:pt x="17145" y="0"/>
                    </a:lnTo>
                    <a:lnTo>
                      <a:pt x="20955" y="0"/>
                    </a:lnTo>
                    <a:cubicBezTo>
                      <a:pt x="22860" y="0"/>
                      <a:pt x="24765" y="953"/>
                      <a:pt x="24765" y="3810"/>
                    </a:cubicBezTo>
                    <a:lnTo>
                      <a:pt x="51435" y="81915"/>
                    </a:lnTo>
                    <a:lnTo>
                      <a:pt x="78105" y="3810"/>
                    </a:lnTo>
                    <a:cubicBezTo>
                      <a:pt x="79057" y="1905"/>
                      <a:pt x="80010" y="0"/>
                      <a:pt x="81915" y="0"/>
                    </a:cubicBezTo>
                    <a:lnTo>
                      <a:pt x="92392" y="0"/>
                    </a:lnTo>
                    <a:lnTo>
                      <a:pt x="99060" y="0"/>
                    </a:lnTo>
                    <a:cubicBezTo>
                      <a:pt x="102870" y="0"/>
                      <a:pt x="104775" y="1905"/>
                      <a:pt x="10477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1" name="Freeform 70">
                <a:extLst>
                  <a:ext uri="{FF2B5EF4-FFF2-40B4-BE49-F238E27FC236}">
                    <a16:creationId xmlns:a16="http://schemas.microsoft.com/office/drawing/2014/main" id="{6DC80994-6BB3-39BF-F4EE-0629BD822901}"/>
                  </a:ext>
                </a:extLst>
              </p:cNvPr>
              <p:cNvSpPr/>
              <p:nvPr/>
            </p:nvSpPr>
            <p:spPr>
              <a:xfrm>
                <a:off x="5180647" y="261937"/>
                <a:ext cx="66675" cy="100012"/>
              </a:xfrm>
              <a:custGeom>
                <a:avLst/>
                <a:gdLst>
                  <a:gd name="connsiteX0" fmla="*/ 66675 w 66675"/>
                  <a:gd name="connsiteY0" fmla="*/ 37147 h 100012"/>
                  <a:gd name="connsiteX1" fmla="*/ 66675 w 66675"/>
                  <a:gd name="connsiteY1" fmla="*/ 93345 h 100012"/>
                  <a:gd name="connsiteX2" fmla="*/ 62865 w 66675"/>
                  <a:gd name="connsiteY2" fmla="*/ 98107 h 100012"/>
                  <a:gd name="connsiteX3" fmla="*/ 50482 w 66675"/>
                  <a:gd name="connsiteY3" fmla="*/ 98107 h 100012"/>
                  <a:gd name="connsiteX4" fmla="*/ 46673 w 66675"/>
                  <a:gd name="connsiteY4" fmla="*/ 93345 h 100012"/>
                  <a:gd name="connsiteX5" fmla="*/ 46673 w 66675"/>
                  <a:gd name="connsiteY5" fmla="*/ 89535 h 100012"/>
                  <a:gd name="connsiteX6" fmla="*/ 25718 w 66675"/>
                  <a:gd name="connsiteY6" fmla="*/ 100013 h 100012"/>
                  <a:gd name="connsiteX7" fmla="*/ 0 w 66675"/>
                  <a:gd name="connsiteY7" fmla="*/ 70485 h 100012"/>
                  <a:gd name="connsiteX8" fmla="*/ 25718 w 66675"/>
                  <a:gd name="connsiteY8" fmla="*/ 40957 h 100012"/>
                  <a:gd name="connsiteX9" fmla="*/ 46673 w 66675"/>
                  <a:gd name="connsiteY9" fmla="*/ 49530 h 100012"/>
                  <a:gd name="connsiteX10" fmla="*/ 46673 w 66675"/>
                  <a:gd name="connsiteY10" fmla="*/ 39053 h 100012"/>
                  <a:gd name="connsiteX11" fmla="*/ 35243 w 66675"/>
                  <a:gd name="connsiteY11" fmla="*/ 22860 h 100012"/>
                  <a:gd name="connsiteX12" fmla="*/ 23813 w 66675"/>
                  <a:gd name="connsiteY12" fmla="*/ 31432 h 100012"/>
                  <a:gd name="connsiteX13" fmla="*/ 20003 w 66675"/>
                  <a:gd name="connsiteY13" fmla="*/ 35243 h 100012"/>
                  <a:gd name="connsiteX14" fmla="*/ 7620 w 66675"/>
                  <a:gd name="connsiteY14" fmla="*/ 35243 h 100012"/>
                  <a:gd name="connsiteX15" fmla="*/ 3810 w 66675"/>
                  <a:gd name="connsiteY15" fmla="*/ 30480 h 100012"/>
                  <a:gd name="connsiteX16" fmla="*/ 34290 w 66675"/>
                  <a:gd name="connsiteY16" fmla="*/ 0 h 100012"/>
                  <a:gd name="connsiteX17" fmla="*/ 66675 w 66675"/>
                  <a:gd name="connsiteY17" fmla="*/ 37147 h 100012"/>
                  <a:gd name="connsiteX18" fmla="*/ 47625 w 66675"/>
                  <a:gd name="connsiteY18" fmla="*/ 70485 h 100012"/>
                  <a:gd name="connsiteX19" fmla="*/ 33338 w 66675"/>
                  <a:gd name="connsiteY19" fmla="*/ 59055 h 100012"/>
                  <a:gd name="connsiteX20" fmla="*/ 20955 w 66675"/>
                  <a:gd name="connsiteY20" fmla="*/ 70485 h 100012"/>
                  <a:gd name="connsiteX21" fmla="*/ 33338 w 66675"/>
                  <a:gd name="connsiteY21" fmla="*/ 81915 h 100012"/>
                  <a:gd name="connsiteX22" fmla="*/ 47625 w 66675"/>
                  <a:gd name="connsiteY22" fmla="*/ 70485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12">
                    <a:moveTo>
                      <a:pt x="66675" y="37147"/>
                    </a:moveTo>
                    <a:lnTo>
                      <a:pt x="66675" y="93345"/>
                    </a:lnTo>
                    <a:cubicBezTo>
                      <a:pt x="66675" y="96203"/>
                      <a:pt x="65723" y="98107"/>
                      <a:pt x="62865" y="98107"/>
                    </a:cubicBezTo>
                    <a:lnTo>
                      <a:pt x="50482" y="98107"/>
                    </a:lnTo>
                    <a:cubicBezTo>
                      <a:pt x="48578" y="98107"/>
                      <a:pt x="46673" y="96203"/>
                      <a:pt x="46673" y="93345"/>
                    </a:cubicBezTo>
                    <a:lnTo>
                      <a:pt x="46673" y="89535"/>
                    </a:lnTo>
                    <a:cubicBezTo>
                      <a:pt x="41910" y="96203"/>
                      <a:pt x="35243" y="100013"/>
                      <a:pt x="25718" y="100013"/>
                    </a:cubicBezTo>
                    <a:cubicBezTo>
                      <a:pt x="12382" y="100013"/>
                      <a:pt x="0" y="90488"/>
                      <a:pt x="0" y="70485"/>
                    </a:cubicBezTo>
                    <a:cubicBezTo>
                      <a:pt x="0" y="50482"/>
                      <a:pt x="12382" y="40957"/>
                      <a:pt x="25718" y="40957"/>
                    </a:cubicBezTo>
                    <a:cubicBezTo>
                      <a:pt x="35243" y="40957"/>
                      <a:pt x="41910" y="44768"/>
                      <a:pt x="46673" y="49530"/>
                    </a:cubicBezTo>
                    <a:lnTo>
                      <a:pt x="46673" y="39053"/>
                    </a:lnTo>
                    <a:cubicBezTo>
                      <a:pt x="46673" y="27622"/>
                      <a:pt x="41910" y="22860"/>
                      <a:pt x="35243" y="22860"/>
                    </a:cubicBezTo>
                    <a:cubicBezTo>
                      <a:pt x="29528" y="22860"/>
                      <a:pt x="25718" y="25718"/>
                      <a:pt x="23813" y="31432"/>
                    </a:cubicBezTo>
                    <a:cubicBezTo>
                      <a:pt x="22860" y="34290"/>
                      <a:pt x="21907" y="35243"/>
                      <a:pt x="20003" y="35243"/>
                    </a:cubicBezTo>
                    <a:lnTo>
                      <a:pt x="7620" y="35243"/>
                    </a:lnTo>
                    <a:cubicBezTo>
                      <a:pt x="5715" y="35243"/>
                      <a:pt x="3810" y="33338"/>
                      <a:pt x="3810" y="30480"/>
                    </a:cubicBezTo>
                    <a:cubicBezTo>
                      <a:pt x="5715" y="11430"/>
                      <a:pt x="19050" y="0"/>
                      <a:pt x="34290" y="0"/>
                    </a:cubicBezTo>
                    <a:cubicBezTo>
                      <a:pt x="52388" y="0"/>
                      <a:pt x="66675" y="12382"/>
                      <a:pt x="66675" y="37147"/>
                    </a:cubicBezTo>
                    <a:close/>
                    <a:moveTo>
                      <a:pt x="47625" y="70485"/>
                    </a:moveTo>
                    <a:cubicBezTo>
                      <a:pt x="47625" y="62865"/>
                      <a:pt x="41910" y="59055"/>
                      <a:pt x="33338" y="59055"/>
                    </a:cubicBezTo>
                    <a:cubicBezTo>
                      <a:pt x="24765" y="59055"/>
                      <a:pt x="20955" y="63818"/>
                      <a:pt x="20955" y="70485"/>
                    </a:cubicBezTo>
                    <a:cubicBezTo>
                      <a:pt x="20955" y="77153"/>
                      <a:pt x="24765" y="81915"/>
                      <a:pt x="33338" y="81915"/>
                    </a:cubicBezTo>
                    <a:cubicBezTo>
                      <a:pt x="41910" y="82868"/>
                      <a:pt x="47625" y="77153"/>
                      <a:pt x="47625"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2" name="Freeform 71">
                <a:extLst>
                  <a:ext uri="{FF2B5EF4-FFF2-40B4-BE49-F238E27FC236}">
                    <a16:creationId xmlns:a16="http://schemas.microsoft.com/office/drawing/2014/main" id="{A240D15A-A33F-1C7E-9C2E-647279961B5A}"/>
                  </a:ext>
                </a:extLst>
              </p:cNvPr>
              <p:cNvSpPr/>
              <p:nvPr/>
            </p:nvSpPr>
            <p:spPr>
              <a:xfrm>
                <a:off x="5263515" y="262890"/>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2 w 40957"/>
                  <a:gd name="connsiteY11" fmla="*/ 6667 h 98107"/>
                  <a:gd name="connsiteX12" fmla="*/ 20002 w 40957"/>
                  <a:gd name="connsiteY12" fmla="*/ 16192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2" y="33338"/>
                      <a:pt x="20002" y="50482"/>
                    </a:cubicBezTo>
                    <a:lnTo>
                      <a:pt x="20002" y="93345"/>
                    </a:lnTo>
                    <a:cubicBezTo>
                      <a:pt x="20002" y="96203"/>
                      <a:pt x="19050" y="98107"/>
                      <a:pt x="16193" y="98107"/>
                    </a:cubicBezTo>
                    <a:lnTo>
                      <a:pt x="3810" y="98107"/>
                    </a:lnTo>
                    <a:cubicBezTo>
                      <a:pt x="1905" y="98107"/>
                      <a:pt x="0" y="96203"/>
                      <a:pt x="0" y="93345"/>
                    </a:cubicBezTo>
                    <a:lnTo>
                      <a:pt x="0" y="6667"/>
                    </a:lnTo>
                    <a:cubicBezTo>
                      <a:pt x="0" y="3810"/>
                      <a:pt x="952" y="1905"/>
                      <a:pt x="3810" y="1905"/>
                    </a:cubicBezTo>
                    <a:lnTo>
                      <a:pt x="16193" y="1905"/>
                    </a:lnTo>
                    <a:cubicBezTo>
                      <a:pt x="18098" y="1905"/>
                      <a:pt x="20002" y="3810"/>
                      <a:pt x="20002" y="6667"/>
                    </a:cubicBezTo>
                    <a:lnTo>
                      <a:pt x="20002" y="16192"/>
                    </a:lnTo>
                    <a:cubicBezTo>
                      <a:pt x="22860" y="6667"/>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3" name="Freeform 72">
                <a:extLst>
                  <a:ext uri="{FF2B5EF4-FFF2-40B4-BE49-F238E27FC236}">
                    <a16:creationId xmlns:a16="http://schemas.microsoft.com/office/drawing/2014/main" id="{C152BBA3-642F-28D5-B5C5-79131E1D8FB4}"/>
                  </a:ext>
                </a:extLst>
              </p:cNvPr>
              <p:cNvSpPr/>
              <p:nvPr/>
            </p:nvSpPr>
            <p:spPr>
              <a:xfrm>
                <a:off x="5313997" y="225742"/>
                <a:ext cx="67448" cy="134302"/>
              </a:xfrm>
              <a:custGeom>
                <a:avLst/>
                <a:gdLst>
                  <a:gd name="connsiteX0" fmla="*/ 64770 w 67448"/>
                  <a:gd name="connsiteY0" fmla="*/ 134302 h 134302"/>
                  <a:gd name="connsiteX1" fmla="*/ 49530 w 67448"/>
                  <a:gd name="connsiteY1" fmla="*/ 134302 h 134302"/>
                  <a:gd name="connsiteX2" fmla="*/ 44768 w 67448"/>
                  <a:gd name="connsiteY2" fmla="*/ 131445 h 134302"/>
                  <a:gd name="connsiteX3" fmla="*/ 20003 w 67448"/>
                  <a:gd name="connsiteY3" fmla="*/ 91440 h 134302"/>
                  <a:gd name="connsiteX4" fmla="*/ 20003 w 67448"/>
                  <a:gd name="connsiteY4" fmla="*/ 129540 h 134302"/>
                  <a:gd name="connsiteX5" fmla="*/ 16193 w 67448"/>
                  <a:gd name="connsiteY5" fmla="*/ 134302 h 134302"/>
                  <a:gd name="connsiteX6" fmla="*/ 3810 w 67448"/>
                  <a:gd name="connsiteY6" fmla="*/ 134302 h 134302"/>
                  <a:gd name="connsiteX7" fmla="*/ 0 w 67448"/>
                  <a:gd name="connsiteY7" fmla="*/ 129540 h 134302"/>
                  <a:gd name="connsiteX8" fmla="*/ 0 w 67448"/>
                  <a:gd name="connsiteY8" fmla="*/ 4763 h 134302"/>
                  <a:gd name="connsiteX9" fmla="*/ 3810 w 67448"/>
                  <a:gd name="connsiteY9" fmla="*/ 0 h 134302"/>
                  <a:gd name="connsiteX10" fmla="*/ 16193 w 67448"/>
                  <a:gd name="connsiteY10" fmla="*/ 0 h 134302"/>
                  <a:gd name="connsiteX11" fmla="*/ 20003 w 67448"/>
                  <a:gd name="connsiteY11" fmla="*/ 4763 h 134302"/>
                  <a:gd name="connsiteX12" fmla="*/ 20003 w 67448"/>
                  <a:gd name="connsiteY12" fmla="*/ 80010 h 134302"/>
                  <a:gd name="connsiteX13" fmla="*/ 43815 w 67448"/>
                  <a:gd name="connsiteY13" fmla="*/ 40957 h 134302"/>
                  <a:gd name="connsiteX14" fmla="*/ 48578 w 67448"/>
                  <a:gd name="connsiteY14" fmla="*/ 38100 h 134302"/>
                  <a:gd name="connsiteX15" fmla="*/ 62865 w 67448"/>
                  <a:gd name="connsiteY15" fmla="*/ 38100 h 134302"/>
                  <a:gd name="connsiteX16" fmla="*/ 64770 w 67448"/>
                  <a:gd name="connsiteY16" fmla="*/ 43815 h 134302"/>
                  <a:gd name="connsiteX17" fmla="*/ 39053 w 67448"/>
                  <a:gd name="connsiteY17" fmla="*/ 85725 h 134302"/>
                  <a:gd name="connsiteX18" fmla="*/ 65723 w 67448"/>
                  <a:gd name="connsiteY18" fmla="*/ 128588 h 134302"/>
                  <a:gd name="connsiteX19" fmla="*/ 64770 w 67448"/>
                  <a:gd name="connsiteY19" fmla="*/ 13430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7448" h="134302">
                    <a:moveTo>
                      <a:pt x="64770" y="134302"/>
                    </a:moveTo>
                    <a:lnTo>
                      <a:pt x="49530" y="134302"/>
                    </a:lnTo>
                    <a:cubicBezTo>
                      <a:pt x="47625" y="134302"/>
                      <a:pt x="46673" y="133350"/>
                      <a:pt x="44768" y="131445"/>
                    </a:cubicBezTo>
                    <a:lnTo>
                      <a:pt x="20003" y="91440"/>
                    </a:lnTo>
                    <a:lnTo>
                      <a:pt x="20003" y="129540"/>
                    </a:lnTo>
                    <a:cubicBezTo>
                      <a:pt x="20003" y="132397"/>
                      <a:pt x="19050" y="134302"/>
                      <a:pt x="16193" y="134302"/>
                    </a:cubicBezTo>
                    <a:lnTo>
                      <a:pt x="3810" y="134302"/>
                    </a:lnTo>
                    <a:cubicBezTo>
                      <a:pt x="1905" y="134302"/>
                      <a:pt x="0" y="132397"/>
                      <a:pt x="0" y="129540"/>
                    </a:cubicBezTo>
                    <a:lnTo>
                      <a:pt x="0" y="4763"/>
                    </a:lnTo>
                    <a:cubicBezTo>
                      <a:pt x="0" y="1905"/>
                      <a:pt x="953" y="0"/>
                      <a:pt x="3810" y="0"/>
                    </a:cubicBezTo>
                    <a:lnTo>
                      <a:pt x="16193" y="0"/>
                    </a:lnTo>
                    <a:cubicBezTo>
                      <a:pt x="18098" y="0"/>
                      <a:pt x="20003" y="1905"/>
                      <a:pt x="20003" y="4763"/>
                    </a:cubicBezTo>
                    <a:lnTo>
                      <a:pt x="20003" y="80010"/>
                    </a:lnTo>
                    <a:lnTo>
                      <a:pt x="43815" y="40957"/>
                    </a:lnTo>
                    <a:cubicBezTo>
                      <a:pt x="44768" y="39052"/>
                      <a:pt x="46673" y="38100"/>
                      <a:pt x="48578" y="38100"/>
                    </a:cubicBezTo>
                    <a:lnTo>
                      <a:pt x="62865" y="38100"/>
                    </a:lnTo>
                    <a:cubicBezTo>
                      <a:pt x="65723" y="38100"/>
                      <a:pt x="66675" y="40957"/>
                      <a:pt x="64770" y="43815"/>
                    </a:cubicBezTo>
                    <a:lnTo>
                      <a:pt x="39053" y="85725"/>
                    </a:lnTo>
                    <a:lnTo>
                      <a:pt x="65723" y="128588"/>
                    </a:lnTo>
                    <a:cubicBezTo>
                      <a:pt x="68580" y="131445"/>
                      <a:pt x="67628" y="134302"/>
                      <a:pt x="64770" y="13430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4" name="Freeform 73">
                <a:extLst>
                  <a:ext uri="{FF2B5EF4-FFF2-40B4-BE49-F238E27FC236}">
                    <a16:creationId xmlns:a16="http://schemas.microsoft.com/office/drawing/2014/main" id="{24923842-8246-351E-0D6A-D41586C414E8}"/>
                  </a:ext>
                </a:extLst>
              </p:cNvPr>
              <p:cNvSpPr/>
              <p:nvPr/>
            </p:nvSpPr>
            <p:spPr>
              <a:xfrm>
                <a:off x="5386388" y="260984"/>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0960"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5" name="Freeform 74">
                <a:extLst>
                  <a:ext uri="{FF2B5EF4-FFF2-40B4-BE49-F238E27FC236}">
                    <a16:creationId xmlns:a16="http://schemas.microsoft.com/office/drawing/2014/main" id="{49D7376E-0D8A-3FE1-7E93-B0EA1039F48C}"/>
                  </a:ext>
                </a:extLst>
              </p:cNvPr>
              <p:cNvSpPr/>
              <p:nvPr/>
            </p:nvSpPr>
            <p:spPr>
              <a:xfrm>
                <a:off x="5468303" y="23431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6" name="Freeform 75">
                <a:extLst>
                  <a:ext uri="{FF2B5EF4-FFF2-40B4-BE49-F238E27FC236}">
                    <a16:creationId xmlns:a16="http://schemas.microsoft.com/office/drawing/2014/main" id="{1B477231-243F-0172-DD6F-3D4BB1FC2F1B}"/>
                  </a:ext>
                </a:extLst>
              </p:cNvPr>
              <p:cNvSpPr/>
              <p:nvPr/>
            </p:nvSpPr>
            <p:spPr>
              <a:xfrm>
                <a:off x="5565458" y="225742"/>
                <a:ext cx="76200" cy="134302"/>
              </a:xfrm>
              <a:custGeom>
                <a:avLst/>
                <a:gdLst>
                  <a:gd name="connsiteX0" fmla="*/ 76200 w 76200"/>
                  <a:gd name="connsiteY0" fmla="*/ 44767 h 134302"/>
                  <a:gd name="connsiteX1" fmla="*/ 40005 w 76200"/>
                  <a:gd name="connsiteY1" fmla="*/ 89535 h 134302"/>
                  <a:gd name="connsiteX2" fmla="*/ 20955 w 76200"/>
                  <a:gd name="connsiteY2" fmla="*/ 89535 h 134302"/>
                  <a:gd name="connsiteX3" fmla="*/ 20955 w 76200"/>
                  <a:gd name="connsiteY3" fmla="*/ 129540 h 134302"/>
                  <a:gd name="connsiteX4" fmla="*/ 17145 w 76200"/>
                  <a:gd name="connsiteY4" fmla="*/ 134302 h 134302"/>
                  <a:gd name="connsiteX5" fmla="*/ 3810 w 76200"/>
                  <a:gd name="connsiteY5" fmla="*/ 134302 h 134302"/>
                  <a:gd name="connsiteX6" fmla="*/ 0 w 76200"/>
                  <a:gd name="connsiteY6" fmla="*/ 129540 h 134302"/>
                  <a:gd name="connsiteX7" fmla="*/ 0 w 76200"/>
                  <a:gd name="connsiteY7" fmla="*/ 4763 h 134302"/>
                  <a:gd name="connsiteX8" fmla="*/ 3810 w 76200"/>
                  <a:gd name="connsiteY8" fmla="*/ 0 h 134302"/>
                  <a:gd name="connsiteX9" fmla="*/ 20955 w 76200"/>
                  <a:gd name="connsiteY9" fmla="*/ 0 h 134302"/>
                  <a:gd name="connsiteX10" fmla="*/ 40005 w 76200"/>
                  <a:gd name="connsiteY10" fmla="*/ 0 h 134302"/>
                  <a:gd name="connsiteX11" fmla="*/ 76200 w 76200"/>
                  <a:gd name="connsiteY11" fmla="*/ 44767 h 134302"/>
                  <a:gd name="connsiteX12" fmla="*/ 55245 w 76200"/>
                  <a:gd name="connsiteY12" fmla="*/ 44767 h 134302"/>
                  <a:gd name="connsiteX13" fmla="*/ 40005 w 76200"/>
                  <a:gd name="connsiteY13" fmla="*/ 24765 h 134302"/>
                  <a:gd name="connsiteX14" fmla="*/ 20955 w 76200"/>
                  <a:gd name="connsiteY14" fmla="*/ 24765 h 134302"/>
                  <a:gd name="connsiteX15" fmla="*/ 20955 w 76200"/>
                  <a:gd name="connsiteY15" fmla="*/ 63817 h 134302"/>
                  <a:gd name="connsiteX16" fmla="*/ 40005 w 76200"/>
                  <a:gd name="connsiteY16" fmla="*/ 63817 h 134302"/>
                  <a:gd name="connsiteX17" fmla="*/ 55245 w 76200"/>
                  <a:gd name="connsiteY17" fmla="*/ 4476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6200" h="134302">
                    <a:moveTo>
                      <a:pt x="76200" y="44767"/>
                    </a:moveTo>
                    <a:cubicBezTo>
                      <a:pt x="76200" y="69532"/>
                      <a:pt x="60007" y="89535"/>
                      <a:pt x="40005" y="89535"/>
                    </a:cubicBezTo>
                    <a:lnTo>
                      <a:pt x="20955" y="89535"/>
                    </a:lnTo>
                    <a:lnTo>
                      <a:pt x="20955" y="129540"/>
                    </a:lnTo>
                    <a:cubicBezTo>
                      <a:pt x="20955" y="132397"/>
                      <a:pt x="20002" y="134302"/>
                      <a:pt x="17145" y="134302"/>
                    </a:cubicBezTo>
                    <a:lnTo>
                      <a:pt x="3810" y="134302"/>
                    </a:lnTo>
                    <a:cubicBezTo>
                      <a:pt x="1905" y="134302"/>
                      <a:pt x="0" y="132397"/>
                      <a:pt x="0" y="129540"/>
                    </a:cubicBezTo>
                    <a:lnTo>
                      <a:pt x="0" y="4763"/>
                    </a:lnTo>
                    <a:cubicBezTo>
                      <a:pt x="0" y="1905"/>
                      <a:pt x="952" y="0"/>
                      <a:pt x="3810" y="0"/>
                    </a:cubicBezTo>
                    <a:lnTo>
                      <a:pt x="20955" y="0"/>
                    </a:lnTo>
                    <a:lnTo>
                      <a:pt x="40005" y="0"/>
                    </a:lnTo>
                    <a:cubicBezTo>
                      <a:pt x="60007" y="952"/>
                      <a:pt x="76200" y="20955"/>
                      <a:pt x="76200" y="44767"/>
                    </a:cubicBezTo>
                    <a:close/>
                    <a:moveTo>
                      <a:pt x="55245" y="44767"/>
                    </a:moveTo>
                    <a:cubicBezTo>
                      <a:pt x="55245" y="33338"/>
                      <a:pt x="48577" y="24765"/>
                      <a:pt x="40005" y="24765"/>
                    </a:cubicBezTo>
                    <a:lnTo>
                      <a:pt x="20955" y="24765"/>
                    </a:lnTo>
                    <a:lnTo>
                      <a:pt x="20955" y="63817"/>
                    </a:lnTo>
                    <a:lnTo>
                      <a:pt x="40005" y="63817"/>
                    </a:lnTo>
                    <a:cubicBezTo>
                      <a:pt x="48577" y="64770"/>
                      <a:pt x="55245" y="56197"/>
                      <a:pt x="55245" y="447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7DD667BF-F8D5-365D-8EC0-12668CED97B4}"/>
                  </a:ext>
                </a:extLst>
              </p:cNvPr>
              <p:cNvSpPr/>
              <p:nvPr/>
            </p:nvSpPr>
            <p:spPr>
              <a:xfrm>
                <a:off x="5646420" y="26193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E7472347-8F9E-4831-F10F-279D5F2259D0}"/>
                  </a:ext>
                </a:extLst>
              </p:cNvPr>
              <p:cNvSpPr/>
              <p:nvPr/>
            </p:nvSpPr>
            <p:spPr>
              <a:xfrm>
                <a:off x="5736908" y="261937"/>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3 w 60959"/>
                  <a:gd name="connsiteY4" fmla="*/ 67628 h 100965"/>
                  <a:gd name="connsiteX5" fmla="*/ 20002 w 60959"/>
                  <a:gd name="connsiteY5" fmla="*/ 71438 h 100965"/>
                  <a:gd name="connsiteX6" fmla="*/ 31432 w 60959"/>
                  <a:gd name="connsiteY6" fmla="*/ 79057 h 100965"/>
                  <a:gd name="connsiteX7" fmla="*/ 42863 w 60959"/>
                  <a:gd name="connsiteY7" fmla="*/ 70485 h 100965"/>
                  <a:gd name="connsiteX8" fmla="*/ 1905 w 60959"/>
                  <a:gd name="connsiteY8" fmla="*/ 30480 h 100965"/>
                  <a:gd name="connsiteX9" fmla="*/ 31432 w 60959"/>
                  <a:gd name="connsiteY9" fmla="*/ 0 h 100965"/>
                  <a:gd name="connsiteX10" fmla="*/ 60007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7 h 100965"/>
                  <a:gd name="connsiteX15" fmla="*/ 20002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2"/>
                      <a:pt x="952" y="67628"/>
                      <a:pt x="3810" y="67628"/>
                    </a:cubicBezTo>
                    <a:lnTo>
                      <a:pt x="16193" y="67628"/>
                    </a:lnTo>
                    <a:cubicBezTo>
                      <a:pt x="18097" y="67628"/>
                      <a:pt x="19050" y="69532"/>
                      <a:pt x="20002" y="71438"/>
                    </a:cubicBezTo>
                    <a:cubicBezTo>
                      <a:pt x="20955" y="76200"/>
                      <a:pt x="25718" y="79057"/>
                      <a:pt x="31432" y="79057"/>
                    </a:cubicBezTo>
                    <a:cubicBezTo>
                      <a:pt x="39052" y="79057"/>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2"/>
                      <a:pt x="59055" y="33338"/>
                      <a:pt x="56197" y="33338"/>
                    </a:cubicBezTo>
                    <a:lnTo>
                      <a:pt x="43815" y="33338"/>
                    </a:lnTo>
                    <a:cubicBezTo>
                      <a:pt x="41910" y="33338"/>
                      <a:pt x="40957" y="31432"/>
                      <a:pt x="40005" y="29528"/>
                    </a:cubicBezTo>
                    <a:cubicBezTo>
                      <a:pt x="39052" y="24765"/>
                      <a:pt x="35243" y="21907"/>
                      <a:pt x="30480" y="21907"/>
                    </a:cubicBezTo>
                    <a:cubicBezTo>
                      <a:pt x="23813" y="21907"/>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9" name="Freeform 78">
                <a:extLst>
                  <a:ext uri="{FF2B5EF4-FFF2-40B4-BE49-F238E27FC236}">
                    <a16:creationId xmlns:a16="http://schemas.microsoft.com/office/drawing/2014/main" id="{A0AF63FA-5590-4D31-295F-9DBD6C0E5740}"/>
                  </a:ext>
                </a:extLst>
              </p:cNvPr>
              <p:cNvSpPr/>
              <p:nvPr/>
            </p:nvSpPr>
            <p:spPr>
              <a:xfrm>
                <a:off x="5813108" y="22574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2 w 20002"/>
                  <a:gd name="connsiteY4" fmla="*/ 4763 h 134302"/>
                  <a:gd name="connsiteX5" fmla="*/ 20002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2 w 20002"/>
                  <a:gd name="connsiteY13" fmla="*/ 42863 h 134302"/>
                  <a:gd name="connsiteX14" fmla="*/ 20002 w 20002"/>
                  <a:gd name="connsiteY14" fmla="*/ 129540 h 134302"/>
                  <a:gd name="connsiteX15" fmla="*/ 16193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3" y="0"/>
                    </a:lnTo>
                    <a:cubicBezTo>
                      <a:pt x="18097" y="0"/>
                      <a:pt x="20002" y="1905"/>
                      <a:pt x="20002" y="4763"/>
                    </a:cubicBezTo>
                    <a:lnTo>
                      <a:pt x="20002" y="20955"/>
                    </a:lnTo>
                    <a:cubicBezTo>
                      <a:pt x="20002" y="23813"/>
                      <a:pt x="19050" y="25717"/>
                      <a:pt x="16193" y="25717"/>
                    </a:cubicBezTo>
                    <a:lnTo>
                      <a:pt x="3810" y="25717"/>
                    </a:lnTo>
                    <a:cubicBezTo>
                      <a:pt x="952" y="25717"/>
                      <a:pt x="0" y="23813"/>
                      <a:pt x="0" y="20955"/>
                    </a:cubicBezTo>
                    <a:close/>
                    <a:moveTo>
                      <a:pt x="0" y="129540"/>
                    </a:moveTo>
                    <a:lnTo>
                      <a:pt x="0" y="42863"/>
                    </a:lnTo>
                    <a:cubicBezTo>
                      <a:pt x="0" y="40005"/>
                      <a:pt x="952" y="38100"/>
                      <a:pt x="3810" y="38100"/>
                    </a:cubicBezTo>
                    <a:lnTo>
                      <a:pt x="16193" y="38100"/>
                    </a:lnTo>
                    <a:cubicBezTo>
                      <a:pt x="18097" y="38100"/>
                      <a:pt x="20002" y="40005"/>
                      <a:pt x="20002" y="42863"/>
                    </a:cubicBezTo>
                    <a:lnTo>
                      <a:pt x="20002" y="129540"/>
                    </a:lnTo>
                    <a:cubicBezTo>
                      <a:pt x="20002" y="132397"/>
                      <a:pt x="19050" y="134302"/>
                      <a:pt x="16193" y="134302"/>
                    </a:cubicBezTo>
                    <a:lnTo>
                      <a:pt x="3810" y="134302"/>
                    </a:lnTo>
                    <a:cubicBezTo>
                      <a:pt x="952"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0" name="Freeform 79">
                <a:extLst>
                  <a:ext uri="{FF2B5EF4-FFF2-40B4-BE49-F238E27FC236}">
                    <a16:creationId xmlns:a16="http://schemas.microsoft.com/office/drawing/2014/main" id="{5967AA3D-DF8E-0D06-AF44-1F25B505AB2F}"/>
                  </a:ext>
                </a:extLst>
              </p:cNvPr>
              <p:cNvSpPr/>
              <p:nvPr/>
            </p:nvSpPr>
            <p:spPr>
              <a:xfrm>
                <a:off x="5843588" y="234315"/>
                <a:ext cx="46672" cy="125729"/>
              </a:xfrm>
              <a:custGeom>
                <a:avLst/>
                <a:gdLst>
                  <a:gd name="connsiteX0" fmla="*/ 46672 w 46672"/>
                  <a:gd name="connsiteY0" fmla="*/ 35242 h 125729"/>
                  <a:gd name="connsiteX1" fmla="*/ 46672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2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2" y="35242"/>
                    </a:moveTo>
                    <a:lnTo>
                      <a:pt x="46672" y="49530"/>
                    </a:lnTo>
                    <a:cubicBezTo>
                      <a:pt x="46672"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7" y="30480"/>
                      <a:pt x="46672" y="32385"/>
                      <a:pt x="46672"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1" name="Freeform 80">
                <a:extLst>
                  <a:ext uri="{FF2B5EF4-FFF2-40B4-BE49-F238E27FC236}">
                    <a16:creationId xmlns:a16="http://schemas.microsoft.com/office/drawing/2014/main" id="{14D3B924-FEAB-FA1B-2796-78EF5A29ADB8}"/>
                  </a:ext>
                </a:extLst>
              </p:cNvPr>
              <p:cNvSpPr/>
              <p:nvPr/>
            </p:nvSpPr>
            <p:spPr>
              <a:xfrm>
                <a:off x="5901690" y="22574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2 w 20002"/>
                  <a:gd name="connsiteY4" fmla="*/ 4763 h 134302"/>
                  <a:gd name="connsiteX5" fmla="*/ 20002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2 w 20002"/>
                  <a:gd name="connsiteY13" fmla="*/ 42863 h 134302"/>
                  <a:gd name="connsiteX14" fmla="*/ 20002 w 20002"/>
                  <a:gd name="connsiteY14" fmla="*/ 129540 h 134302"/>
                  <a:gd name="connsiteX15" fmla="*/ 16193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3" y="0"/>
                    </a:lnTo>
                    <a:cubicBezTo>
                      <a:pt x="18098" y="0"/>
                      <a:pt x="20002" y="1905"/>
                      <a:pt x="20002" y="4763"/>
                    </a:cubicBezTo>
                    <a:lnTo>
                      <a:pt x="20002" y="20955"/>
                    </a:lnTo>
                    <a:cubicBezTo>
                      <a:pt x="20002" y="23813"/>
                      <a:pt x="19050" y="25717"/>
                      <a:pt x="16193" y="25717"/>
                    </a:cubicBezTo>
                    <a:lnTo>
                      <a:pt x="3810" y="25717"/>
                    </a:lnTo>
                    <a:cubicBezTo>
                      <a:pt x="952" y="25717"/>
                      <a:pt x="0" y="23813"/>
                      <a:pt x="0" y="20955"/>
                    </a:cubicBezTo>
                    <a:close/>
                    <a:moveTo>
                      <a:pt x="0" y="129540"/>
                    </a:moveTo>
                    <a:lnTo>
                      <a:pt x="0" y="42863"/>
                    </a:lnTo>
                    <a:cubicBezTo>
                      <a:pt x="0" y="40005"/>
                      <a:pt x="952" y="38100"/>
                      <a:pt x="3810" y="38100"/>
                    </a:cubicBezTo>
                    <a:lnTo>
                      <a:pt x="16193" y="38100"/>
                    </a:lnTo>
                    <a:cubicBezTo>
                      <a:pt x="18098" y="38100"/>
                      <a:pt x="20002" y="40005"/>
                      <a:pt x="20002" y="42863"/>
                    </a:cubicBezTo>
                    <a:lnTo>
                      <a:pt x="20002" y="129540"/>
                    </a:lnTo>
                    <a:cubicBezTo>
                      <a:pt x="20002" y="132397"/>
                      <a:pt x="19050" y="134302"/>
                      <a:pt x="16193" y="134302"/>
                    </a:cubicBezTo>
                    <a:lnTo>
                      <a:pt x="3810" y="134302"/>
                    </a:lnTo>
                    <a:cubicBezTo>
                      <a:pt x="952"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2" name="Freeform 81">
                <a:extLst>
                  <a:ext uri="{FF2B5EF4-FFF2-40B4-BE49-F238E27FC236}">
                    <a16:creationId xmlns:a16="http://schemas.microsoft.com/office/drawing/2014/main" id="{443D5E3D-08E4-3485-514D-4AF4FA42C38F}"/>
                  </a:ext>
                </a:extLst>
              </p:cNvPr>
              <p:cNvSpPr/>
              <p:nvPr/>
            </p:nvSpPr>
            <p:spPr>
              <a:xfrm>
                <a:off x="5935028" y="261937"/>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3" name="Freeform 82">
                <a:extLst>
                  <a:ext uri="{FF2B5EF4-FFF2-40B4-BE49-F238E27FC236}">
                    <a16:creationId xmlns:a16="http://schemas.microsoft.com/office/drawing/2014/main" id="{7E3413BC-C7DB-ED61-D7E9-D8B8F07FD449}"/>
                  </a:ext>
                </a:extLst>
              </p:cNvPr>
              <p:cNvSpPr/>
              <p:nvPr/>
            </p:nvSpPr>
            <p:spPr>
              <a:xfrm>
                <a:off x="6029325" y="26193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2 w 65722"/>
                  <a:gd name="connsiteY7" fmla="*/ 42863 h 98107"/>
                  <a:gd name="connsiteX8" fmla="*/ 20002 w 65722"/>
                  <a:gd name="connsiteY8" fmla="*/ 93345 h 98107"/>
                  <a:gd name="connsiteX9" fmla="*/ 16192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2 w 65722"/>
                  <a:gd name="connsiteY14" fmla="*/ 1905 h 98107"/>
                  <a:gd name="connsiteX15" fmla="*/ 20002 w 65722"/>
                  <a:gd name="connsiteY15" fmla="*/ 6668 h 98107"/>
                  <a:gd name="connsiteX16" fmla="*/ 20002 w 65722"/>
                  <a:gd name="connsiteY16" fmla="*/ 12382 h 98107"/>
                  <a:gd name="connsiteX17" fmla="*/ 40957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7" y="22860"/>
                      <a:pt x="33338" y="22860"/>
                    </a:cubicBezTo>
                    <a:cubicBezTo>
                      <a:pt x="25717" y="22860"/>
                      <a:pt x="20002" y="28575"/>
                      <a:pt x="20002" y="42863"/>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2382"/>
                    </a:lnTo>
                    <a:cubicBezTo>
                      <a:pt x="23813" y="4763"/>
                      <a:pt x="31432" y="0"/>
                      <a:pt x="40957"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4" name="Freeform 83">
                <a:extLst>
                  <a:ext uri="{FF2B5EF4-FFF2-40B4-BE49-F238E27FC236}">
                    <a16:creationId xmlns:a16="http://schemas.microsoft.com/office/drawing/2014/main" id="{46432797-6831-0830-4C8D-615EBD825AC4}"/>
                  </a:ext>
                </a:extLst>
              </p:cNvPr>
              <p:cNvSpPr/>
              <p:nvPr/>
            </p:nvSpPr>
            <p:spPr>
              <a:xfrm>
                <a:off x="5057775" y="47148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07D80CEF-32BE-0630-545F-D7B908CA85F5}"/>
                  </a:ext>
                </a:extLst>
              </p:cNvPr>
              <p:cNvSpPr/>
              <p:nvPr/>
            </p:nvSpPr>
            <p:spPr>
              <a:xfrm>
                <a:off x="5141595" y="433387"/>
                <a:ext cx="47625" cy="136207"/>
              </a:xfrm>
              <a:custGeom>
                <a:avLst/>
                <a:gdLst>
                  <a:gd name="connsiteX0" fmla="*/ 31432 w 47625"/>
                  <a:gd name="connsiteY0" fmla="*/ 40005 h 136207"/>
                  <a:gd name="connsiteX1" fmla="*/ 31432 w 47625"/>
                  <a:gd name="connsiteY1" fmla="*/ 40005 h 136207"/>
                  <a:gd name="connsiteX2" fmla="*/ 43815 w 47625"/>
                  <a:gd name="connsiteY2" fmla="*/ 40957 h 136207"/>
                  <a:gd name="connsiteX3" fmla="*/ 47625 w 47625"/>
                  <a:gd name="connsiteY3" fmla="*/ 45720 h 136207"/>
                  <a:gd name="connsiteX4" fmla="*/ 47625 w 47625"/>
                  <a:gd name="connsiteY4" fmla="*/ 60007 h 136207"/>
                  <a:gd name="connsiteX5" fmla="*/ 43815 w 47625"/>
                  <a:gd name="connsiteY5" fmla="*/ 64770 h 136207"/>
                  <a:gd name="connsiteX6" fmla="*/ 31432 w 47625"/>
                  <a:gd name="connsiteY6" fmla="*/ 64770 h 136207"/>
                  <a:gd name="connsiteX7" fmla="*/ 31432 w 47625"/>
                  <a:gd name="connsiteY7" fmla="*/ 131445 h 136207"/>
                  <a:gd name="connsiteX8" fmla="*/ 27622 w 47625"/>
                  <a:gd name="connsiteY8" fmla="*/ 136207 h 136207"/>
                  <a:gd name="connsiteX9" fmla="*/ 15240 w 47625"/>
                  <a:gd name="connsiteY9" fmla="*/ 136207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7 h 136207"/>
                  <a:gd name="connsiteX14" fmla="*/ 0 w 47625"/>
                  <a:gd name="connsiteY14" fmla="*/ 45720 h 136207"/>
                  <a:gd name="connsiteX15" fmla="*/ 3810 w 47625"/>
                  <a:gd name="connsiteY15" fmla="*/ 40957 h 136207"/>
                  <a:gd name="connsiteX16" fmla="*/ 11430 w 47625"/>
                  <a:gd name="connsiteY16" fmla="*/ 40957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2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2" y="40005"/>
                    </a:moveTo>
                    <a:lnTo>
                      <a:pt x="31432" y="40005"/>
                    </a:lnTo>
                    <a:lnTo>
                      <a:pt x="43815" y="40957"/>
                    </a:lnTo>
                    <a:cubicBezTo>
                      <a:pt x="45720" y="40957"/>
                      <a:pt x="47625" y="42863"/>
                      <a:pt x="47625" y="45720"/>
                    </a:cubicBezTo>
                    <a:lnTo>
                      <a:pt x="47625" y="60007"/>
                    </a:lnTo>
                    <a:cubicBezTo>
                      <a:pt x="47625" y="62865"/>
                      <a:pt x="46672" y="64770"/>
                      <a:pt x="43815" y="64770"/>
                    </a:cubicBezTo>
                    <a:lnTo>
                      <a:pt x="31432" y="64770"/>
                    </a:lnTo>
                    <a:lnTo>
                      <a:pt x="31432" y="131445"/>
                    </a:lnTo>
                    <a:cubicBezTo>
                      <a:pt x="31432" y="134303"/>
                      <a:pt x="30480" y="136207"/>
                      <a:pt x="27622" y="136207"/>
                    </a:cubicBezTo>
                    <a:lnTo>
                      <a:pt x="15240" y="136207"/>
                    </a:lnTo>
                    <a:cubicBezTo>
                      <a:pt x="13335" y="136207"/>
                      <a:pt x="11430" y="134303"/>
                      <a:pt x="11430" y="131445"/>
                    </a:cubicBezTo>
                    <a:lnTo>
                      <a:pt x="11430" y="64770"/>
                    </a:lnTo>
                    <a:lnTo>
                      <a:pt x="3810" y="64770"/>
                    </a:lnTo>
                    <a:cubicBezTo>
                      <a:pt x="1905" y="64770"/>
                      <a:pt x="0" y="62865"/>
                      <a:pt x="0" y="60007"/>
                    </a:cubicBezTo>
                    <a:lnTo>
                      <a:pt x="0" y="45720"/>
                    </a:lnTo>
                    <a:cubicBezTo>
                      <a:pt x="0" y="42863"/>
                      <a:pt x="952" y="40957"/>
                      <a:pt x="3810" y="40957"/>
                    </a:cubicBezTo>
                    <a:lnTo>
                      <a:pt x="11430" y="40957"/>
                    </a:lnTo>
                    <a:lnTo>
                      <a:pt x="11430" y="40005"/>
                    </a:lnTo>
                    <a:cubicBezTo>
                      <a:pt x="11430" y="15240"/>
                      <a:pt x="21907" y="0"/>
                      <a:pt x="43815" y="0"/>
                    </a:cubicBezTo>
                    <a:cubicBezTo>
                      <a:pt x="45720" y="0"/>
                      <a:pt x="47625" y="1905"/>
                      <a:pt x="47625" y="4763"/>
                    </a:cubicBezTo>
                    <a:lnTo>
                      <a:pt x="47625" y="19050"/>
                    </a:lnTo>
                    <a:cubicBezTo>
                      <a:pt x="47625" y="21907"/>
                      <a:pt x="46672" y="23813"/>
                      <a:pt x="43815" y="23813"/>
                    </a:cubicBezTo>
                    <a:cubicBezTo>
                      <a:pt x="36195" y="23813"/>
                      <a:pt x="31432" y="28575"/>
                      <a:pt x="31432"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99C12A1A-840F-9513-93EE-64DEC6F444AC}"/>
                  </a:ext>
                </a:extLst>
              </p:cNvPr>
              <p:cNvSpPr/>
              <p:nvPr/>
            </p:nvSpPr>
            <p:spPr>
              <a:xfrm>
                <a:off x="5229225" y="443865"/>
                <a:ext cx="46672" cy="125729"/>
              </a:xfrm>
              <a:custGeom>
                <a:avLst/>
                <a:gdLst>
                  <a:gd name="connsiteX0" fmla="*/ 46672 w 46672"/>
                  <a:gd name="connsiteY0" fmla="*/ 35242 h 125729"/>
                  <a:gd name="connsiteX1" fmla="*/ 46672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2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2" y="35242"/>
                    </a:moveTo>
                    <a:lnTo>
                      <a:pt x="46672" y="49530"/>
                    </a:lnTo>
                    <a:cubicBezTo>
                      <a:pt x="46672"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7" y="30480"/>
                      <a:pt x="46672" y="32385"/>
                      <a:pt x="46672"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7" name="Freeform 86">
                <a:extLst>
                  <a:ext uri="{FF2B5EF4-FFF2-40B4-BE49-F238E27FC236}">
                    <a16:creationId xmlns:a16="http://schemas.microsoft.com/office/drawing/2014/main" id="{26801E3C-E403-6CC6-9D13-2FB7B3F59B29}"/>
                  </a:ext>
                </a:extLst>
              </p:cNvPr>
              <p:cNvSpPr/>
              <p:nvPr/>
            </p:nvSpPr>
            <p:spPr>
              <a:xfrm>
                <a:off x="5286375" y="435292"/>
                <a:ext cx="65722" cy="134302"/>
              </a:xfrm>
              <a:custGeom>
                <a:avLst/>
                <a:gdLst>
                  <a:gd name="connsiteX0" fmla="*/ 65722 w 65722"/>
                  <a:gd name="connsiteY0" fmla="*/ 73342 h 134302"/>
                  <a:gd name="connsiteX1" fmla="*/ 65722 w 65722"/>
                  <a:gd name="connsiteY1" fmla="*/ 129540 h 134302"/>
                  <a:gd name="connsiteX2" fmla="*/ 61913 w 65722"/>
                  <a:gd name="connsiteY2" fmla="*/ 134302 h 134302"/>
                  <a:gd name="connsiteX3" fmla="*/ 49530 w 65722"/>
                  <a:gd name="connsiteY3" fmla="*/ 134302 h 134302"/>
                  <a:gd name="connsiteX4" fmla="*/ 45720 w 65722"/>
                  <a:gd name="connsiteY4" fmla="*/ 129540 h 134302"/>
                  <a:gd name="connsiteX5" fmla="*/ 45720 w 65722"/>
                  <a:gd name="connsiteY5" fmla="*/ 75247 h 134302"/>
                  <a:gd name="connsiteX6" fmla="*/ 33338 w 65722"/>
                  <a:gd name="connsiteY6" fmla="*/ 59055 h 134302"/>
                  <a:gd name="connsiteX7" fmla="*/ 20002 w 65722"/>
                  <a:gd name="connsiteY7" fmla="*/ 79057 h 134302"/>
                  <a:gd name="connsiteX8" fmla="*/ 20002 w 65722"/>
                  <a:gd name="connsiteY8" fmla="*/ 129540 h 134302"/>
                  <a:gd name="connsiteX9" fmla="*/ 16192 w 65722"/>
                  <a:gd name="connsiteY9" fmla="*/ 134302 h 134302"/>
                  <a:gd name="connsiteX10" fmla="*/ 3810 w 65722"/>
                  <a:gd name="connsiteY10" fmla="*/ 134302 h 134302"/>
                  <a:gd name="connsiteX11" fmla="*/ 0 w 65722"/>
                  <a:gd name="connsiteY11" fmla="*/ 129540 h 134302"/>
                  <a:gd name="connsiteX12" fmla="*/ 0 w 65722"/>
                  <a:gd name="connsiteY12" fmla="*/ 4763 h 134302"/>
                  <a:gd name="connsiteX13" fmla="*/ 3810 w 65722"/>
                  <a:gd name="connsiteY13" fmla="*/ 0 h 134302"/>
                  <a:gd name="connsiteX14" fmla="*/ 16192 w 65722"/>
                  <a:gd name="connsiteY14" fmla="*/ 0 h 134302"/>
                  <a:gd name="connsiteX15" fmla="*/ 20002 w 65722"/>
                  <a:gd name="connsiteY15" fmla="*/ 4763 h 134302"/>
                  <a:gd name="connsiteX16" fmla="*/ 20002 w 65722"/>
                  <a:gd name="connsiteY16" fmla="*/ 48577 h 134302"/>
                  <a:gd name="connsiteX17" fmla="*/ 40957 w 65722"/>
                  <a:gd name="connsiteY17" fmla="*/ 36195 h 134302"/>
                  <a:gd name="connsiteX18" fmla="*/ 65722 w 65722"/>
                  <a:gd name="connsiteY18" fmla="*/ 7334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2" y="73342"/>
                    </a:moveTo>
                    <a:lnTo>
                      <a:pt x="65722" y="129540"/>
                    </a:lnTo>
                    <a:cubicBezTo>
                      <a:pt x="65722" y="132397"/>
                      <a:pt x="64770" y="134302"/>
                      <a:pt x="61913" y="134302"/>
                    </a:cubicBezTo>
                    <a:lnTo>
                      <a:pt x="49530" y="134302"/>
                    </a:lnTo>
                    <a:cubicBezTo>
                      <a:pt x="47625" y="134302"/>
                      <a:pt x="45720" y="132397"/>
                      <a:pt x="45720" y="129540"/>
                    </a:cubicBezTo>
                    <a:lnTo>
                      <a:pt x="45720" y="75247"/>
                    </a:lnTo>
                    <a:cubicBezTo>
                      <a:pt x="45720" y="64770"/>
                      <a:pt x="40957" y="59055"/>
                      <a:pt x="33338" y="59055"/>
                    </a:cubicBezTo>
                    <a:cubicBezTo>
                      <a:pt x="25717" y="59055"/>
                      <a:pt x="20002" y="64770"/>
                      <a:pt x="20002" y="79057"/>
                    </a:cubicBezTo>
                    <a:lnTo>
                      <a:pt x="20002" y="129540"/>
                    </a:lnTo>
                    <a:cubicBezTo>
                      <a:pt x="20002" y="132397"/>
                      <a:pt x="19050" y="134302"/>
                      <a:pt x="16192" y="134302"/>
                    </a:cubicBezTo>
                    <a:lnTo>
                      <a:pt x="3810" y="134302"/>
                    </a:lnTo>
                    <a:cubicBezTo>
                      <a:pt x="1905" y="134302"/>
                      <a:pt x="0" y="132397"/>
                      <a:pt x="0" y="129540"/>
                    </a:cubicBezTo>
                    <a:lnTo>
                      <a:pt x="0" y="4763"/>
                    </a:lnTo>
                    <a:cubicBezTo>
                      <a:pt x="0" y="1905"/>
                      <a:pt x="952" y="0"/>
                      <a:pt x="3810" y="0"/>
                    </a:cubicBezTo>
                    <a:lnTo>
                      <a:pt x="16192" y="0"/>
                    </a:lnTo>
                    <a:cubicBezTo>
                      <a:pt x="18097" y="0"/>
                      <a:pt x="20002" y="1905"/>
                      <a:pt x="20002" y="4763"/>
                    </a:cubicBezTo>
                    <a:lnTo>
                      <a:pt x="20002" y="48577"/>
                    </a:lnTo>
                    <a:cubicBezTo>
                      <a:pt x="23813" y="40957"/>
                      <a:pt x="31432" y="36195"/>
                      <a:pt x="40957" y="36195"/>
                    </a:cubicBezTo>
                    <a:cubicBezTo>
                      <a:pt x="55245" y="36195"/>
                      <a:pt x="65722" y="50482"/>
                      <a:pt x="65722" y="733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8" name="Freeform 87">
                <a:extLst>
                  <a:ext uri="{FF2B5EF4-FFF2-40B4-BE49-F238E27FC236}">
                    <a16:creationId xmlns:a16="http://schemas.microsoft.com/office/drawing/2014/main" id="{BF2ABC4D-63C1-002D-465B-7D7AD1956A0E}"/>
                  </a:ext>
                </a:extLst>
              </p:cNvPr>
              <p:cNvSpPr/>
              <p:nvPr/>
            </p:nvSpPr>
            <p:spPr>
              <a:xfrm>
                <a:off x="5365433" y="470534"/>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8"/>
                      <a:pt x="0" y="50483"/>
                    </a:cubicBezTo>
                    <a:cubicBezTo>
                      <a:pt x="0" y="21908"/>
                      <a:pt x="16193" y="0"/>
                      <a:pt x="40005" y="0"/>
                    </a:cubicBezTo>
                    <a:cubicBezTo>
                      <a:pt x="61913"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2B68BFD7-9BEE-BD9C-BEE5-6BB74561518D}"/>
                  </a:ext>
                </a:extLst>
              </p:cNvPr>
              <p:cNvSpPr/>
              <p:nvPr/>
            </p:nvSpPr>
            <p:spPr>
              <a:xfrm>
                <a:off x="5490210" y="433387"/>
                <a:ext cx="106084" cy="138134"/>
              </a:xfrm>
              <a:custGeom>
                <a:avLst/>
                <a:gdLst>
                  <a:gd name="connsiteX0" fmla="*/ 0 w 106084"/>
                  <a:gd name="connsiteY0" fmla="*/ 69532 h 138134"/>
                  <a:gd name="connsiteX1" fmla="*/ 55245 w 106084"/>
                  <a:gd name="connsiteY1" fmla="*/ 0 h 138134"/>
                  <a:gd name="connsiteX2" fmla="*/ 105728 w 106084"/>
                  <a:gd name="connsiteY2" fmla="*/ 44768 h 138134"/>
                  <a:gd name="connsiteX3" fmla="*/ 102870 w 106084"/>
                  <a:gd name="connsiteY3" fmla="*/ 49530 h 138134"/>
                  <a:gd name="connsiteX4" fmla="*/ 87630 w 106084"/>
                  <a:gd name="connsiteY4" fmla="*/ 49530 h 138134"/>
                  <a:gd name="connsiteX5" fmla="*/ 83820 w 106084"/>
                  <a:gd name="connsiteY5" fmla="*/ 45720 h 138134"/>
                  <a:gd name="connsiteX6" fmla="*/ 55245 w 106084"/>
                  <a:gd name="connsiteY6" fmla="*/ 24765 h 138134"/>
                  <a:gd name="connsiteX7" fmla="*/ 20955 w 106084"/>
                  <a:gd name="connsiteY7" fmla="*/ 68580 h 138134"/>
                  <a:gd name="connsiteX8" fmla="*/ 55245 w 106084"/>
                  <a:gd name="connsiteY8" fmla="*/ 112395 h 138134"/>
                  <a:gd name="connsiteX9" fmla="*/ 83820 w 106084"/>
                  <a:gd name="connsiteY9" fmla="*/ 91440 h 138134"/>
                  <a:gd name="connsiteX10" fmla="*/ 87630 w 106084"/>
                  <a:gd name="connsiteY10" fmla="*/ 87630 h 138134"/>
                  <a:gd name="connsiteX11" fmla="*/ 102870 w 106084"/>
                  <a:gd name="connsiteY11" fmla="*/ 87630 h 138134"/>
                  <a:gd name="connsiteX12" fmla="*/ 105728 w 106084"/>
                  <a:gd name="connsiteY12" fmla="*/ 92393 h 138134"/>
                  <a:gd name="connsiteX13" fmla="*/ 55245 w 106084"/>
                  <a:gd name="connsiteY13" fmla="*/ 138113 h 138134"/>
                  <a:gd name="connsiteX14" fmla="*/ 0 w 106084"/>
                  <a:gd name="connsiteY14" fmla="*/ 69532 h 13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84" h="138134">
                    <a:moveTo>
                      <a:pt x="0" y="69532"/>
                    </a:moveTo>
                    <a:cubicBezTo>
                      <a:pt x="0" y="30480"/>
                      <a:pt x="22860" y="0"/>
                      <a:pt x="55245" y="0"/>
                    </a:cubicBezTo>
                    <a:cubicBezTo>
                      <a:pt x="79057" y="0"/>
                      <a:pt x="99060" y="18097"/>
                      <a:pt x="105728" y="44768"/>
                    </a:cubicBezTo>
                    <a:cubicBezTo>
                      <a:pt x="106680" y="47625"/>
                      <a:pt x="104775" y="49530"/>
                      <a:pt x="102870" y="49530"/>
                    </a:cubicBezTo>
                    <a:lnTo>
                      <a:pt x="87630" y="49530"/>
                    </a:lnTo>
                    <a:cubicBezTo>
                      <a:pt x="85725" y="49530"/>
                      <a:pt x="84773" y="48578"/>
                      <a:pt x="83820" y="45720"/>
                    </a:cubicBezTo>
                    <a:cubicBezTo>
                      <a:pt x="79057" y="32385"/>
                      <a:pt x="67628" y="24765"/>
                      <a:pt x="55245" y="24765"/>
                    </a:cubicBezTo>
                    <a:cubicBezTo>
                      <a:pt x="34290" y="24765"/>
                      <a:pt x="20955" y="42863"/>
                      <a:pt x="20955" y="68580"/>
                    </a:cubicBezTo>
                    <a:cubicBezTo>
                      <a:pt x="20955" y="94297"/>
                      <a:pt x="34290" y="112395"/>
                      <a:pt x="55245" y="112395"/>
                    </a:cubicBezTo>
                    <a:cubicBezTo>
                      <a:pt x="67628" y="112395"/>
                      <a:pt x="79057" y="103822"/>
                      <a:pt x="83820" y="91440"/>
                    </a:cubicBezTo>
                    <a:cubicBezTo>
                      <a:pt x="84773" y="89535"/>
                      <a:pt x="85725" y="87630"/>
                      <a:pt x="87630" y="87630"/>
                    </a:cubicBezTo>
                    <a:lnTo>
                      <a:pt x="102870" y="87630"/>
                    </a:lnTo>
                    <a:cubicBezTo>
                      <a:pt x="105728" y="87630"/>
                      <a:pt x="106680" y="89535"/>
                      <a:pt x="105728" y="92393"/>
                    </a:cubicBezTo>
                    <a:cubicBezTo>
                      <a:pt x="99060" y="119063"/>
                      <a:pt x="79057" y="138113"/>
                      <a:pt x="55245" y="138113"/>
                    </a:cubicBezTo>
                    <a:cubicBezTo>
                      <a:pt x="22860" y="139065"/>
                      <a:pt x="0" y="108585"/>
                      <a:pt x="0" y="6953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0C77BF57-FB08-2E98-744F-EA8ECC13390E}"/>
                  </a:ext>
                </a:extLst>
              </p:cNvPr>
              <p:cNvSpPr/>
              <p:nvPr/>
            </p:nvSpPr>
            <p:spPr>
              <a:xfrm>
                <a:off x="5603558" y="47148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1" name="Freeform 90">
                <a:extLst>
                  <a:ext uri="{FF2B5EF4-FFF2-40B4-BE49-F238E27FC236}">
                    <a16:creationId xmlns:a16="http://schemas.microsoft.com/office/drawing/2014/main" id="{3D04398C-1012-C16E-42B6-DDC12880AB77}"/>
                  </a:ext>
                </a:extLst>
              </p:cNvPr>
              <p:cNvSpPr/>
              <p:nvPr/>
            </p:nvSpPr>
            <p:spPr>
              <a:xfrm>
                <a:off x="5697855" y="472388"/>
                <a:ext cx="101917" cy="98158"/>
              </a:xfrm>
              <a:custGeom>
                <a:avLst/>
                <a:gdLst>
                  <a:gd name="connsiteX0" fmla="*/ 101918 w 101917"/>
                  <a:gd name="connsiteY0" fmla="*/ 33389 h 98158"/>
                  <a:gd name="connsiteX1" fmla="*/ 101918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8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3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3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8 w 101917"/>
                  <a:gd name="connsiteY25" fmla="*/ 12434 h 98158"/>
                  <a:gd name="connsiteX26" fmla="*/ 77153 w 101917"/>
                  <a:gd name="connsiteY26" fmla="*/ 51 h 98158"/>
                  <a:gd name="connsiteX27" fmla="*/ 101918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8" y="33389"/>
                    </a:moveTo>
                    <a:lnTo>
                      <a:pt x="101918" y="93396"/>
                    </a:lnTo>
                    <a:cubicBezTo>
                      <a:pt x="101918"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8" y="98159"/>
                    </a:lnTo>
                    <a:cubicBezTo>
                      <a:pt x="42863" y="98159"/>
                      <a:pt x="40958" y="96254"/>
                      <a:pt x="40958" y="93396"/>
                    </a:cubicBezTo>
                    <a:lnTo>
                      <a:pt x="40958" y="35294"/>
                    </a:lnTo>
                    <a:cubicBezTo>
                      <a:pt x="40958" y="25769"/>
                      <a:pt x="36195" y="22911"/>
                      <a:pt x="31433" y="22911"/>
                    </a:cubicBezTo>
                    <a:cubicBezTo>
                      <a:pt x="25718" y="22911"/>
                      <a:pt x="20003" y="26721"/>
                      <a:pt x="20003" y="39104"/>
                    </a:cubicBezTo>
                    <a:lnTo>
                      <a:pt x="20003" y="93396"/>
                    </a:lnTo>
                    <a:cubicBezTo>
                      <a:pt x="20003" y="96254"/>
                      <a:pt x="19050" y="98159"/>
                      <a:pt x="16193" y="98159"/>
                    </a:cubicBezTo>
                    <a:lnTo>
                      <a:pt x="3810" y="98159"/>
                    </a:lnTo>
                    <a:cubicBezTo>
                      <a:pt x="1905" y="98159"/>
                      <a:pt x="0" y="96254"/>
                      <a:pt x="0" y="93396"/>
                    </a:cubicBezTo>
                    <a:lnTo>
                      <a:pt x="0" y="6719"/>
                    </a:lnTo>
                    <a:cubicBezTo>
                      <a:pt x="0" y="3861"/>
                      <a:pt x="953" y="1956"/>
                      <a:pt x="3810" y="1956"/>
                    </a:cubicBezTo>
                    <a:lnTo>
                      <a:pt x="16193" y="1956"/>
                    </a:lnTo>
                    <a:cubicBezTo>
                      <a:pt x="18098" y="1956"/>
                      <a:pt x="20003" y="3861"/>
                      <a:pt x="20003" y="6719"/>
                    </a:cubicBezTo>
                    <a:lnTo>
                      <a:pt x="20003" y="11481"/>
                    </a:lnTo>
                    <a:cubicBezTo>
                      <a:pt x="23813" y="3861"/>
                      <a:pt x="30480" y="51"/>
                      <a:pt x="38100" y="51"/>
                    </a:cubicBezTo>
                    <a:cubicBezTo>
                      <a:pt x="45720" y="51"/>
                      <a:pt x="52388" y="4814"/>
                      <a:pt x="56198" y="12434"/>
                    </a:cubicBezTo>
                    <a:cubicBezTo>
                      <a:pt x="60960" y="3861"/>
                      <a:pt x="68580" y="51"/>
                      <a:pt x="77153" y="51"/>
                    </a:cubicBezTo>
                    <a:cubicBezTo>
                      <a:pt x="92393" y="-901"/>
                      <a:pt x="101918" y="11481"/>
                      <a:pt x="101918"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C1BB8B44-4E18-9F91-3660-C96B58A7AB88}"/>
                  </a:ext>
                </a:extLst>
              </p:cNvPr>
              <p:cNvSpPr/>
              <p:nvPr/>
            </p:nvSpPr>
            <p:spPr>
              <a:xfrm>
                <a:off x="5815013" y="470534"/>
                <a:ext cx="81914" cy="137159"/>
              </a:xfrm>
              <a:custGeom>
                <a:avLst/>
                <a:gdLst>
                  <a:gd name="connsiteX0" fmla="*/ 81915 w 81914"/>
                  <a:gd name="connsiteY0" fmla="*/ 51435 h 137159"/>
                  <a:gd name="connsiteX1" fmla="*/ 44767 w 81914"/>
                  <a:gd name="connsiteY1" fmla="*/ 101918 h 137159"/>
                  <a:gd name="connsiteX2" fmla="*/ 20002 w 81914"/>
                  <a:gd name="connsiteY2" fmla="*/ 87630 h 137159"/>
                  <a:gd name="connsiteX3" fmla="*/ 20002 w 81914"/>
                  <a:gd name="connsiteY3" fmla="*/ 132397 h 137159"/>
                  <a:gd name="connsiteX4" fmla="*/ 16192 w 81914"/>
                  <a:gd name="connsiteY4" fmla="*/ 137160 h 137159"/>
                  <a:gd name="connsiteX5" fmla="*/ 3810 w 81914"/>
                  <a:gd name="connsiteY5" fmla="*/ 137160 h 137159"/>
                  <a:gd name="connsiteX6" fmla="*/ 0 w 81914"/>
                  <a:gd name="connsiteY6" fmla="*/ 132397 h 137159"/>
                  <a:gd name="connsiteX7" fmla="*/ 0 w 81914"/>
                  <a:gd name="connsiteY7" fmla="*/ 7620 h 137159"/>
                  <a:gd name="connsiteX8" fmla="*/ 3810 w 81914"/>
                  <a:gd name="connsiteY8" fmla="*/ 2858 h 137159"/>
                  <a:gd name="connsiteX9" fmla="*/ 16192 w 81914"/>
                  <a:gd name="connsiteY9" fmla="*/ 2858 h 137159"/>
                  <a:gd name="connsiteX10" fmla="*/ 20002 w 81914"/>
                  <a:gd name="connsiteY10" fmla="*/ 7620 h 137159"/>
                  <a:gd name="connsiteX11" fmla="*/ 20002 w 81914"/>
                  <a:gd name="connsiteY11" fmla="*/ 14288 h 137159"/>
                  <a:gd name="connsiteX12" fmla="*/ 44767 w 81914"/>
                  <a:gd name="connsiteY12" fmla="*/ 0 h 137159"/>
                  <a:gd name="connsiteX13" fmla="*/ 81915 w 81914"/>
                  <a:gd name="connsiteY13" fmla="*/ 51435 h 137159"/>
                  <a:gd name="connsiteX14" fmla="*/ 61913 w 81914"/>
                  <a:gd name="connsiteY14" fmla="*/ 51435 h 137159"/>
                  <a:gd name="connsiteX15" fmla="*/ 40957 w 81914"/>
                  <a:gd name="connsiteY15" fmla="*/ 24765 h 137159"/>
                  <a:gd name="connsiteX16" fmla="*/ 20002 w 81914"/>
                  <a:gd name="connsiteY16" fmla="*/ 51435 h 137159"/>
                  <a:gd name="connsiteX17" fmla="*/ 40957 w 81914"/>
                  <a:gd name="connsiteY17" fmla="*/ 78105 h 137159"/>
                  <a:gd name="connsiteX18" fmla="*/ 61913 w 81914"/>
                  <a:gd name="connsiteY18" fmla="*/ 51435 h 13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4" h="137159">
                    <a:moveTo>
                      <a:pt x="81915" y="51435"/>
                    </a:moveTo>
                    <a:cubicBezTo>
                      <a:pt x="81915" y="80010"/>
                      <a:pt x="64770" y="101918"/>
                      <a:pt x="44767" y="101918"/>
                    </a:cubicBezTo>
                    <a:cubicBezTo>
                      <a:pt x="33338" y="101918"/>
                      <a:pt x="25717" y="97155"/>
                      <a:pt x="20002" y="87630"/>
                    </a:cubicBezTo>
                    <a:lnTo>
                      <a:pt x="20002" y="132397"/>
                    </a:lnTo>
                    <a:cubicBezTo>
                      <a:pt x="20002" y="135255"/>
                      <a:pt x="19050" y="137160"/>
                      <a:pt x="16192" y="137160"/>
                    </a:cubicBezTo>
                    <a:lnTo>
                      <a:pt x="3810" y="137160"/>
                    </a:lnTo>
                    <a:cubicBezTo>
                      <a:pt x="1905" y="137160"/>
                      <a:pt x="0" y="135255"/>
                      <a:pt x="0" y="132397"/>
                    </a:cubicBezTo>
                    <a:lnTo>
                      <a:pt x="0" y="7620"/>
                    </a:lnTo>
                    <a:cubicBezTo>
                      <a:pt x="0" y="4763"/>
                      <a:pt x="952" y="2858"/>
                      <a:pt x="3810" y="2858"/>
                    </a:cubicBezTo>
                    <a:lnTo>
                      <a:pt x="16192" y="2858"/>
                    </a:lnTo>
                    <a:cubicBezTo>
                      <a:pt x="18097" y="2858"/>
                      <a:pt x="20002" y="4763"/>
                      <a:pt x="20002" y="7620"/>
                    </a:cubicBezTo>
                    <a:lnTo>
                      <a:pt x="20002" y="14288"/>
                    </a:lnTo>
                    <a:cubicBezTo>
                      <a:pt x="25717" y="5715"/>
                      <a:pt x="33338" y="0"/>
                      <a:pt x="44767" y="0"/>
                    </a:cubicBezTo>
                    <a:cubicBezTo>
                      <a:pt x="64770" y="953"/>
                      <a:pt x="81915" y="22860"/>
                      <a:pt x="81915" y="51435"/>
                    </a:cubicBezTo>
                    <a:close/>
                    <a:moveTo>
                      <a:pt x="61913" y="51435"/>
                    </a:moveTo>
                    <a:cubicBezTo>
                      <a:pt x="61913" y="35243"/>
                      <a:pt x="53340" y="24765"/>
                      <a:pt x="40957" y="24765"/>
                    </a:cubicBezTo>
                    <a:cubicBezTo>
                      <a:pt x="28575" y="24765"/>
                      <a:pt x="20002" y="35243"/>
                      <a:pt x="20002" y="51435"/>
                    </a:cubicBezTo>
                    <a:cubicBezTo>
                      <a:pt x="20002" y="67628"/>
                      <a:pt x="28575" y="78105"/>
                      <a:pt x="40957" y="78105"/>
                    </a:cubicBezTo>
                    <a:cubicBezTo>
                      <a:pt x="53340" y="78105"/>
                      <a:pt x="61913" y="67628"/>
                      <a:pt x="61913" y="514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D73C0FE7-CA33-109D-F6A1-6B22A84FC6C5}"/>
                  </a:ext>
                </a:extLst>
              </p:cNvPr>
              <p:cNvSpPr/>
              <p:nvPr/>
            </p:nvSpPr>
            <p:spPr>
              <a:xfrm>
                <a:off x="5908358" y="470534"/>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8"/>
                      <a:pt x="0" y="50483"/>
                    </a:cubicBezTo>
                    <a:cubicBezTo>
                      <a:pt x="0" y="21908"/>
                      <a:pt x="16193" y="0"/>
                      <a:pt x="40005" y="0"/>
                    </a:cubicBezTo>
                    <a:cubicBezTo>
                      <a:pt x="60960"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C1FF35D6-5FB3-93BC-B675-8AC266902C43}"/>
                  </a:ext>
                </a:extLst>
              </p:cNvPr>
              <p:cNvSpPr/>
              <p:nvPr/>
            </p:nvSpPr>
            <p:spPr>
              <a:xfrm>
                <a:off x="5990272" y="44386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2" y="0"/>
                      <a:pt x="33338" y="1905"/>
                      <a:pt x="33338" y="4763"/>
                    </a:cubicBezTo>
                    <a:lnTo>
                      <a:pt x="33338" y="30480"/>
                    </a:lnTo>
                    <a:lnTo>
                      <a:pt x="42863" y="30480"/>
                    </a:lnTo>
                    <a:cubicBezTo>
                      <a:pt x="45720"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5" name="Freeform 94">
                <a:extLst>
                  <a:ext uri="{FF2B5EF4-FFF2-40B4-BE49-F238E27FC236}">
                    <a16:creationId xmlns:a16="http://schemas.microsoft.com/office/drawing/2014/main" id="{B639C36C-FBDA-C0B2-2872-6E2870E1AB24}"/>
                  </a:ext>
                </a:extLst>
              </p:cNvPr>
              <p:cNvSpPr/>
              <p:nvPr/>
            </p:nvSpPr>
            <p:spPr>
              <a:xfrm>
                <a:off x="6048375" y="43529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7"/>
                      <a:pt x="16192" y="25717"/>
                    </a:cubicBezTo>
                    <a:lnTo>
                      <a:pt x="3810" y="25717"/>
                    </a:lnTo>
                    <a:cubicBezTo>
                      <a:pt x="1905" y="25717"/>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7"/>
                      <a:pt x="19050" y="134302"/>
                      <a:pt x="16192" y="134302"/>
                    </a:cubicBezTo>
                    <a:lnTo>
                      <a:pt x="3810" y="134302"/>
                    </a:lnTo>
                    <a:cubicBezTo>
                      <a:pt x="1905"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48066A96-799D-1005-6913-C95050BBDCCB}"/>
                  </a:ext>
                </a:extLst>
              </p:cNvPr>
              <p:cNvSpPr/>
              <p:nvPr/>
            </p:nvSpPr>
            <p:spPr>
              <a:xfrm>
                <a:off x="6079808" y="443865"/>
                <a:ext cx="45719" cy="125729"/>
              </a:xfrm>
              <a:custGeom>
                <a:avLst/>
                <a:gdLst>
                  <a:gd name="connsiteX0" fmla="*/ 45720 w 45719"/>
                  <a:gd name="connsiteY0" fmla="*/ 35242 h 125729"/>
                  <a:gd name="connsiteX1" fmla="*/ 45720 w 45719"/>
                  <a:gd name="connsiteY1" fmla="*/ 49530 h 125729"/>
                  <a:gd name="connsiteX2" fmla="*/ 41910 w 45719"/>
                  <a:gd name="connsiteY2" fmla="*/ 54292 h 125729"/>
                  <a:gd name="connsiteX3" fmla="*/ 32385 w 45719"/>
                  <a:gd name="connsiteY3" fmla="*/ 54292 h 125729"/>
                  <a:gd name="connsiteX4" fmla="*/ 32385 w 45719"/>
                  <a:gd name="connsiteY4" fmla="*/ 120967 h 125729"/>
                  <a:gd name="connsiteX5" fmla="*/ 28575 w 45719"/>
                  <a:gd name="connsiteY5" fmla="*/ 125730 h 125729"/>
                  <a:gd name="connsiteX6" fmla="*/ 17145 w 45719"/>
                  <a:gd name="connsiteY6" fmla="*/ 125730 h 125729"/>
                  <a:gd name="connsiteX7" fmla="*/ 13335 w 45719"/>
                  <a:gd name="connsiteY7" fmla="*/ 120967 h 125729"/>
                  <a:gd name="connsiteX8" fmla="*/ 13335 w 45719"/>
                  <a:gd name="connsiteY8" fmla="*/ 54292 h 125729"/>
                  <a:gd name="connsiteX9" fmla="*/ 3810 w 45719"/>
                  <a:gd name="connsiteY9" fmla="*/ 54292 h 125729"/>
                  <a:gd name="connsiteX10" fmla="*/ 0 w 45719"/>
                  <a:gd name="connsiteY10" fmla="*/ 49530 h 125729"/>
                  <a:gd name="connsiteX11" fmla="*/ 0 w 45719"/>
                  <a:gd name="connsiteY11" fmla="*/ 35242 h 125729"/>
                  <a:gd name="connsiteX12" fmla="*/ 3810 w 45719"/>
                  <a:gd name="connsiteY12" fmla="*/ 30480 h 125729"/>
                  <a:gd name="connsiteX13" fmla="*/ 13335 w 45719"/>
                  <a:gd name="connsiteY13" fmla="*/ 30480 h 125729"/>
                  <a:gd name="connsiteX14" fmla="*/ 13335 w 45719"/>
                  <a:gd name="connsiteY14" fmla="*/ 4763 h 125729"/>
                  <a:gd name="connsiteX15" fmla="*/ 17145 w 45719"/>
                  <a:gd name="connsiteY15" fmla="*/ 0 h 125729"/>
                  <a:gd name="connsiteX16" fmla="*/ 29527 w 45719"/>
                  <a:gd name="connsiteY16" fmla="*/ 0 h 125729"/>
                  <a:gd name="connsiteX17" fmla="*/ 33338 w 45719"/>
                  <a:gd name="connsiteY17" fmla="*/ 4763 h 125729"/>
                  <a:gd name="connsiteX18" fmla="*/ 33338 w 45719"/>
                  <a:gd name="connsiteY18" fmla="*/ 30480 h 125729"/>
                  <a:gd name="connsiteX19" fmla="*/ 42863 w 45719"/>
                  <a:gd name="connsiteY19" fmla="*/ 30480 h 125729"/>
                  <a:gd name="connsiteX20" fmla="*/ 45720 w 45719"/>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719" h="125729">
                    <a:moveTo>
                      <a:pt x="45720" y="35242"/>
                    </a:moveTo>
                    <a:lnTo>
                      <a:pt x="45720" y="49530"/>
                    </a:lnTo>
                    <a:cubicBezTo>
                      <a:pt x="45720" y="52388"/>
                      <a:pt x="44768" y="54292"/>
                      <a:pt x="41910" y="54292"/>
                    </a:cubicBezTo>
                    <a:lnTo>
                      <a:pt x="32385" y="54292"/>
                    </a:lnTo>
                    <a:lnTo>
                      <a:pt x="32385" y="120967"/>
                    </a:lnTo>
                    <a:cubicBezTo>
                      <a:pt x="32385" y="123825"/>
                      <a:pt x="31432" y="125730"/>
                      <a:pt x="28575"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8" y="30480"/>
                      <a:pt x="45720" y="32385"/>
                      <a:pt x="45720"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7" name="Freeform 96">
                <a:extLst>
                  <a:ext uri="{FF2B5EF4-FFF2-40B4-BE49-F238E27FC236}">
                    <a16:creationId xmlns:a16="http://schemas.microsoft.com/office/drawing/2014/main" id="{ED62CB55-9FEF-5F71-3364-7BBA5869E3D4}"/>
                  </a:ext>
                </a:extLst>
              </p:cNvPr>
              <p:cNvSpPr/>
              <p:nvPr/>
            </p:nvSpPr>
            <p:spPr>
              <a:xfrm>
                <a:off x="6131242" y="471487"/>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8" name="Freeform 97">
                <a:extLst>
                  <a:ext uri="{FF2B5EF4-FFF2-40B4-BE49-F238E27FC236}">
                    <a16:creationId xmlns:a16="http://schemas.microsoft.com/office/drawing/2014/main" id="{61EA1002-9853-9CDF-AE96-DEC13F51AA5C}"/>
                  </a:ext>
                </a:extLst>
              </p:cNvPr>
              <p:cNvSpPr/>
              <p:nvPr/>
            </p:nvSpPr>
            <p:spPr>
              <a:xfrm>
                <a:off x="6225540" y="472440"/>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2 w 40957"/>
                  <a:gd name="connsiteY11" fmla="*/ 6667 h 98107"/>
                  <a:gd name="connsiteX12" fmla="*/ 20002 w 40957"/>
                  <a:gd name="connsiteY12" fmla="*/ 16192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2" y="33338"/>
                      <a:pt x="20002" y="50482"/>
                    </a:cubicBezTo>
                    <a:lnTo>
                      <a:pt x="20002" y="93345"/>
                    </a:lnTo>
                    <a:cubicBezTo>
                      <a:pt x="20002" y="96203"/>
                      <a:pt x="19050" y="98107"/>
                      <a:pt x="16193" y="98107"/>
                    </a:cubicBezTo>
                    <a:lnTo>
                      <a:pt x="3810" y="98107"/>
                    </a:lnTo>
                    <a:cubicBezTo>
                      <a:pt x="1905" y="98107"/>
                      <a:pt x="0" y="96203"/>
                      <a:pt x="0" y="93345"/>
                    </a:cubicBezTo>
                    <a:lnTo>
                      <a:pt x="0" y="6667"/>
                    </a:lnTo>
                    <a:cubicBezTo>
                      <a:pt x="0" y="3810"/>
                      <a:pt x="952" y="1905"/>
                      <a:pt x="3810" y="1905"/>
                    </a:cubicBezTo>
                    <a:lnTo>
                      <a:pt x="16193" y="1905"/>
                    </a:lnTo>
                    <a:cubicBezTo>
                      <a:pt x="18098" y="1905"/>
                      <a:pt x="20002" y="3810"/>
                      <a:pt x="20002" y="6667"/>
                    </a:cubicBezTo>
                    <a:lnTo>
                      <a:pt x="20002" y="16192"/>
                    </a:lnTo>
                    <a:cubicBezTo>
                      <a:pt x="22860" y="6667"/>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9" name="Freeform 98">
                <a:extLst>
                  <a:ext uri="{FF2B5EF4-FFF2-40B4-BE49-F238E27FC236}">
                    <a16:creationId xmlns:a16="http://schemas.microsoft.com/office/drawing/2014/main" id="{48D4534C-0753-25BE-EEFF-5F7083B5960B}"/>
                  </a:ext>
                </a:extLst>
              </p:cNvPr>
              <p:cNvSpPr/>
              <p:nvPr/>
            </p:nvSpPr>
            <p:spPr>
              <a:xfrm>
                <a:off x="6273165" y="471487"/>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2 w 60960"/>
                  <a:gd name="connsiteY5" fmla="*/ 71438 h 100965"/>
                  <a:gd name="connsiteX6" fmla="*/ 31432 w 60960"/>
                  <a:gd name="connsiteY6" fmla="*/ 79057 h 100965"/>
                  <a:gd name="connsiteX7" fmla="*/ 42863 w 60960"/>
                  <a:gd name="connsiteY7" fmla="*/ 70485 h 100965"/>
                  <a:gd name="connsiteX8" fmla="*/ 1905 w 60960"/>
                  <a:gd name="connsiteY8" fmla="*/ 30480 h 100965"/>
                  <a:gd name="connsiteX9" fmla="*/ 31432 w 60960"/>
                  <a:gd name="connsiteY9" fmla="*/ 0 h 100965"/>
                  <a:gd name="connsiteX10" fmla="*/ 60007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2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2" y="67628"/>
                      <a:pt x="3810" y="67628"/>
                    </a:cubicBezTo>
                    <a:lnTo>
                      <a:pt x="16193" y="67628"/>
                    </a:lnTo>
                    <a:cubicBezTo>
                      <a:pt x="18098" y="67628"/>
                      <a:pt x="19050" y="69532"/>
                      <a:pt x="20002" y="71438"/>
                    </a:cubicBezTo>
                    <a:cubicBezTo>
                      <a:pt x="20955" y="76200"/>
                      <a:pt x="25718" y="79057"/>
                      <a:pt x="31432" y="79057"/>
                    </a:cubicBezTo>
                    <a:cubicBezTo>
                      <a:pt x="39052" y="79057"/>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2"/>
                      <a:pt x="59055" y="33338"/>
                      <a:pt x="56198" y="33338"/>
                    </a:cubicBezTo>
                    <a:lnTo>
                      <a:pt x="43815" y="33338"/>
                    </a:lnTo>
                    <a:cubicBezTo>
                      <a:pt x="41910" y="33338"/>
                      <a:pt x="40957" y="31432"/>
                      <a:pt x="40005" y="29528"/>
                    </a:cubicBezTo>
                    <a:cubicBezTo>
                      <a:pt x="39052" y="24765"/>
                      <a:pt x="35243" y="21907"/>
                      <a:pt x="30480" y="21907"/>
                    </a:cubicBezTo>
                    <a:cubicBezTo>
                      <a:pt x="23813" y="21907"/>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39" name="Freeform 38">
              <a:extLst>
                <a:ext uri="{FF2B5EF4-FFF2-40B4-BE49-F238E27FC236}">
                  <a16:creationId xmlns:a16="http://schemas.microsoft.com/office/drawing/2014/main" id="{4EB637C2-750D-CA7D-0279-A6D2FE289639}"/>
                </a:ext>
              </a:extLst>
            </p:cNvPr>
            <p:cNvSpPr/>
            <p:nvPr/>
          </p:nvSpPr>
          <p:spPr>
            <a:xfrm>
              <a:off x="6437947" y="139065"/>
              <a:ext cx="252412" cy="493394"/>
            </a:xfrm>
            <a:custGeom>
              <a:avLst/>
              <a:gdLst>
                <a:gd name="connsiteX0" fmla="*/ 204788 w 252412"/>
                <a:gd name="connsiteY0" fmla="*/ 0 h 493394"/>
                <a:gd name="connsiteX1" fmla="*/ 252413 w 252412"/>
                <a:gd name="connsiteY1" fmla="*/ 47625 h 493394"/>
                <a:gd name="connsiteX2" fmla="*/ 252413 w 252412"/>
                <a:gd name="connsiteY2" fmla="*/ 246697 h 493394"/>
                <a:gd name="connsiteX3" fmla="*/ 252413 w 252412"/>
                <a:gd name="connsiteY3" fmla="*/ 445770 h 493394"/>
                <a:gd name="connsiteX4" fmla="*/ 204788 w 252412"/>
                <a:gd name="connsiteY4" fmla="*/ 493395 h 493394"/>
                <a:gd name="connsiteX5" fmla="*/ 0 w 252412"/>
                <a:gd name="connsiteY5" fmla="*/ 493395 h 493394"/>
                <a:gd name="connsiteX6" fmla="*/ 0 w 252412"/>
                <a:gd name="connsiteY6" fmla="*/ 953 h 493394"/>
                <a:gd name="connsiteX7" fmla="*/ 204788 w 252412"/>
                <a:gd name="connsiteY7" fmla="*/ 0 h 493394"/>
                <a:gd name="connsiteX8" fmla="*/ 204788 w 252412"/>
                <a:gd name="connsiteY8" fmla="*/ 0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4">
                  <a:moveTo>
                    <a:pt x="204788" y="0"/>
                  </a:moveTo>
                  <a:cubicBezTo>
                    <a:pt x="231457" y="0"/>
                    <a:pt x="252413" y="20955"/>
                    <a:pt x="252413" y="47625"/>
                  </a:cubicBezTo>
                  <a:lnTo>
                    <a:pt x="252413" y="246697"/>
                  </a:lnTo>
                  <a:lnTo>
                    <a:pt x="252413" y="445770"/>
                  </a:lnTo>
                  <a:cubicBezTo>
                    <a:pt x="252413" y="472440"/>
                    <a:pt x="231457" y="493395"/>
                    <a:pt x="204788" y="493395"/>
                  </a:cubicBezTo>
                  <a:lnTo>
                    <a:pt x="0" y="493395"/>
                  </a:lnTo>
                  <a:lnTo>
                    <a:pt x="0" y="953"/>
                  </a:lnTo>
                  <a:lnTo>
                    <a:pt x="204788" y="0"/>
                  </a:lnTo>
                  <a:lnTo>
                    <a:pt x="204788" y="0"/>
                  </a:lnTo>
                  <a:close/>
                </a:path>
              </a:pathLst>
            </a:custGeom>
            <a:solidFill>
              <a:srgbClr val="5E777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0" name="Freeform 39">
              <a:extLst>
                <a:ext uri="{FF2B5EF4-FFF2-40B4-BE49-F238E27FC236}">
                  <a16:creationId xmlns:a16="http://schemas.microsoft.com/office/drawing/2014/main" id="{0484689F-74D3-2E13-72EC-6418B6FF013D}"/>
                </a:ext>
              </a:extLst>
            </p:cNvPr>
            <p:cNvSpPr/>
            <p:nvPr/>
          </p:nvSpPr>
          <p:spPr>
            <a:xfrm>
              <a:off x="6495097" y="371475"/>
              <a:ext cx="147637" cy="187642"/>
            </a:xfrm>
            <a:custGeom>
              <a:avLst/>
              <a:gdLst>
                <a:gd name="connsiteX0" fmla="*/ 147638 w 147637"/>
                <a:gd name="connsiteY0" fmla="*/ 127635 h 187642"/>
                <a:gd name="connsiteX1" fmla="*/ 147638 w 147637"/>
                <a:gd name="connsiteY1" fmla="*/ 148590 h 187642"/>
                <a:gd name="connsiteX2" fmla="*/ 140970 w 147637"/>
                <a:gd name="connsiteY2" fmla="*/ 155257 h 187642"/>
                <a:gd name="connsiteX3" fmla="*/ 127635 w 147637"/>
                <a:gd name="connsiteY3" fmla="*/ 155257 h 187642"/>
                <a:gd name="connsiteX4" fmla="*/ 127635 w 147637"/>
                <a:gd name="connsiteY4" fmla="*/ 180975 h 187642"/>
                <a:gd name="connsiteX5" fmla="*/ 120968 w 147637"/>
                <a:gd name="connsiteY5" fmla="*/ 187643 h 187642"/>
                <a:gd name="connsiteX6" fmla="*/ 97155 w 147637"/>
                <a:gd name="connsiteY6" fmla="*/ 187643 h 187642"/>
                <a:gd name="connsiteX7" fmla="*/ 90488 w 147637"/>
                <a:gd name="connsiteY7" fmla="*/ 180975 h 187642"/>
                <a:gd name="connsiteX8" fmla="*/ 90488 w 147637"/>
                <a:gd name="connsiteY8" fmla="*/ 155257 h 187642"/>
                <a:gd name="connsiteX9" fmla="*/ 6668 w 147637"/>
                <a:gd name="connsiteY9" fmla="*/ 155257 h 187642"/>
                <a:gd name="connsiteX10" fmla="*/ 0 w 147637"/>
                <a:gd name="connsiteY10" fmla="*/ 148590 h 187642"/>
                <a:gd name="connsiteX11" fmla="*/ 0 w 147637"/>
                <a:gd name="connsiteY11" fmla="*/ 124778 h 187642"/>
                <a:gd name="connsiteX12" fmla="*/ 1905 w 147637"/>
                <a:gd name="connsiteY12" fmla="*/ 117157 h 187642"/>
                <a:gd name="connsiteX13" fmla="*/ 60007 w 147637"/>
                <a:gd name="connsiteY13" fmla="*/ 4763 h 187642"/>
                <a:gd name="connsiteX14" fmla="*/ 67628 w 147637"/>
                <a:gd name="connsiteY14" fmla="*/ 0 h 187642"/>
                <a:gd name="connsiteX15" fmla="*/ 93345 w 147637"/>
                <a:gd name="connsiteY15" fmla="*/ 0 h 187642"/>
                <a:gd name="connsiteX16" fmla="*/ 98107 w 147637"/>
                <a:gd name="connsiteY16" fmla="*/ 7620 h 187642"/>
                <a:gd name="connsiteX17" fmla="*/ 40005 w 147637"/>
                <a:gd name="connsiteY17" fmla="*/ 120968 h 187642"/>
                <a:gd name="connsiteX18" fmla="*/ 90488 w 147637"/>
                <a:gd name="connsiteY18" fmla="*/ 120968 h 187642"/>
                <a:gd name="connsiteX19" fmla="*/ 90488 w 147637"/>
                <a:gd name="connsiteY19" fmla="*/ 82868 h 187642"/>
                <a:gd name="connsiteX20" fmla="*/ 97155 w 147637"/>
                <a:gd name="connsiteY20" fmla="*/ 76200 h 187642"/>
                <a:gd name="connsiteX21" fmla="*/ 121920 w 147637"/>
                <a:gd name="connsiteY21" fmla="*/ 76200 h 187642"/>
                <a:gd name="connsiteX22" fmla="*/ 128588 w 147637"/>
                <a:gd name="connsiteY22" fmla="*/ 82868 h 187642"/>
                <a:gd name="connsiteX23" fmla="*/ 128588 w 147637"/>
                <a:gd name="connsiteY23" fmla="*/ 120968 h 187642"/>
                <a:gd name="connsiteX24" fmla="*/ 141923 w 147637"/>
                <a:gd name="connsiteY24" fmla="*/ 120968 h 187642"/>
                <a:gd name="connsiteX25" fmla="*/ 147638 w 147637"/>
                <a:gd name="connsiteY25" fmla="*/ 127635 h 187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7637" h="187642">
                  <a:moveTo>
                    <a:pt x="147638" y="127635"/>
                  </a:moveTo>
                  <a:lnTo>
                    <a:pt x="147638" y="148590"/>
                  </a:lnTo>
                  <a:cubicBezTo>
                    <a:pt x="147638" y="152400"/>
                    <a:pt x="145732" y="155257"/>
                    <a:pt x="140970" y="155257"/>
                  </a:cubicBezTo>
                  <a:lnTo>
                    <a:pt x="127635" y="155257"/>
                  </a:lnTo>
                  <a:lnTo>
                    <a:pt x="127635" y="180975"/>
                  </a:lnTo>
                  <a:cubicBezTo>
                    <a:pt x="127635" y="184785"/>
                    <a:pt x="125730" y="187643"/>
                    <a:pt x="120968" y="187643"/>
                  </a:cubicBezTo>
                  <a:lnTo>
                    <a:pt x="97155" y="187643"/>
                  </a:lnTo>
                  <a:cubicBezTo>
                    <a:pt x="93345" y="187643"/>
                    <a:pt x="90488" y="185738"/>
                    <a:pt x="90488" y="180975"/>
                  </a:cubicBezTo>
                  <a:lnTo>
                    <a:pt x="90488" y="155257"/>
                  </a:lnTo>
                  <a:lnTo>
                    <a:pt x="6668" y="155257"/>
                  </a:lnTo>
                  <a:cubicBezTo>
                    <a:pt x="2857" y="155257"/>
                    <a:pt x="0" y="153353"/>
                    <a:pt x="0" y="148590"/>
                  </a:cubicBezTo>
                  <a:lnTo>
                    <a:pt x="0" y="124778"/>
                  </a:lnTo>
                  <a:cubicBezTo>
                    <a:pt x="0" y="121920"/>
                    <a:pt x="953" y="120015"/>
                    <a:pt x="1905" y="117157"/>
                  </a:cubicBezTo>
                  <a:lnTo>
                    <a:pt x="60007" y="4763"/>
                  </a:lnTo>
                  <a:cubicBezTo>
                    <a:pt x="61913" y="1905"/>
                    <a:pt x="63818" y="0"/>
                    <a:pt x="67628" y="0"/>
                  </a:cubicBezTo>
                  <a:lnTo>
                    <a:pt x="93345" y="0"/>
                  </a:lnTo>
                  <a:cubicBezTo>
                    <a:pt x="98107" y="0"/>
                    <a:pt x="100013" y="2857"/>
                    <a:pt x="98107" y="7620"/>
                  </a:cubicBezTo>
                  <a:lnTo>
                    <a:pt x="40005" y="120968"/>
                  </a:lnTo>
                  <a:lnTo>
                    <a:pt x="90488" y="120968"/>
                  </a:lnTo>
                  <a:lnTo>
                    <a:pt x="90488" y="82868"/>
                  </a:lnTo>
                  <a:cubicBezTo>
                    <a:pt x="90488" y="79057"/>
                    <a:pt x="92393" y="76200"/>
                    <a:pt x="97155" y="76200"/>
                  </a:cubicBezTo>
                  <a:lnTo>
                    <a:pt x="121920" y="76200"/>
                  </a:lnTo>
                  <a:cubicBezTo>
                    <a:pt x="125730" y="76200"/>
                    <a:pt x="128588" y="78105"/>
                    <a:pt x="128588" y="82868"/>
                  </a:cubicBezTo>
                  <a:lnTo>
                    <a:pt x="128588" y="120968"/>
                  </a:lnTo>
                  <a:lnTo>
                    <a:pt x="141923" y="120968"/>
                  </a:lnTo>
                  <a:cubicBezTo>
                    <a:pt x="145732" y="121920"/>
                    <a:pt x="147638" y="123825"/>
                    <a:pt x="147638" y="12763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1" name="Freeform 40">
              <a:extLst>
                <a:ext uri="{FF2B5EF4-FFF2-40B4-BE49-F238E27FC236}">
                  <a16:creationId xmlns:a16="http://schemas.microsoft.com/office/drawing/2014/main" id="{109CA3C6-90F9-E590-C3CB-F19577FD6860}"/>
                </a:ext>
              </a:extLst>
            </p:cNvPr>
            <p:cNvSpPr/>
            <p:nvPr/>
          </p:nvSpPr>
          <p:spPr>
            <a:xfrm>
              <a:off x="4782503" y="738187"/>
              <a:ext cx="1907857" cy="493394"/>
            </a:xfrm>
            <a:custGeom>
              <a:avLst/>
              <a:gdLst>
                <a:gd name="connsiteX0" fmla="*/ 1860232 w 1907857"/>
                <a:gd name="connsiteY0" fmla="*/ 493395 h 493394"/>
                <a:gd name="connsiteX1" fmla="*/ 238125 w 1907857"/>
                <a:gd name="connsiteY1" fmla="*/ 493395 h 493394"/>
                <a:gd name="connsiteX2" fmla="*/ 0 w 1907857"/>
                <a:gd name="connsiteY2" fmla="*/ 246697 h 493394"/>
                <a:gd name="connsiteX3" fmla="*/ 238125 w 1907857"/>
                <a:gd name="connsiteY3" fmla="*/ 0 h 493394"/>
                <a:gd name="connsiteX4" fmla="*/ 1860232 w 1907857"/>
                <a:gd name="connsiteY4" fmla="*/ 0 h 493394"/>
                <a:gd name="connsiteX5" fmla="*/ 1907857 w 1907857"/>
                <a:gd name="connsiteY5" fmla="*/ 47625 h 493394"/>
                <a:gd name="connsiteX6" fmla="*/ 1907857 w 1907857"/>
                <a:gd name="connsiteY6" fmla="*/ 246697 h 493394"/>
                <a:gd name="connsiteX7" fmla="*/ 1907857 w 1907857"/>
                <a:gd name="connsiteY7" fmla="*/ 445770 h 493394"/>
                <a:gd name="connsiteX8" fmla="*/ 1860232 w 1907857"/>
                <a:gd name="connsiteY8" fmla="*/ 493395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7857" h="493394">
                  <a:moveTo>
                    <a:pt x="1860232" y="493395"/>
                  </a:moveTo>
                  <a:lnTo>
                    <a:pt x="238125" y="493395"/>
                  </a:lnTo>
                  <a:lnTo>
                    <a:pt x="0" y="246697"/>
                  </a:lnTo>
                  <a:lnTo>
                    <a:pt x="238125" y="0"/>
                  </a:lnTo>
                  <a:lnTo>
                    <a:pt x="1860232" y="0"/>
                  </a:lnTo>
                  <a:cubicBezTo>
                    <a:pt x="1886902" y="0"/>
                    <a:pt x="1907857" y="20955"/>
                    <a:pt x="1907857" y="47625"/>
                  </a:cubicBezTo>
                  <a:lnTo>
                    <a:pt x="1907857" y="246697"/>
                  </a:lnTo>
                  <a:lnTo>
                    <a:pt x="1907857" y="445770"/>
                  </a:lnTo>
                  <a:cubicBezTo>
                    <a:pt x="1907857" y="471488"/>
                    <a:pt x="1886902" y="493395"/>
                    <a:pt x="1860232" y="493395"/>
                  </a:cubicBezTo>
                  <a:close/>
                </a:path>
              </a:pathLst>
            </a:custGeom>
            <a:solidFill>
              <a:srgbClr val="BDDD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2" name="Freeform 41">
              <a:extLst>
                <a:ext uri="{FF2B5EF4-FFF2-40B4-BE49-F238E27FC236}">
                  <a16:creationId xmlns:a16="http://schemas.microsoft.com/office/drawing/2014/main" id="{746B739B-235A-3981-7A10-4C4E78250D19}"/>
                </a:ext>
              </a:extLst>
            </p:cNvPr>
            <p:cNvSpPr/>
            <p:nvPr/>
          </p:nvSpPr>
          <p:spPr>
            <a:xfrm>
              <a:off x="4618673" y="93821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7"/>
                    <a:pt x="73927" y="95250"/>
                    <a:pt x="47625" y="95250"/>
                  </a:cubicBezTo>
                  <a:cubicBezTo>
                    <a:pt x="21322" y="95250"/>
                    <a:pt x="0" y="73927"/>
                    <a:pt x="0" y="47625"/>
                  </a:cubicBezTo>
                  <a:cubicBezTo>
                    <a:pt x="0" y="21323"/>
                    <a:pt x="21322" y="0"/>
                    <a:pt x="47625" y="0"/>
                  </a:cubicBezTo>
                  <a:cubicBezTo>
                    <a:pt x="73927" y="0"/>
                    <a:pt x="95250" y="21323"/>
                    <a:pt x="95250" y="47625"/>
                  </a:cubicBezTo>
                  <a:close/>
                </a:path>
              </a:pathLst>
            </a:custGeom>
            <a:solidFill>
              <a:srgbClr val="BDDD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43" name="Graphic 3">
              <a:extLst>
                <a:ext uri="{FF2B5EF4-FFF2-40B4-BE49-F238E27FC236}">
                  <a16:creationId xmlns:a16="http://schemas.microsoft.com/office/drawing/2014/main" id="{9C10117F-894F-DA9A-AE61-7ADE92B7202D}"/>
                </a:ext>
              </a:extLst>
            </p:cNvPr>
            <p:cNvGrpSpPr/>
            <p:nvPr/>
          </p:nvGrpSpPr>
          <p:grpSpPr>
            <a:xfrm>
              <a:off x="5056822" y="822959"/>
              <a:ext cx="1277303" cy="383858"/>
              <a:chOff x="5056822" y="822959"/>
              <a:chExt cx="1277303" cy="383858"/>
            </a:xfrm>
            <a:solidFill>
              <a:srgbClr val="231F20"/>
            </a:solidFill>
          </p:grpSpPr>
          <p:sp>
            <p:nvSpPr>
              <p:cNvPr id="552" name="Freeform 551">
                <a:extLst>
                  <a:ext uri="{FF2B5EF4-FFF2-40B4-BE49-F238E27FC236}">
                    <a16:creationId xmlns:a16="http://schemas.microsoft.com/office/drawing/2014/main" id="{DD75851E-305E-D217-488F-D71B7DC9E3F3}"/>
                  </a:ext>
                </a:extLst>
              </p:cNvPr>
              <p:cNvSpPr/>
              <p:nvPr/>
            </p:nvSpPr>
            <p:spPr>
              <a:xfrm>
                <a:off x="5056822" y="822959"/>
                <a:ext cx="75247" cy="138163"/>
              </a:xfrm>
              <a:custGeom>
                <a:avLst/>
                <a:gdLst>
                  <a:gd name="connsiteX0" fmla="*/ 0 w 75247"/>
                  <a:gd name="connsiteY0" fmla="*/ 100013 h 138163"/>
                  <a:gd name="connsiteX1" fmla="*/ 3810 w 75247"/>
                  <a:gd name="connsiteY1" fmla="*/ 95250 h 138163"/>
                  <a:gd name="connsiteX2" fmla="*/ 17145 w 75247"/>
                  <a:gd name="connsiteY2" fmla="*/ 95250 h 138163"/>
                  <a:gd name="connsiteX3" fmla="*/ 20955 w 75247"/>
                  <a:gd name="connsiteY3" fmla="*/ 100013 h 138163"/>
                  <a:gd name="connsiteX4" fmla="*/ 39053 w 75247"/>
                  <a:gd name="connsiteY4" fmla="*/ 113347 h 138163"/>
                  <a:gd name="connsiteX5" fmla="*/ 55245 w 75247"/>
                  <a:gd name="connsiteY5" fmla="*/ 100013 h 138163"/>
                  <a:gd name="connsiteX6" fmla="*/ 36195 w 75247"/>
                  <a:gd name="connsiteY6" fmla="*/ 81915 h 138163"/>
                  <a:gd name="connsiteX7" fmla="*/ 1905 w 75247"/>
                  <a:gd name="connsiteY7" fmla="*/ 39053 h 138163"/>
                  <a:gd name="connsiteX8" fmla="*/ 36195 w 75247"/>
                  <a:gd name="connsiteY8" fmla="*/ 0 h 138163"/>
                  <a:gd name="connsiteX9" fmla="*/ 72390 w 75247"/>
                  <a:gd name="connsiteY9" fmla="*/ 38100 h 138163"/>
                  <a:gd name="connsiteX10" fmla="*/ 68580 w 75247"/>
                  <a:gd name="connsiteY10" fmla="*/ 42863 h 138163"/>
                  <a:gd name="connsiteX11" fmla="*/ 55245 w 75247"/>
                  <a:gd name="connsiteY11" fmla="*/ 42863 h 138163"/>
                  <a:gd name="connsiteX12" fmla="*/ 51435 w 75247"/>
                  <a:gd name="connsiteY12" fmla="*/ 38100 h 138163"/>
                  <a:gd name="connsiteX13" fmla="*/ 36195 w 75247"/>
                  <a:gd name="connsiteY13" fmla="*/ 24765 h 138163"/>
                  <a:gd name="connsiteX14" fmla="*/ 22860 w 75247"/>
                  <a:gd name="connsiteY14" fmla="*/ 38100 h 138163"/>
                  <a:gd name="connsiteX15" fmla="*/ 40005 w 75247"/>
                  <a:gd name="connsiteY15" fmla="*/ 57150 h 138163"/>
                  <a:gd name="connsiteX16" fmla="*/ 75248 w 75247"/>
                  <a:gd name="connsiteY16" fmla="*/ 99060 h 138163"/>
                  <a:gd name="connsiteX17" fmla="*/ 38100 w 75247"/>
                  <a:gd name="connsiteY17" fmla="*/ 138113 h 138163"/>
                  <a:gd name="connsiteX18" fmla="*/ 0 w 75247"/>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247" h="138163">
                    <a:moveTo>
                      <a:pt x="0" y="100013"/>
                    </a:moveTo>
                    <a:cubicBezTo>
                      <a:pt x="0" y="97155"/>
                      <a:pt x="953" y="95250"/>
                      <a:pt x="3810" y="95250"/>
                    </a:cubicBezTo>
                    <a:lnTo>
                      <a:pt x="17145" y="95250"/>
                    </a:lnTo>
                    <a:cubicBezTo>
                      <a:pt x="19050" y="95250"/>
                      <a:pt x="20955" y="97155"/>
                      <a:pt x="20955" y="100013"/>
                    </a:cubicBezTo>
                    <a:cubicBezTo>
                      <a:pt x="21907" y="109538"/>
                      <a:pt x="28575" y="113347"/>
                      <a:pt x="39053" y="113347"/>
                    </a:cubicBezTo>
                    <a:cubicBezTo>
                      <a:pt x="49530" y="113347"/>
                      <a:pt x="55245" y="107633"/>
                      <a:pt x="55245" y="100013"/>
                    </a:cubicBezTo>
                    <a:cubicBezTo>
                      <a:pt x="55245" y="90488"/>
                      <a:pt x="46673" y="86678"/>
                      <a:pt x="36195" y="81915"/>
                    </a:cubicBezTo>
                    <a:cubicBezTo>
                      <a:pt x="20955" y="75247"/>
                      <a:pt x="1905" y="67628"/>
                      <a:pt x="1905" y="39053"/>
                    </a:cubicBezTo>
                    <a:cubicBezTo>
                      <a:pt x="1905" y="13335"/>
                      <a:pt x="19050" y="0"/>
                      <a:pt x="36195" y="0"/>
                    </a:cubicBezTo>
                    <a:cubicBezTo>
                      <a:pt x="53340" y="0"/>
                      <a:pt x="70485" y="12383"/>
                      <a:pt x="72390" y="38100"/>
                    </a:cubicBezTo>
                    <a:cubicBezTo>
                      <a:pt x="72390" y="40958"/>
                      <a:pt x="71438" y="42863"/>
                      <a:pt x="68580" y="42863"/>
                    </a:cubicBezTo>
                    <a:lnTo>
                      <a:pt x="55245" y="42863"/>
                    </a:lnTo>
                    <a:cubicBezTo>
                      <a:pt x="53340" y="42863"/>
                      <a:pt x="51435" y="40958"/>
                      <a:pt x="51435" y="38100"/>
                    </a:cubicBezTo>
                    <a:cubicBezTo>
                      <a:pt x="50482" y="29528"/>
                      <a:pt x="44768" y="24765"/>
                      <a:pt x="36195" y="24765"/>
                    </a:cubicBezTo>
                    <a:cubicBezTo>
                      <a:pt x="27623" y="24765"/>
                      <a:pt x="22860" y="30480"/>
                      <a:pt x="22860" y="38100"/>
                    </a:cubicBezTo>
                    <a:cubicBezTo>
                      <a:pt x="22860" y="47625"/>
                      <a:pt x="30480" y="52388"/>
                      <a:pt x="40005" y="57150"/>
                    </a:cubicBezTo>
                    <a:cubicBezTo>
                      <a:pt x="55245" y="63818"/>
                      <a:pt x="75248" y="71438"/>
                      <a:pt x="75248" y="99060"/>
                    </a:cubicBezTo>
                    <a:cubicBezTo>
                      <a:pt x="75248" y="124778"/>
                      <a:pt x="58103" y="138113"/>
                      <a:pt x="38100" y="138113"/>
                    </a:cubicBezTo>
                    <a:cubicBezTo>
                      <a:pt x="19050" y="139065"/>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3" name="Freeform 552">
                <a:extLst>
                  <a:ext uri="{FF2B5EF4-FFF2-40B4-BE49-F238E27FC236}">
                    <a16:creationId xmlns:a16="http://schemas.microsoft.com/office/drawing/2014/main" id="{31ABC75A-74E4-EA56-C5BB-ABA40A9A142F}"/>
                  </a:ext>
                </a:extLst>
              </p:cNvPr>
              <p:cNvSpPr/>
              <p:nvPr/>
            </p:nvSpPr>
            <p:spPr>
              <a:xfrm>
                <a:off x="5136833" y="83343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4" name="Freeform 553">
                <a:extLst>
                  <a:ext uri="{FF2B5EF4-FFF2-40B4-BE49-F238E27FC236}">
                    <a16:creationId xmlns:a16="http://schemas.microsoft.com/office/drawing/2014/main" id="{71D20884-6F7C-1187-8240-6282F540A4EE}"/>
                  </a:ext>
                </a:extLst>
              </p:cNvPr>
              <p:cNvSpPr/>
              <p:nvPr/>
            </p:nvSpPr>
            <p:spPr>
              <a:xfrm>
                <a:off x="5194935" y="86201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3 w 40957"/>
                  <a:gd name="connsiteY10" fmla="*/ 1905 h 98107"/>
                  <a:gd name="connsiteX11" fmla="*/ 20003 w 40957"/>
                  <a:gd name="connsiteY11" fmla="*/ 6668 h 98107"/>
                  <a:gd name="connsiteX12" fmla="*/ 20003 w 40957"/>
                  <a:gd name="connsiteY12" fmla="*/ 16193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3" y="33338"/>
                      <a:pt x="20003" y="50482"/>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8" y="1905"/>
                      <a:pt x="20003" y="3810"/>
                      <a:pt x="20003" y="6668"/>
                    </a:cubicBezTo>
                    <a:lnTo>
                      <a:pt x="20003" y="16193"/>
                    </a:lnTo>
                    <a:cubicBezTo>
                      <a:pt x="22860" y="6668"/>
                      <a:pt x="29528" y="1905"/>
                      <a:pt x="37148" y="0"/>
                    </a:cubicBezTo>
                    <a:cubicBezTo>
                      <a:pt x="39053"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5" name="Freeform 554">
                <a:extLst>
                  <a:ext uri="{FF2B5EF4-FFF2-40B4-BE49-F238E27FC236}">
                    <a16:creationId xmlns:a16="http://schemas.microsoft.com/office/drawing/2014/main" id="{2E2B767D-575C-5A19-B416-26A11478C3A9}"/>
                  </a:ext>
                </a:extLst>
              </p:cNvPr>
              <p:cNvSpPr/>
              <p:nvPr/>
            </p:nvSpPr>
            <p:spPr>
              <a:xfrm>
                <a:off x="5239703" y="861059"/>
                <a:ext cx="66675" cy="100012"/>
              </a:xfrm>
              <a:custGeom>
                <a:avLst/>
                <a:gdLst>
                  <a:gd name="connsiteX0" fmla="*/ 66675 w 66675"/>
                  <a:gd name="connsiteY0" fmla="*/ 37147 h 100012"/>
                  <a:gd name="connsiteX1" fmla="*/ 66675 w 66675"/>
                  <a:gd name="connsiteY1" fmla="*/ 93345 h 100012"/>
                  <a:gd name="connsiteX2" fmla="*/ 62865 w 66675"/>
                  <a:gd name="connsiteY2" fmla="*/ 98108 h 100012"/>
                  <a:gd name="connsiteX3" fmla="*/ 50482 w 66675"/>
                  <a:gd name="connsiteY3" fmla="*/ 98108 h 100012"/>
                  <a:gd name="connsiteX4" fmla="*/ 46673 w 66675"/>
                  <a:gd name="connsiteY4" fmla="*/ 93345 h 100012"/>
                  <a:gd name="connsiteX5" fmla="*/ 46673 w 66675"/>
                  <a:gd name="connsiteY5" fmla="*/ 89535 h 100012"/>
                  <a:gd name="connsiteX6" fmla="*/ 25718 w 66675"/>
                  <a:gd name="connsiteY6" fmla="*/ 100013 h 100012"/>
                  <a:gd name="connsiteX7" fmla="*/ 0 w 66675"/>
                  <a:gd name="connsiteY7" fmla="*/ 70485 h 100012"/>
                  <a:gd name="connsiteX8" fmla="*/ 25718 w 66675"/>
                  <a:gd name="connsiteY8" fmla="*/ 40958 h 100012"/>
                  <a:gd name="connsiteX9" fmla="*/ 46673 w 66675"/>
                  <a:gd name="connsiteY9" fmla="*/ 49530 h 100012"/>
                  <a:gd name="connsiteX10" fmla="*/ 46673 w 66675"/>
                  <a:gd name="connsiteY10" fmla="*/ 39053 h 100012"/>
                  <a:gd name="connsiteX11" fmla="*/ 35243 w 66675"/>
                  <a:gd name="connsiteY11" fmla="*/ 22860 h 100012"/>
                  <a:gd name="connsiteX12" fmla="*/ 23813 w 66675"/>
                  <a:gd name="connsiteY12" fmla="*/ 31433 h 100012"/>
                  <a:gd name="connsiteX13" fmla="*/ 20002 w 66675"/>
                  <a:gd name="connsiteY13" fmla="*/ 35243 h 100012"/>
                  <a:gd name="connsiteX14" fmla="*/ 7620 w 66675"/>
                  <a:gd name="connsiteY14" fmla="*/ 35243 h 100012"/>
                  <a:gd name="connsiteX15" fmla="*/ 3810 w 66675"/>
                  <a:gd name="connsiteY15" fmla="*/ 30480 h 100012"/>
                  <a:gd name="connsiteX16" fmla="*/ 34290 w 66675"/>
                  <a:gd name="connsiteY16" fmla="*/ 0 h 100012"/>
                  <a:gd name="connsiteX17" fmla="*/ 66675 w 66675"/>
                  <a:gd name="connsiteY17" fmla="*/ 37147 h 100012"/>
                  <a:gd name="connsiteX18" fmla="*/ 47625 w 66675"/>
                  <a:gd name="connsiteY18" fmla="*/ 70485 h 100012"/>
                  <a:gd name="connsiteX19" fmla="*/ 33338 w 66675"/>
                  <a:gd name="connsiteY19" fmla="*/ 59055 h 100012"/>
                  <a:gd name="connsiteX20" fmla="*/ 20955 w 66675"/>
                  <a:gd name="connsiteY20" fmla="*/ 70485 h 100012"/>
                  <a:gd name="connsiteX21" fmla="*/ 33338 w 66675"/>
                  <a:gd name="connsiteY21" fmla="*/ 81915 h 100012"/>
                  <a:gd name="connsiteX22" fmla="*/ 47625 w 66675"/>
                  <a:gd name="connsiteY22" fmla="*/ 70485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12">
                    <a:moveTo>
                      <a:pt x="66675" y="37147"/>
                    </a:moveTo>
                    <a:lnTo>
                      <a:pt x="66675" y="93345"/>
                    </a:lnTo>
                    <a:cubicBezTo>
                      <a:pt x="66675" y="96203"/>
                      <a:pt x="65723" y="98108"/>
                      <a:pt x="62865" y="98108"/>
                    </a:cubicBezTo>
                    <a:lnTo>
                      <a:pt x="50482" y="98108"/>
                    </a:lnTo>
                    <a:cubicBezTo>
                      <a:pt x="48577" y="98108"/>
                      <a:pt x="46673" y="96203"/>
                      <a:pt x="46673" y="93345"/>
                    </a:cubicBezTo>
                    <a:lnTo>
                      <a:pt x="46673" y="89535"/>
                    </a:lnTo>
                    <a:cubicBezTo>
                      <a:pt x="41910" y="96203"/>
                      <a:pt x="35243" y="100013"/>
                      <a:pt x="25718" y="100013"/>
                    </a:cubicBezTo>
                    <a:cubicBezTo>
                      <a:pt x="12382" y="100013"/>
                      <a:pt x="0" y="90488"/>
                      <a:pt x="0" y="70485"/>
                    </a:cubicBezTo>
                    <a:cubicBezTo>
                      <a:pt x="0" y="50483"/>
                      <a:pt x="12382" y="40958"/>
                      <a:pt x="25718" y="40958"/>
                    </a:cubicBezTo>
                    <a:cubicBezTo>
                      <a:pt x="35243" y="40958"/>
                      <a:pt x="41910" y="44768"/>
                      <a:pt x="46673" y="49530"/>
                    </a:cubicBezTo>
                    <a:lnTo>
                      <a:pt x="46673" y="39053"/>
                    </a:lnTo>
                    <a:cubicBezTo>
                      <a:pt x="46673" y="27622"/>
                      <a:pt x="41910" y="22860"/>
                      <a:pt x="35243" y="22860"/>
                    </a:cubicBezTo>
                    <a:cubicBezTo>
                      <a:pt x="29527" y="22860"/>
                      <a:pt x="25718" y="25718"/>
                      <a:pt x="23813" y="31433"/>
                    </a:cubicBezTo>
                    <a:cubicBezTo>
                      <a:pt x="22860" y="34290"/>
                      <a:pt x="21907" y="35243"/>
                      <a:pt x="20002" y="35243"/>
                    </a:cubicBezTo>
                    <a:lnTo>
                      <a:pt x="7620" y="35243"/>
                    </a:lnTo>
                    <a:cubicBezTo>
                      <a:pt x="5715" y="35243"/>
                      <a:pt x="3810" y="33338"/>
                      <a:pt x="3810" y="30480"/>
                    </a:cubicBezTo>
                    <a:cubicBezTo>
                      <a:pt x="5715" y="11430"/>
                      <a:pt x="19050" y="0"/>
                      <a:pt x="34290" y="0"/>
                    </a:cubicBezTo>
                    <a:cubicBezTo>
                      <a:pt x="52388" y="0"/>
                      <a:pt x="66675" y="12383"/>
                      <a:pt x="66675" y="37147"/>
                    </a:cubicBezTo>
                    <a:close/>
                    <a:moveTo>
                      <a:pt x="47625" y="70485"/>
                    </a:moveTo>
                    <a:cubicBezTo>
                      <a:pt x="47625" y="62865"/>
                      <a:pt x="41910" y="59055"/>
                      <a:pt x="33338" y="59055"/>
                    </a:cubicBezTo>
                    <a:cubicBezTo>
                      <a:pt x="24765" y="59055"/>
                      <a:pt x="20955" y="63818"/>
                      <a:pt x="20955" y="70485"/>
                    </a:cubicBezTo>
                    <a:cubicBezTo>
                      <a:pt x="20955" y="77153"/>
                      <a:pt x="24765" y="81915"/>
                      <a:pt x="33338" y="81915"/>
                    </a:cubicBezTo>
                    <a:cubicBezTo>
                      <a:pt x="41910" y="82868"/>
                      <a:pt x="47625" y="77153"/>
                      <a:pt x="47625"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6" name="Freeform 555">
                <a:extLst>
                  <a:ext uri="{FF2B5EF4-FFF2-40B4-BE49-F238E27FC236}">
                    <a16:creationId xmlns:a16="http://schemas.microsoft.com/office/drawing/2014/main" id="{277D5F03-2CCC-9617-C24C-A257C904505B}"/>
                  </a:ext>
                </a:extLst>
              </p:cNvPr>
              <p:cNvSpPr/>
              <p:nvPr/>
            </p:nvSpPr>
            <p:spPr>
              <a:xfrm>
                <a:off x="5314950" y="83343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7" name="Freeform 556">
                <a:extLst>
                  <a:ext uri="{FF2B5EF4-FFF2-40B4-BE49-F238E27FC236}">
                    <a16:creationId xmlns:a16="http://schemas.microsoft.com/office/drawing/2014/main" id="{357FD841-350E-3955-01DE-AE9C7698A524}"/>
                  </a:ext>
                </a:extLst>
              </p:cNvPr>
              <p:cNvSpPr/>
              <p:nvPr/>
            </p:nvSpPr>
            <p:spPr>
              <a:xfrm>
                <a:off x="5368290" y="860107"/>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8102 w 77152"/>
                  <a:gd name="connsiteY14" fmla="*/ 41910 h 100965"/>
                  <a:gd name="connsiteX15" fmla="*/ 40005 w 77152"/>
                  <a:gd name="connsiteY15" fmla="*/ 22860 h 100965"/>
                  <a:gd name="connsiteX16" fmla="*/ 20002 w 77152"/>
                  <a:gd name="connsiteY16" fmla="*/ 41910 h 100965"/>
                  <a:gd name="connsiteX17" fmla="*/ 58102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8"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8" y="73343"/>
                      <a:pt x="74295" y="76200"/>
                    </a:cubicBezTo>
                    <a:cubicBezTo>
                      <a:pt x="68580" y="92393"/>
                      <a:pt x="56198" y="100965"/>
                      <a:pt x="40957" y="100965"/>
                    </a:cubicBezTo>
                    <a:cubicBezTo>
                      <a:pt x="16193" y="100965"/>
                      <a:pt x="0" y="79058"/>
                      <a:pt x="0" y="50483"/>
                    </a:cubicBezTo>
                    <a:cubicBezTo>
                      <a:pt x="0" y="21908"/>
                      <a:pt x="16193" y="0"/>
                      <a:pt x="40005" y="0"/>
                    </a:cubicBezTo>
                    <a:cubicBezTo>
                      <a:pt x="61913" y="953"/>
                      <a:pt x="77152" y="23813"/>
                      <a:pt x="77152" y="51435"/>
                    </a:cubicBezTo>
                    <a:close/>
                    <a:moveTo>
                      <a:pt x="58102" y="41910"/>
                    </a:moveTo>
                    <a:cubicBezTo>
                      <a:pt x="56198" y="28575"/>
                      <a:pt x="47625" y="22860"/>
                      <a:pt x="40005" y="22860"/>
                    </a:cubicBezTo>
                    <a:cubicBezTo>
                      <a:pt x="29527" y="22860"/>
                      <a:pt x="22860" y="29528"/>
                      <a:pt x="20002" y="41910"/>
                    </a:cubicBezTo>
                    <a:lnTo>
                      <a:pt x="58102"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8" name="Freeform 557">
                <a:extLst>
                  <a:ext uri="{FF2B5EF4-FFF2-40B4-BE49-F238E27FC236}">
                    <a16:creationId xmlns:a16="http://schemas.microsoft.com/office/drawing/2014/main" id="{F45E2CD5-4906-4394-BF72-9D43050C8870}"/>
                  </a:ext>
                </a:extLst>
              </p:cNvPr>
              <p:cNvSpPr/>
              <p:nvPr/>
            </p:nvSpPr>
            <p:spPr>
              <a:xfrm>
                <a:off x="5455920" y="862012"/>
                <a:ext cx="80962" cy="138112"/>
              </a:xfrm>
              <a:custGeom>
                <a:avLst/>
                <a:gdLst>
                  <a:gd name="connsiteX0" fmla="*/ 80963 w 80962"/>
                  <a:gd name="connsiteY0" fmla="*/ 6668 h 138112"/>
                  <a:gd name="connsiteX1" fmla="*/ 80963 w 80962"/>
                  <a:gd name="connsiteY1" fmla="*/ 93345 h 138112"/>
                  <a:gd name="connsiteX2" fmla="*/ 41910 w 80962"/>
                  <a:gd name="connsiteY2" fmla="*/ 138113 h 138112"/>
                  <a:gd name="connsiteX3" fmla="*/ 3810 w 80962"/>
                  <a:gd name="connsiteY3" fmla="*/ 104775 h 138112"/>
                  <a:gd name="connsiteX4" fmla="*/ 7620 w 80962"/>
                  <a:gd name="connsiteY4" fmla="*/ 100013 h 138112"/>
                  <a:gd name="connsiteX5" fmla="*/ 20002 w 80962"/>
                  <a:gd name="connsiteY5" fmla="*/ 100013 h 138112"/>
                  <a:gd name="connsiteX6" fmla="*/ 23813 w 80962"/>
                  <a:gd name="connsiteY6" fmla="*/ 103822 h 138112"/>
                  <a:gd name="connsiteX7" fmla="*/ 41910 w 80962"/>
                  <a:gd name="connsiteY7" fmla="*/ 116205 h 138112"/>
                  <a:gd name="connsiteX8" fmla="*/ 61913 w 80962"/>
                  <a:gd name="connsiteY8" fmla="*/ 93345 h 138112"/>
                  <a:gd name="connsiteX9" fmla="*/ 61913 w 80962"/>
                  <a:gd name="connsiteY9" fmla="*/ 82868 h 138112"/>
                  <a:gd name="connsiteX10" fmla="*/ 37147 w 80962"/>
                  <a:gd name="connsiteY10" fmla="*/ 97155 h 138112"/>
                  <a:gd name="connsiteX11" fmla="*/ 0 w 80962"/>
                  <a:gd name="connsiteY11" fmla="*/ 48578 h 138112"/>
                  <a:gd name="connsiteX12" fmla="*/ 37147 w 80962"/>
                  <a:gd name="connsiteY12" fmla="*/ 0 h 138112"/>
                  <a:gd name="connsiteX13" fmla="*/ 61913 w 80962"/>
                  <a:gd name="connsiteY13" fmla="*/ 14288 h 138112"/>
                  <a:gd name="connsiteX14" fmla="*/ 61913 w 80962"/>
                  <a:gd name="connsiteY14" fmla="*/ 6668 h 138112"/>
                  <a:gd name="connsiteX15" fmla="*/ 65722 w 80962"/>
                  <a:gd name="connsiteY15" fmla="*/ 1905 h 138112"/>
                  <a:gd name="connsiteX16" fmla="*/ 78105 w 80962"/>
                  <a:gd name="connsiteY16" fmla="*/ 1905 h 138112"/>
                  <a:gd name="connsiteX17" fmla="*/ 80963 w 80962"/>
                  <a:gd name="connsiteY17" fmla="*/ 6668 h 138112"/>
                  <a:gd name="connsiteX18" fmla="*/ 61913 w 80962"/>
                  <a:gd name="connsiteY18" fmla="*/ 47625 h 138112"/>
                  <a:gd name="connsiteX19" fmla="*/ 40957 w 80962"/>
                  <a:gd name="connsiteY19" fmla="*/ 21907 h 138112"/>
                  <a:gd name="connsiteX20" fmla="*/ 20002 w 80962"/>
                  <a:gd name="connsiteY20" fmla="*/ 47625 h 138112"/>
                  <a:gd name="connsiteX21" fmla="*/ 40957 w 80962"/>
                  <a:gd name="connsiteY21" fmla="*/ 73343 h 138112"/>
                  <a:gd name="connsiteX22" fmla="*/ 61913 w 80962"/>
                  <a:gd name="connsiteY22" fmla="*/ 47625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0962" h="138112">
                    <a:moveTo>
                      <a:pt x="80963" y="6668"/>
                    </a:moveTo>
                    <a:lnTo>
                      <a:pt x="80963" y="93345"/>
                    </a:lnTo>
                    <a:cubicBezTo>
                      <a:pt x="80963" y="124778"/>
                      <a:pt x="60960" y="138113"/>
                      <a:pt x="41910" y="138113"/>
                    </a:cubicBezTo>
                    <a:cubicBezTo>
                      <a:pt x="23813" y="138113"/>
                      <a:pt x="6668" y="126682"/>
                      <a:pt x="3810" y="104775"/>
                    </a:cubicBezTo>
                    <a:cubicBezTo>
                      <a:pt x="3810" y="101918"/>
                      <a:pt x="4763" y="100013"/>
                      <a:pt x="7620" y="100013"/>
                    </a:cubicBezTo>
                    <a:lnTo>
                      <a:pt x="20002" y="100013"/>
                    </a:lnTo>
                    <a:cubicBezTo>
                      <a:pt x="21907" y="100013"/>
                      <a:pt x="22860" y="101918"/>
                      <a:pt x="23813" y="103822"/>
                    </a:cubicBezTo>
                    <a:cubicBezTo>
                      <a:pt x="25718" y="110490"/>
                      <a:pt x="31432" y="116205"/>
                      <a:pt x="41910" y="116205"/>
                    </a:cubicBezTo>
                    <a:cubicBezTo>
                      <a:pt x="54293" y="116205"/>
                      <a:pt x="61913" y="107632"/>
                      <a:pt x="61913" y="93345"/>
                    </a:cubicBezTo>
                    <a:lnTo>
                      <a:pt x="61913" y="82868"/>
                    </a:lnTo>
                    <a:cubicBezTo>
                      <a:pt x="56197" y="91440"/>
                      <a:pt x="48577" y="97155"/>
                      <a:pt x="37147" y="97155"/>
                    </a:cubicBezTo>
                    <a:cubicBezTo>
                      <a:pt x="17145" y="97155"/>
                      <a:pt x="0" y="75247"/>
                      <a:pt x="0" y="48578"/>
                    </a:cubicBezTo>
                    <a:cubicBezTo>
                      <a:pt x="0" y="21907"/>
                      <a:pt x="17145" y="0"/>
                      <a:pt x="37147" y="0"/>
                    </a:cubicBezTo>
                    <a:cubicBezTo>
                      <a:pt x="48577" y="0"/>
                      <a:pt x="57150" y="5715"/>
                      <a:pt x="61913" y="14288"/>
                    </a:cubicBezTo>
                    <a:lnTo>
                      <a:pt x="61913" y="6668"/>
                    </a:lnTo>
                    <a:cubicBezTo>
                      <a:pt x="61913" y="3810"/>
                      <a:pt x="62865" y="1905"/>
                      <a:pt x="65722" y="1905"/>
                    </a:cubicBezTo>
                    <a:lnTo>
                      <a:pt x="78105" y="1905"/>
                    </a:lnTo>
                    <a:cubicBezTo>
                      <a:pt x="79057" y="1905"/>
                      <a:pt x="80963" y="3810"/>
                      <a:pt x="80963" y="6668"/>
                    </a:cubicBezTo>
                    <a:close/>
                    <a:moveTo>
                      <a:pt x="61913" y="47625"/>
                    </a:moveTo>
                    <a:cubicBezTo>
                      <a:pt x="61913" y="32385"/>
                      <a:pt x="53340" y="21907"/>
                      <a:pt x="40957" y="21907"/>
                    </a:cubicBezTo>
                    <a:cubicBezTo>
                      <a:pt x="28575" y="21907"/>
                      <a:pt x="20002" y="32385"/>
                      <a:pt x="20002" y="47625"/>
                    </a:cubicBezTo>
                    <a:cubicBezTo>
                      <a:pt x="20002" y="62865"/>
                      <a:pt x="28575" y="73343"/>
                      <a:pt x="40957" y="73343"/>
                    </a:cubicBezTo>
                    <a:cubicBezTo>
                      <a:pt x="52388" y="74295"/>
                      <a:pt x="61913" y="62865"/>
                      <a:pt x="61913" y="4762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9" name="Freeform 558">
                <a:extLst>
                  <a:ext uri="{FF2B5EF4-FFF2-40B4-BE49-F238E27FC236}">
                    <a16:creationId xmlns:a16="http://schemas.microsoft.com/office/drawing/2014/main" id="{915A43C1-D42A-FB84-BDAE-6808FB0FAD28}"/>
                  </a:ext>
                </a:extLst>
              </p:cNvPr>
              <p:cNvSpPr/>
              <p:nvPr/>
            </p:nvSpPr>
            <p:spPr>
              <a:xfrm>
                <a:off x="5554028" y="82486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2 w 20002"/>
                  <a:gd name="connsiteY4" fmla="*/ 4763 h 134302"/>
                  <a:gd name="connsiteX5" fmla="*/ 20002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2 w 20002"/>
                  <a:gd name="connsiteY13" fmla="*/ 42863 h 134302"/>
                  <a:gd name="connsiteX14" fmla="*/ 20002 w 20002"/>
                  <a:gd name="connsiteY14" fmla="*/ 129540 h 134302"/>
                  <a:gd name="connsiteX15" fmla="*/ 16193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3" y="0"/>
                    </a:lnTo>
                    <a:cubicBezTo>
                      <a:pt x="18098" y="0"/>
                      <a:pt x="20002" y="1905"/>
                      <a:pt x="20002" y="4763"/>
                    </a:cubicBezTo>
                    <a:lnTo>
                      <a:pt x="20002" y="20955"/>
                    </a:lnTo>
                    <a:cubicBezTo>
                      <a:pt x="20002" y="23813"/>
                      <a:pt x="19050" y="25717"/>
                      <a:pt x="16193" y="25717"/>
                    </a:cubicBezTo>
                    <a:lnTo>
                      <a:pt x="3810" y="25717"/>
                    </a:lnTo>
                    <a:cubicBezTo>
                      <a:pt x="1905" y="25717"/>
                      <a:pt x="0" y="23813"/>
                      <a:pt x="0" y="20955"/>
                    </a:cubicBezTo>
                    <a:close/>
                    <a:moveTo>
                      <a:pt x="0" y="129540"/>
                    </a:moveTo>
                    <a:lnTo>
                      <a:pt x="0" y="42863"/>
                    </a:lnTo>
                    <a:cubicBezTo>
                      <a:pt x="0" y="40005"/>
                      <a:pt x="952" y="38100"/>
                      <a:pt x="3810" y="38100"/>
                    </a:cubicBezTo>
                    <a:lnTo>
                      <a:pt x="16193" y="38100"/>
                    </a:lnTo>
                    <a:cubicBezTo>
                      <a:pt x="18098" y="38100"/>
                      <a:pt x="20002" y="40005"/>
                      <a:pt x="20002" y="42863"/>
                    </a:cubicBezTo>
                    <a:lnTo>
                      <a:pt x="20002" y="129540"/>
                    </a:lnTo>
                    <a:cubicBezTo>
                      <a:pt x="20002" y="132397"/>
                      <a:pt x="19050" y="134303"/>
                      <a:pt x="16193" y="134303"/>
                    </a:cubicBezTo>
                    <a:lnTo>
                      <a:pt x="3810" y="134303"/>
                    </a:lnTo>
                    <a:cubicBezTo>
                      <a:pt x="1905"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0" name="Freeform 559">
                <a:extLst>
                  <a:ext uri="{FF2B5EF4-FFF2-40B4-BE49-F238E27FC236}">
                    <a16:creationId xmlns:a16="http://schemas.microsoft.com/office/drawing/2014/main" id="{0B01C3F0-1970-CC3F-7BA8-114FF39A79A3}"/>
                  </a:ext>
                </a:extLst>
              </p:cNvPr>
              <p:cNvSpPr/>
              <p:nvPr/>
            </p:nvSpPr>
            <p:spPr>
              <a:xfrm>
                <a:off x="5588317" y="861059"/>
                <a:ext cx="77406" cy="100965"/>
              </a:xfrm>
              <a:custGeom>
                <a:avLst/>
                <a:gdLst>
                  <a:gd name="connsiteX0" fmla="*/ 77153 w 77406"/>
                  <a:gd name="connsiteY0" fmla="*/ 68580 h 100965"/>
                  <a:gd name="connsiteX1" fmla="*/ 40005 w 77406"/>
                  <a:gd name="connsiteY1" fmla="*/ 100965 h 100965"/>
                  <a:gd name="connsiteX2" fmla="*/ 0 w 77406"/>
                  <a:gd name="connsiteY2" fmla="*/ 50483 h 100965"/>
                  <a:gd name="connsiteX3" fmla="*/ 40005 w 77406"/>
                  <a:gd name="connsiteY3" fmla="*/ 0 h 100965"/>
                  <a:gd name="connsiteX4" fmla="*/ 77153 w 77406"/>
                  <a:gd name="connsiteY4" fmla="*/ 32385 h 100965"/>
                  <a:gd name="connsiteX5" fmla="*/ 74295 w 77406"/>
                  <a:gd name="connsiteY5" fmla="*/ 37147 h 100965"/>
                  <a:gd name="connsiteX6" fmla="*/ 60960 w 77406"/>
                  <a:gd name="connsiteY6" fmla="*/ 37147 h 100965"/>
                  <a:gd name="connsiteX7" fmla="*/ 56198 w 77406"/>
                  <a:gd name="connsiteY7" fmla="*/ 34290 h 100965"/>
                  <a:gd name="connsiteX8" fmla="*/ 40005 w 77406"/>
                  <a:gd name="connsiteY8" fmla="*/ 24765 h 100965"/>
                  <a:gd name="connsiteX9" fmla="*/ 19050 w 77406"/>
                  <a:gd name="connsiteY9" fmla="*/ 50483 h 100965"/>
                  <a:gd name="connsiteX10" fmla="*/ 40005 w 77406"/>
                  <a:gd name="connsiteY10" fmla="*/ 76200 h 100965"/>
                  <a:gd name="connsiteX11" fmla="*/ 56198 w 77406"/>
                  <a:gd name="connsiteY11" fmla="*/ 66675 h 100965"/>
                  <a:gd name="connsiteX12" fmla="*/ 60960 w 77406"/>
                  <a:gd name="connsiteY12" fmla="*/ 63818 h 100965"/>
                  <a:gd name="connsiteX13" fmla="*/ 74295 w 77406"/>
                  <a:gd name="connsiteY13" fmla="*/ 63818 h 100965"/>
                  <a:gd name="connsiteX14" fmla="*/ 77153 w 77406"/>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6" h="100965">
                    <a:moveTo>
                      <a:pt x="77153" y="68580"/>
                    </a:moveTo>
                    <a:cubicBezTo>
                      <a:pt x="72390" y="87630"/>
                      <a:pt x="57150" y="100965"/>
                      <a:pt x="40005" y="100965"/>
                    </a:cubicBezTo>
                    <a:cubicBezTo>
                      <a:pt x="17145" y="100965"/>
                      <a:pt x="0" y="79058"/>
                      <a:pt x="0" y="50483"/>
                    </a:cubicBezTo>
                    <a:cubicBezTo>
                      <a:pt x="0" y="21908"/>
                      <a:pt x="17145" y="0"/>
                      <a:pt x="40005" y="0"/>
                    </a:cubicBezTo>
                    <a:cubicBezTo>
                      <a:pt x="57150" y="0"/>
                      <a:pt x="72390" y="13335"/>
                      <a:pt x="77153" y="32385"/>
                    </a:cubicBezTo>
                    <a:cubicBezTo>
                      <a:pt x="78105" y="35243"/>
                      <a:pt x="76200" y="37147"/>
                      <a:pt x="74295" y="37147"/>
                    </a:cubicBezTo>
                    <a:lnTo>
                      <a:pt x="60960" y="37147"/>
                    </a:lnTo>
                    <a:cubicBezTo>
                      <a:pt x="59055" y="37147"/>
                      <a:pt x="58103" y="36195"/>
                      <a:pt x="56198" y="34290"/>
                    </a:cubicBezTo>
                    <a:cubicBezTo>
                      <a:pt x="53340" y="27622"/>
                      <a:pt x="46673" y="24765"/>
                      <a:pt x="40005" y="24765"/>
                    </a:cubicBezTo>
                    <a:cubicBezTo>
                      <a:pt x="28575" y="24765"/>
                      <a:pt x="19050" y="35243"/>
                      <a:pt x="19050" y="50483"/>
                    </a:cubicBezTo>
                    <a:cubicBezTo>
                      <a:pt x="19050" y="65722"/>
                      <a:pt x="27623" y="76200"/>
                      <a:pt x="40005" y="76200"/>
                    </a:cubicBezTo>
                    <a:cubicBezTo>
                      <a:pt x="46673" y="76200"/>
                      <a:pt x="52388" y="72390"/>
                      <a:pt x="56198" y="66675"/>
                    </a:cubicBezTo>
                    <a:cubicBezTo>
                      <a:pt x="57150" y="64770"/>
                      <a:pt x="58103" y="63818"/>
                      <a:pt x="60960" y="63818"/>
                    </a:cubicBezTo>
                    <a:lnTo>
                      <a:pt x="74295" y="63818"/>
                    </a:lnTo>
                    <a:cubicBezTo>
                      <a:pt x="76200" y="62865"/>
                      <a:pt x="78105" y="65722"/>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1" name="Freeform 560">
                <a:extLst>
                  <a:ext uri="{FF2B5EF4-FFF2-40B4-BE49-F238E27FC236}">
                    <a16:creationId xmlns:a16="http://schemas.microsoft.com/office/drawing/2014/main" id="{FC0F6D53-79E3-286C-A0ED-B09C0F720D5F}"/>
                  </a:ext>
                </a:extLst>
              </p:cNvPr>
              <p:cNvSpPr/>
              <p:nvPr/>
            </p:nvSpPr>
            <p:spPr>
              <a:xfrm>
                <a:off x="5716905" y="825817"/>
                <a:ext cx="104775" cy="134302"/>
              </a:xfrm>
              <a:custGeom>
                <a:avLst/>
                <a:gdLst>
                  <a:gd name="connsiteX0" fmla="*/ 104775 w 104775"/>
                  <a:gd name="connsiteY0" fmla="*/ 4763 h 134302"/>
                  <a:gd name="connsiteX1" fmla="*/ 104775 w 104775"/>
                  <a:gd name="connsiteY1" fmla="*/ 129540 h 134302"/>
                  <a:gd name="connsiteX2" fmla="*/ 100965 w 104775"/>
                  <a:gd name="connsiteY2" fmla="*/ 134302 h 134302"/>
                  <a:gd name="connsiteX3" fmla="*/ 87630 w 104775"/>
                  <a:gd name="connsiteY3" fmla="*/ 134302 h 134302"/>
                  <a:gd name="connsiteX4" fmla="*/ 83820 w 104775"/>
                  <a:gd name="connsiteY4" fmla="*/ 129540 h 134302"/>
                  <a:gd name="connsiteX5" fmla="*/ 83820 w 104775"/>
                  <a:gd name="connsiteY5" fmla="*/ 44767 h 134302"/>
                  <a:gd name="connsiteX6" fmla="*/ 60960 w 104775"/>
                  <a:gd name="connsiteY6" fmla="*/ 109538 h 134302"/>
                  <a:gd name="connsiteX7" fmla="*/ 57150 w 104775"/>
                  <a:gd name="connsiteY7" fmla="*/ 113347 h 134302"/>
                  <a:gd name="connsiteX8" fmla="*/ 47625 w 104775"/>
                  <a:gd name="connsiteY8" fmla="*/ 113347 h 134302"/>
                  <a:gd name="connsiteX9" fmla="*/ 43815 w 104775"/>
                  <a:gd name="connsiteY9" fmla="*/ 109538 h 134302"/>
                  <a:gd name="connsiteX10" fmla="*/ 20955 w 104775"/>
                  <a:gd name="connsiteY10" fmla="*/ 44767 h 134302"/>
                  <a:gd name="connsiteX11" fmla="*/ 20955 w 104775"/>
                  <a:gd name="connsiteY11" fmla="*/ 129540 h 134302"/>
                  <a:gd name="connsiteX12" fmla="*/ 17145 w 104775"/>
                  <a:gd name="connsiteY12" fmla="*/ 134302 h 134302"/>
                  <a:gd name="connsiteX13" fmla="*/ 3810 w 104775"/>
                  <a:gd name="connsiteY13" fmla="*/ 134302 h 134302"/>
                  <a:gd name="connsiteX14" fmla="*/ 0 w 104775"/>
                  <a:gd name="connsiteY14" fmla="*/ 129540 h 134302"/>
                  <a:gd name="connsiteX15" fmla="*/ 0 w 104775"/>
                  <a:gd name="connsiteY15" fmla="*/ 4763 h 134302"/>
                  <a:gd name="connsiteX16" fmla="*/ 3810 w 104775"/>
                  <a:gd name="connsiteY16" fmla="*/ 0 h 134302"/>
                  <a:gd name="connsiteX17" fmla="*/ 17145 w 104775"/>
                  <a:gd name="connsiteY17" fmla="*/ 0 h 134302"/>
                  <a:gd name="connsiteX18" fmla="*/ 20955 w 104775"/>
                  <a:gd name="connsiteY18" fmla="*/ 0 h 134302"/>
                  <a:gd name="connsiteX19" fmla="*/ 24765 w 104775"/>
                  <a:gd name="connsiteY19" fmla="*/ 3810 h 134302"/>
                  <a:gd name="connsiteX20" fmla="*/ 51435 w 104775"/>
                  <a:gd name="connsiteY20" fmla="*/ 81915 h 134302"/>
                  <a:gd name="connsiteX21" fmla="*/ 78105 w 104775"/>
                  <a:gd name="connsiteY21" fmla="*/ 3810 h 134302"/>
                  <a:gd name="connsiteX22" fmla="*/ 81915 w 104775"/>
                  <a:gd name="connsiteY22" fmla="*/ 0 h 134302"/>
                  <a:gd name="connsiteX23" fmla="*/ 92393 w 104775"/>
                  <a:gd name="connsiteY23" fmla="*/ 0 h 134302"/>
                  <a:gd name="connsiteX24" fmla="*/ 99060 w 104775"/>
                  <a:gd name="connsiteY24" fmla="*/ 0 h 134302"/>
                  <a:gd name="connsiteX25" fmla="*/ 104775 w 104775"/>
                  <a:gd name="connsiteY2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4775" h="134302">
                    <a:moveTo>
                      <a:pt x="104775" y="4763"/>
                    </a:moveTo>
                    <a:lnTo>
                      <a:pt x="104775" y="129540"/>
                    </a:lnTo>
                    <a:cubicBezTo>
                      <a:pt x="104775" y="132397"/>
                      <a:pt x="103823" y="134302"/>
                      <a:pt x="100965" y="134302"/>
                    </a:cubicBezTo>
                    <a:lnTo>
                      <a:pt x="87630" y="134302"/>
                    </a:lnTo>
                    <a:cubicBezTo>
                      <a:pt x="85725" y="134302"/>
                      <a:pt x="83820" y="132397"/>
                      <a:pt x="83820" y="129540"/>
                    </a:cubicBezTo>
                    <a:lnTo>
                      <a:pt x="83820" y="44767"/>
                    </a:lnTo>
                    <a:lnTo>
                      <a:pt x="60960" y="109538"/>
                    </a:lnTo>
                    <a:cubicBezTo>
                      <a:pt x="60008" y="111442"/>
                      <a:pt x="59055" y="113347"/>
                      <a:pt x="57150" y="113347"/>
                    </a:cubicBezTo>
                    <a:lnTo>
                      <a:pt x="47625" y="113347"/>
                    </a:lnTo>
                    <a:cubicBezTo>
                      <a:pt x="45720" y="113347"/>
                      <a:pt x="43815" y="112395"/>
                      <a:pt x="43815" y="109538"/>
                    </a:cubicBezTo>
                    <a:lnTo>
                      <a:pt x="20955" y="44767"/>
                    </a:lnTo>
                    <a:lnTo>
                      <a:pt x="20955" y="129540"/>
                    </a:lnTo>
                    <a:cubicBezTo>
                      <a:pt x="20955" y="132397"/>
                      <a:pt x="20003" y="134302"/>
                      <a:pt x="17145" y="134302"/>
                    </a:cubicBezTo>
                    <a:lnTo>
                      <a:pt x="3810" y="134302"/>
                    </a:lnTo>
                    <a:cubicBezTo>
                      <a:pt x="1905" y="134302"/>
                      <a:pt x="0" y="132397"/>
                      <a:pt x="0" y="129540"/>
                    </a:cubicBezTo>
                    <a:lnTo>
                      <a:pt x="0" y="4763"/>
                    </a:lnTo>
                    <a:cubicBezTo>
                      <a:pt x="0" y="1905"/>
                      <a:pt x="953" y="0"/>
                      <a:pt x="3810" y="0"/>
                    </a:cubicBezTo>
                    <a:lnTo>
                      <a:pt x="17145" y="0"/>
                    </a:lnTo>
                    <a:lnTo>
                      <a:pt x="20955" y="0"/>
                    </a:lnTo>
                    <a:cubicBezTo>
                      <a:pt x="22860" y="0"/>
                      <a:pt x="24765" y="952"/>
                      <a:pt x="24765" y="3810"/>
                    </a:cubicBezTo>
                    <a:lnTo>
                      <a:pt x="51435" y="81915"/>
                    </a:lnTo>
                    <a:lnTo>
                      <a:pt x="78105" y="3810"/>
                    </a:lnTo>
                    <a:cubicBezTo>
                      <a:pt x="79058" y="1905"/>
                      <a:pt x="80010" y="0"/>
                      <a:pt x="81915" y="0"/>
                    </a:cubicBezTo>
                    <a:lnTo>
                      <a:pt x="92393" y="0"/>
                    </a:lnTo>
                    <a:lnTo>
                      <a:pt x="99060" y="0"/>
                    </a:lnTo>
                    <a:cubicBezTo>
                      <a:pt x="103823" y="0"/>
                      <a:pt x="104775" y="1905"/>
                      <a:pt x="10477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2" name="Freeform 561">
                <a:extLst>
                  <a:ext uri="{FF2B5EF4-FFF2-40B4-BE49-F238E27FC236}">
                    <a16:creationId xmlns:a16="http://schemas.microsoft.com/office/drawing/2014/main" id="{82FC5508-A442-14B1-10CC-7884161039FF}"/>
                  </a:ext>
                </a:extLst>
              </p:cNvPr>
              <p:cNvSpPr/>
              <p:nvPr/>
            </p:nvSpPr>
            <p:spPr>
              <a:xfrm>
                <a:off x="5836920" y="86105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3" name="Freeform 562">
                <a:extLst>
                  <a:ext uri="{FF2B5EF4-FFF2-40B4-BE49-F238E27FC236}">
                    <a16:creationId xmlns:a16="http://schemas.microsoft.com/office/drawing/2014/main" id="{425AD4C4-DBED-3010-91E6-69F0FF036917}"/>
                  </a:ext>
                </a:extLst>
              </p:cNvPr>
              <p:cNvSpPr/>
              <p:nvPr/>
            </p:nvSpPr>
            <p:spPr>
              <a:xfrm>
                <a:off x="5921335" y="863917"/>
                <a:ext cx="72168" cy="95250"/>
              </a:xfrm>
              <a:custGeom>
                <a:avLst/>
                <a:gdLst>
                  <a:gd name="connsiteX0" fmla="*/ 71795 w 72168"/>
                  <a:gd name="connsiteY0" fmla="*/ 4763 h 95250"/>
                  <a:gd name="connsiteX1" fmla="*/ 47030 w 72168"/>
                  <a:gd name="connsiteY1" fmla="*/ 91440 h 95250"/>
                  <a:gd name="connsiteX2" fmla="*/ 43220 w 72168"/>
                  <a:gd name="connsiteY2" fmla="*/ 95250 h 95250"/>
                  <a:gd name="connsiteX3" fmla="*/ 32742 w 72168"/>
                  <a:gd name="connsiteY3" fmla="*/ 95250 h 95250"/>
                  <a:gd name="connsiteX4" fmla="*/ 28932 w 72168"/>
                  <a:gd name="connsiteY4" fmla="*/ 95250 h 95250"/>
                  <a:gd name="connsiteX5" fmla="*/ 25122 w 72168"/>
                  <a:gd name="connsiteY5" fmla="*/ 91440 h 95250"/>
                  <a:gd name="connsiteX6" fmla="*/ 357 w 72168"/>
                  <a:gd name="connsiteY6" fmla="*/ 4763 h 95250"/>
                  <a:gd name="connsiteX7" fmla="*/ 3215 w 72168"/>
                  <a:gd name="connsiteY7" fmla="*/ 0 h 95250"/>
                  <a:gd name="connsiteX8" fmla="*/ 16550 w 72168"/>
                  <a:gd name="connsiteY8" fmla="*/ 0 h 95250"/>
                  <a:gd name="connsiteX9" fmla="*/ 20360 w 72168"/>
                  <a:gd name="connsiteY9" fmla="*/ 3810 h 95250"/>
                  <a:gd name="connsiteX10" fmla="*/ 36553 w 72168"/>
                  <a:gd name="connsiteY10" fmla="*/ 64770 h 95250"/>
                  <a:gd name="connsiteX11" fmla="*/ 52745 w 72168"/>
                  <a:gd name="connsiteY11" fmla="*/ 3810 h 95250"/>
                  <a:gd name="connsiteX12" fmla="*/ 56555 w 72168"/>
                  <a:gd name="connsiteY12" fmla="*/ 0 h 95250"/>
                  <a:gd name="connsiteX13" fmla="*/ 69890 w 72168"/>
                  <a:gd name="connsiteY13" fmla="*/ 0 h 95250"/>
                  <a:gd name="connsiteX14" fmla="*/ 71795 w 72168"/>
                  <a:gd name="connsiteY14" fmla="*/ 4763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68" h="95250">
                    <a:moveTo>
                      <a:pt x="71795" y="4763"/>
                    </a:moveTo>
                    <a:lnTo>
                      <a:pt x="47030" y="91440"/>
                    </a:lnTo>
                    <a:cubicBezTo>
                      <a:pt x="46078" y="93345"/>
                      <a:pt x="45125" y="95250"/>
                      <a:pt x="43220" y="95250"/>
                    </a:cubicBezTo>
                    <a:lnTo>
                      <a:pt x="32742" y="95250"/>
                    </a:lnTo>
                    <a:lnTo>
                      <a:pt x="28932" y="95250"/>
                    </a:lnTo>
                    <a:cubicBezTo>
                      <a:pt x="27028" y="95250"/>
                      <a:pt x="25122" y="94297"/>
                      <a:pt x="25122" y="91440"/>
                    </a:cubicBezTo>
                    <a:lnTo>
                      <a:pt x="357" y="4763"/>
                    </a:lnTo>
                    <a:cubicBezTo>
                      <a:pt x="-595" y="1905"/>
                      <a:pt x="357" y="0"/>
                      <a:pt x="3215" y="0"/>
                    </a:cubicBezTo>
                    <a:lnTo>
                      <a:pt x="16550" y="0"/>
                    </a:lnTo>
                    <a:cubicBezTo>
                      <a:pt x="18455" y="0"/>
                      <a:pt x="20360" y="952"/>
                      <a:pt x="20360" y="3810"/>
                    </a:cubicBezTo>
                    <a:lnTo>
                      <a:pt x="36553" y="64770"/>
                    </a:lnTo>
                    <a:lnTo>
                      <a:pt x="52745" y="3810"/>
                    </a:lnTo>
                    <a:cubicBezTo>
                      <a:pt x="53697" y="952"/>
                      <a:pt x="54650" y="0"/>
                      <a:pt x="56555" y="0"/>
                    </a:cubicBezTo>
                    <a:lnTo>
                      <a:pt x="69890" y="0"/>
                    </a:lnTo>
                    <a:cubicBezTo>
                      <a:pt x="71795" y="0"/>
                      <a:pt x="72747" y="1905"/>
                      <a:pt x="7179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4" name="Freeform 563">
                <a:extLst>
                  <a:ext uri="{FF2B5EF4-FFF2-40B4-BE49-F238E27FC236}">
                    <a16:creationId xmlns:a16="http://schemas.microsoft.com/office/drawing/2014/main" id="{525E7B07-A777-503F-D655-312475B0C8A8}"/>
                  </a:ext>
                </a:extLst>
              </p:cNvPr>
              <p:cNvSpPr/>
              <p:nvPr/>
            </p:nvSpPr>
            <p:spPr>
              <a:xfrm>
                <a:off x="5999797" y="860107"/>
                <a:ext cx="77152" cy="100965"/>
              </a:xfrm>
              <a:custGeom>
                <a:avLst/>
                <a:gdLst>
                  <a:gd name="connsiteX0" fmla="*/ 77153 w 77152"/>
                  <a:gd name="connsiteY0" fmla="*/ 51435 h 100965"/>
                  <a:gd name="connsiteX1" fmla="*/ 77153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8" y="60960"/>
                      <a:pt x="73343" y="60960"/>
                    </a:cubicBezTo>
                    <a:lnTo>
                      <a:pt x="57150" y="60960"/>
                    </a:lnTo>
                    <a:lnTo>
                      <a:pt x="19050" y="60960"/>
                    </a:lnTo>
                    <a:cubicBezTo>
                      <a:pt x="21907" y="74295"/>
                      <a:pt x="29528" y="80963"/>
                      <a:pt x="40005" y="80963"/>
                    </a:cubicBezTo>
                    <a:cubicBezTo>
                      <a:pt x="45720" y="80963"/>
                      <a:pt x="50482" y="78105"/>
                      <a:pt x="54293" y="74295"/>
                    </a:cubicBezTo>
                    <a:cubicBezTo>
                      <a:pt x="55245" y="72390"/>
                      <a:pt x="57150" y="71438"/>
                      <a:pt x="59055" y="71438"/>
                    </a:cubicBezTo>
                    <a:lnTo>
                      <a:pt x="71438" y="71438"/>
                    </a:lnTo>
                    <a:cubicBezTo>
                      <a:pt x="74295" y="71438"/>
                      <a:pt x="75248" y="73343"/>
                      <a:pt x="74295" y="76200"/>
                    </a:cubicBezTo>
                    <a:cubicBezTo>
                      <a:pt x="68580" y="92393"/>
                      <a:pt x="56198" y="100965"/>
                      <a:pt x="40957" y="100965"/>
                    </a:cubicBezTo>
                    <a:cubicBezTo>
                      <a:pt x="16193" y="100965"/>
                      <a:pt x="0" y="79058"/>
                      <a:pt x="0" y="50483"/>
                    </a:cubicBezTo>
                    <a:cubicBezTo>
                      <a:pt x="0" y="21908"/>
                      <a:pt x="16193" y="0"/>
                      <a:pt x="40005" y="0"/>
                    </a:cubicBezTo>
                    <a:cubicBezTo>
                      <a:pt x="60960" y="953"/>
                      <a:pt x="77153" y="23813"/>
                      <a:pt x="77153" y="51435"/>
                    </a:cubicBezTo>
                    <a:close/>
                    <a:moveTo>
                      <a:pt x="57150" y="41910"/>
                    </a:moveTo>
                    <a:cubicBezTo>
                      <a:pt x="55245" y="28575"/>
                      <a:pt x="46673" y="22860"/>
                      <a:pt x="39053"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5" name="Freeform 564">
                <a:extLst>
                  <a:ext uri="{FF2B5EF4-FFF2-40B4-BE49-F238E27FC236}">
                    <a16:creationId xmlns:a16="http://schemas.microsoft.com/office/drawing/2014/main" id="{6415256F-B44F-C908-0F60-3619078E551C}"/>
                  </a:ext>
                </a:extLst>
              </p:cNvPr>
              <p:cNvSpPr/>
              <p:nvPr/>
            </p:nvSpPr>
            <p:spPr>
              <a:xfrm>
                <a:off x="6087428" y="86105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2 w 60960"/>
                  <a:gd name="connsiteY5" fmla="*/ 71438 h 100965"/>
                  <a:gd name="connsiteX6" fmla="*/ 31432 w 60960"/>
                  <a:gd name="connsiteY6" fmla="*/ 79058 h 100965"/>
                  <a:gd name="connsiteX7" fmla="*/ 42863 w 60960"/>
                  <a:gd name="connsiteY7" fmla="*/ 70485 h 100965"/>
                  <a:gd name="connsiteX8" fmla="*/ 1905 w 60960"/>
                  <a:gd name="connsiteY8" fmla="*/ 30480 h 100965"/>
                  <a:gd name="connsiteX9" fmla="*/ 31432 w 60960"/>
                  <a:gd name="connsiteY9" fmla="*/ 0 h 100965"/>
                  <a:gd name="connsiteX10" fmla="*/ 60007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2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2" y="67628"/>
                      <a:pt x="3810" y="67628"/>
                    </a:cubicBezTo>
                    <a:lnTo>
                      <a:pt x="16193" y="67628"/>
                    </a:lnTo>
                    <a:cubicBezTo>
                      <a:pt x="18098" y="67628"/>
                      <a:pt x="19050" y="69533"/>
                      <a:pt x="20002" y="71438"/>
                    </a:cubicBezTo>
                    <a:cubicBezTo>
                      <a:pt x="20955" y="76200"/>
                      <a:pt x="25718" y="79058"/>
                      <a:pt x="31432" y="79058"/>
                    </a:cubicBezTo>
                    <a:cubicBezTo>
                      <a:pt x="39052" y="79058"/>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3"/>
                      <a:pt x="59055" y="33338"/>
                      <a:pt x="56198" y="33338"/>
                    </a:cubicBezTo>
                    <a:lnTo>
                      <a:pt x="43815" y="33338"/>
                    </a:lnTo>
                    <a:cubicBezTo>
                      <a:pt x="41910" y="33338"/>
                      <a:pt x="40957" y="31433"/>
                      <a:pt x="40005" y="29528"/>
                    </a:cubicBezTo>
                    <a:cubicBezTo>
                      <a:pt x="39052" y="24765"/>
                      <a:pt x="35243" y="21908"/>
                      <a:pt x="30480" y="21908"/>
                    </a:cubicBezTo>
                    <a:cubicBezTo>
                      <a:pt x="23813" y="21908"/>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6" name="Freeform 565">
                <a:extLst>
                  <a:ext uri="{FF2B5EF4-FFF2-40B4-BE49-F238E27FC236}">
                    <a16:creationId xmlns:a16="http://schemas.microsoft.com/office/drawing/2014/main" id="{9184F182-A3A8-AAA8-5E49-A630150B0F4D}"/>
                  </a:ext>
                </a:extLst>
              </p:cNvPr>
              <p:cNvSpPr/>
              <p:nvPr/>
            </p:nvSpPr>
            <p:spPr>
              <a:xfrm>
                <a:off x="5057775" y="107060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7" name="Freeform 566">
                <a:extLst>
                  <a:ext uri="{FF2B5EF4-FFF2-40B4-BE49-F238E27FC236}">
                    <a16:creationId xmlns:a16="http://schemas.microsoft.com/office/drawing/2014/main" id="{B43126E8-F38E-3CBD-8162-206047A3C3CA}"/>
                  </a:ext>
                </a:extLst>
              </p:cNvPr>
              <p:cNvSpPr/>
              <p:nvPr/>
            </p:nvSpPr>
            <p:spPr>
              <a:xfrm>
                <a:off x="5141595" y="1032509"/>
                <a:ext cx="47625" cy="136207"/>
              </a:xfrm>
              <a:custGeom>
                <a:avLst/>
                <a:gdLst>
                  <a:gd name="connsiteX0" fmla="*/ 31432 w 47625"/>
                  <a:gd name="connsiteY0" fmla="*/ 40005 h 136207"/>
                  <a:gd name="connsiteX1" fmla="*/ 31432 w 47625"/>
                  <a:gd name="connsiteY1" fmla="*/ 40958 h 136207"/>
                  <a:gd name="connsiteX2" fmla="*/ 43815 w 47625"/>
                  <a:gd name="connsiteY2" fmla="*/ 40958 h 136207"/>
                  <a:gd name="connsiteX3" fmla="*/ 47625 w 47625"/>
                  <a:gd name="connsiteY3" fmla="*/ 45720 h 136207"/>
                  <a:gd name="connsiteX4" fmla="*/ 47625 w 47625"/>
                  <a:gd name="connsiteY4" fmla="*/ 60008 h 136207"/>
                  <a:gd name="connsiteX5" fmla="*/ 43815 w 47625"/>
                  <a:gd name="connsiteY5" fmla="*/ 64770 h 136207"/>
                  <a:gd name="connsiteX6" fmla="*/ 31432 w 47625"/>
                  <a:gd name="connsiteY6" fmla="*/ 64770 h 136207"/>
                  <a:gd name="connsiteX7" fmla="*/ 31432 w 47625"/>
                  <a:gd name="connsiteY7" fmla="*/ 131445 h 136207"/>
                  <a:gd name="connsiteX8" fmla="*/ 27622 w 47625"/>
                  <a:gd name="connsiteY8" fmla="*/ 136208 h 136207"/>
                  <a:gd name="connsiteX9" fmla="*/ 15240 w 47625"/>
                  <a:gd name="connsiteY9" fmla="*/ 136208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8 h 136207"/>
                  <a:gd name="connsiteX14" fmla="*/ 0 w 47625"/>
                  <a:gd name="connsiteY14" fmla="*/ 45720 h 136207"/>
                  <a:gd name="connsiteX15" fmla="*/ 3810 w 47625"/>
                  <a:gd name="connsiteY15" fmla="*/ 40958 h 136207"/>
                  <a:gd name="connsiteX16" fmla="*/ 11430 w 47625"/>
                  <a:gd name="connsiteY16" fmla="*/ 40958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2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2" y="40005"/>
                    </a:moveTo>
                    <a:lnTo>
                      <a:pt x="31432" y="40958"/>
                    </a:lnTo>
                    <a:lnTo>
                      <a:pt x="43815" y="40958"/>
                    </a:lnTo>
                    <a:cubicBezTo>
                      <a:pt x="45720" y="40958"/>
                      <a:pt x="47625" y="42863"/>
                      <a:pt x="47625" y="45720"/>
                    </a:cubicBezTo>
                    <a:lnTo>
                      <a:pt x="47625" y="60008"/>
                    </a:lnTo>
                    <a:cubicBezTo>
                      <a:pt x="47625" y="62865"/>
                      <a:pt x="46672" y="64770"/>
                      <a:pt x="43815" y="64770"/>
                    </a:cubicBezTo>
                    <a:lnTo>
                      <a:pt x="31432" y="64770"/>
                    </a:lnTo>
                    <a:lnTo>
                      <a:pt x="31432" y="131445"/>
                    </a:lnTo>
                    <a:cubicBezTo>
                      <a:pt x="31432" y="134303"/>
                      <a:pt x="30480" y="136208"/>
                      <a:pt x="27622" y="136208"/>
                    </a:cubicBezTo>
                    <a:lnTo>
                      <a:pt x="15240" y="136208"/>
                    </a:lnTo>
                    <a:cubicBezTo>
                      <a:pt x="13335" y="136208"/>
                      <a:pt x="11430" y="134303"/>
                      <a:pt x="11430" y="131445"/>
                    </a:cubicBezTo>
                    <a:lnTo>
                      <a:pt x="11430" y="64770"/>
                    </a:lnTo>
                    <a:lnTo>
                      <a:pt x="3810" y="64770"/>
                    </a:lnTo>
                    <a:cubicBezTo>
                      <a:pt x="1905" y="64770"/>
                      <a:pt x="0" y="62865"/>
                      <a:pt x="0" y="60008"/>
                    </a:cubicBezTo>
                    <a:lnTo>
                      <a:pt x="0" y="45720"/>
                    </a:lnTo>
                    <a:cubicBezTo>
                      <a:pt x="0" y="42863"/>
                      <a:pt x="952" y="40958"/>
                      <a:pt x="3810" y="40958"/>
                    </a:cubicBezTo>
                    <a:lnTo>
                      <a:pt x="11430" y="40958"/>
                    </a:lnTo>
                    <a:lnTo>
                      <a:pt x="11430" y="40005"/>
                    </a:lnTo>
                    <a:cubicBezTo>
                      <a:pt x="11430" y="15240"/>
                      <a:pt x="21907" y="0"/>
                      <a:pt x="43815" y="0"/>
                    </a:cubicBezTo>
                    <a:cubicBezTo>
                      <a:pt x="45720" y="0"/>
                      <a:pt x="47625" y="1905"/>
                      <a:pt x="47625" y="4763"/>
                    </a:cubicBezTo>
                    <a:lnTo>
                      <a:pt x="47625" y="19050"/>
                    </a:lnTo>
                    <a:cubicBezTo>
                      <a:pt x="47625" y="21908"/>
                      <a:pt x="46672" y="23813"/>
                      <a:pt x="43815" y="23813"/>
                    </a:cubicBezTo>
                    <a:cubicBezTo>
                      <a:pt x="36195" y="23813"/>
                      <a:pt x="31432" y="28575"/>
                      <a:pt x="31432"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8" name="Freeform 567">
                <a:extLst>
                  <a:ext uri="{FF2B5EF4-FFF2-40B4-BE49-F238E27FC236}">
                    <a16:creationId xmlns:a16="http://schemas.microsoft.com/office/drawing/2014/main" id="{1E6448A4-387C-AAC2-F808-3DEBC5AF068D}"/>
                  </a:ext>
                </a:extLst>
              </p:cNvPr>
              <p:cNvSpPr/>
              <p:nvPr/>
            </p:nvSpPr>
            <p:spPr>
              <a:xfrm>
                <a:off x="5229225" y="104298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7"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9" name="Freeform 568">
                <a:extLst>
                  <a:ext uri="{FF2B5EF4-FFF2-40B4-BE49-F238E27FC236}">
                    <a16:creationId xmlns:a16="http://schemas.microsoft.com/office/drawing/2014/main" id="{E0CC2DE2-D6DC-16EB-A3CF-941DC7CA2B6B}"/>
                  </a:ext>
                </a:extLst>
              </p:cNvPr>
              <p:cNvSpPr/>
              <p:nvPr/>
            </p:nvSpPr>
            <p:spPr>
              <a:xfrm>
                <a:off x="5286375" y="1034415"/>
                <a:ext cx="65722" cy="134302"/>
              </a:xfrm>
              <a:custGeom>
                <a:avLst/>
                <a:gdLst>
                  <a:gd name="connsiteX0" fmla="*/ 65722 w 65722"/>
                  <a:gd name="connsiteY0" fmla="*/ 73342 h 134302"/>
                  <a:gd name="connsiteX1" fmla="*/ 65722 w 65722"/>
                  <a:gd name="connsiteY1" fmla="*/ 129540 h 134302"/>
                  <a:gd name="connsiteX2" fmla="*/ 61913 w 65722"/>
                  <a:gd name="connsiteY2" fmla="*/ 134303 h 134302"/>
                  <a:gd name="connsiteX3" fmla="*/ 49530 w 65722"/>
                  <a:gd name="connsiteY3" fmla="*/ 134303 h 134302"/>
                  <a:gd name="connsiteX4" fmla="*/ 45720 w 65722"/>
                  <a:gd name="connsiteY4" fmla="*/ 129540 h 134302"/>
                  <a:gd name="connsiteX5" fmla="*/ 45720 w 65722"/>
                  <a:gd name="connsiteY5" fmla="*/ 75247 h 134302"/>
                  <a:gd name="connsiteX6" fmla="*/ 33338 w 65722"/>
                  <a:gd name="connsiteY6" fmla="*/ 59055 h 134302"/>
                  <a:gd name="connsiteX7" fmla="*/ 20002 w 65722"/>
                  <a:gd name="connsiteY7" fmla="*/ 79057 h 134302"/>
                  <a:gd name="connsiteX8" fmla="*/ 20002 w 65722"/>
                  <a:gd name="connsiteY8" fmla="*/ 129540 h 134302"/>
                  <a:gd name="connsiteX9" fmla="*/ 16192 w 65722"/>
                  <a:gd name="connsiteY9" fmla="*/ 134303 h 134302"/>
                  <a:gd name="connsiteX10" fmla="*/ 3810 w 65722"/>
                  <a:gd name="connsiteY10" fmla="*/ 134303 h 134302"/>
                  <a:gd name="connsiteX11" fmla="*/ 0 w 65722"/>
                  <a:gd name="connsiteY11" fmla="*/ 129540 h 134302"/>
                  <a:gd name="connsiteX12" fmla="*/ 0 w 65722"/>
                  <a:gd name="connsiteY12" fmla="*/ 4763 h 134302"/>
                  <a:gd name="connsiteX13" fmla="*/ 3810 w 65722"/>
                  <a:gd name="connsiteY13" fmla="*/ 0 h 134302"/>
                  <a:gd name="connsiteX14" fmla="*/ 16192 w 65722"/>
                  <a:gd name="connsiteY14" fmla="*/ 0 h 134302"/>
                  <a:gd name="connsiteX15" fmla="*/ 20002 w 65722"/>
                  <a:gd name="connsiteY15" fmla="*/ 4763 h 134302"/>
                  <a:gd name="connsiteX16" fmla="*/ 20002 w 65722"/>
                  <a:gd name="connsiteY16" fmla="*/ 48578 h 134302"/>
                  <a:gd name="connsiteX17" fmla="*/ 40957 w 65722"/>
                  <a:gd name="connsiteY17" fmla="*/ 36195 h 134302"/>
                  <a:gd name="connsiteX18" fmla="*/ 65722 w 65722"/>
                  <a:gd name="connsiteY18" fmla="*/ 7334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2" y="73342"/>
                    </a:moveTo>
                    <a:lnTo>
                      <a:pt x="65722" y="129540"/>
                    </a:lnTo>
                    <a:cubicBezTo>
                      <a:pt x="65722" y="132397"/>
                      <a:pt x="64770" y="134303"/>
                      <a:pt x="61913" y="134303"/>
                    </a:cubicBezTo>
                    <a:lnTo>
                      <a:pt x="49530" y="134303"/>
                    </a:lnTo>
                    <a:cubicBezTo>
                      <a:pt x="47625" y="134303"/>
                      <a:pt x="45720" y="132397"/>
                      <a:pt x="45720" y="129540"/>
                    </a:cubicBezTo>
                    <a:lnTo>
                      <a:pt x="45720" y="75247"/>
                    </a:lnTo>
                    <a:cubicBezTo>
                      <a:pt x="45720" y="64770"/>
                      <a:pt x="40957" y="59055"/>
                      <a:pt x="33338" y="59055"/>
                    </a:cubicBezTo>
                    <a:cubicBezTo>
                      <a:pt x="25717" y="59055"/>
                      <a:pt x="20002" y="64770"/>
                      <a:pt x="20002" y="79057"/>
                    </a:cubicBezTo>
                    <a:lnTo>
                      <a:pt x="20002" y="129540"/>
                    </a:lnTo>
                    <a:cubicBezTo>
                      <a:pt x="20002" y="132397"/>
                      <a:pt x="19050" y="134303"/>
                      <a:pt x="16192" y="134303"/>
                    </a:cubicBezTo>
                    <a:lnTo>
                      <a:pt x="3810" y="134303"/>
                    </a:lnTo>
                    <a:cubicBezTo>
                      <a:pt x="1905" y="134303"/>
                      <a:pt x="0" y="132397"/>
                      <a:pt x="0" y="129540"/>
                    </a:cubicBezTo>
                    <a:lnTo>
                      <a:pt x="0" y="4763"/>
                    </a:lnTo>
                    <a:cubicBezTo>
                      <a:pt x="0" y="1905"/>
                      <a:pt x="952" y="0"/>
                      <a:pt x="3810" y="0"/>
                    </a:cubicBezTo>
                    <a:lnTo>
                      <a:pt x="16192" y="0"/>
                    </a:lnTo>
                    <a:cubicBezTo>
                      <a:pt x="18097" y="0"/>
                      <a:pt x="20002" y="1905"/>
                      <a:pt x="20002" y="4763"/>
                    </a:cubicBezTo>
                    <a:lnTo>
                      <a:pt x="20002" y="48578"/>
                    </a:lnTo>
                    <a:cubicBezTo>
                      <a:pt x="23813" y="40957"/>
                      <a:pt x="31432" y="36195"/>
                      <a:pt x="40957" y="36195"/>
                    </a:cubicBezTo>
                    <a:cubicBezTo>
                      <a:pt x="55245" y="36195"/>
                      <a:pt x="65722" y="50482"/>
                      <a:pt x="65722" y="733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0" name="Freeform 569">
                <a:extLst>
                  <a:ext uri="{FF2B5EF4-FFF2-40B4-BE49-F238E27FC236}">
                    <a16:creationId xmlns:a16="http://schemas.microsoft.com/office/drawing/2014/main" id="{AB730AA8-79AF-4A66-8912-67D93EFDD6AE}"/>
                  </a:ext>
                </a:extLst>
              </p:cNvPr>
              <p:cNvSpPr/>
              <p:nvPr/>
            </p:nvSpPr>
            <p:spPr>
              <a:xfrm>
                <a:off x="5365433" y="1069657"/>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8"/>
                      <a:pt x="0" y="50483"/>
                    </a:cubicBezTo>
                    <a:cubicBezTo>
                      <a:pt x="0" y="21908"/>
                      <a:pt x="16193" y="0"/>
                      <a:pt x="40005" y="0"/>
                    </a:cubicBezTo>
                    <a:cubicBezTo>
                      <a:pt x="61913"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1" name="Freeform 570">
                <a:extLst>
                  <a:ext uri="{FF2B5EF4-FFF2-40B4-BE49-F238E27FC236}">
                    <a16:creationId xmlns:a16="http://schemas.microsoft.com/office/drawing/2014/main" id="{12678094-CC2C-412C-C346-7F38668D76CB}"/>
                  </a:ext>
                </a:extLst>
              </p:cNvPr>
              <p:cNvSpPr/>
              <p:nvPr/>
            </p:nvSpPr>
            <p:spPr>
              <a:xfrm>
                <a:off x="5490210" y="1032509"/>
                <a:ext cx="106084" cy="138134"/>
              </a:xfrm>
              <a:custGeom>
                <a:avLst/>
                <a:gdLst>
                  <a:gd name="connsiteX0" fmla="*/ 0 w 106084"/>
                  <a:gd name="connsiteY0" fmla="*/ 69533 h 138134"/>
                  <a:gd name="connsiteX1" fmla="*/ 55245 w 106084"/>
                  <a:gd name="connsiteY1" fmla="*/ 0 h 138134"/>
                  <a:gd name="connsiteX2" fmla="*/ 105728 w 106084"/>
                  <a:gd name="connsiteY2" fmla="*/ 44768 h 138134"/>
                  <a:gd name="connsiteX3" fmla="*/ 102870 w 106084"/>
                  <a:gd name="connsiteY3" fmla="*/ 49530 h 138134"/>
                  <a:gd name="connsiteX4" fmla="*/ 87630 w 106084"/>
                  <a:gd name="connsiteY4" fmla="*/ 49530 h 138134"/>
                  <a:gd name="connsiteX5" fmla="*/ 83820 w 106084"/>
                  <a:gd name="connsiteY5" fmla="*/ 45720 h 138134"/>
                  <a:gd name="connsiteX6" fmla="*/ 55245 w 106084"/>
                  <a:gd name="connsiteY6" fmla="*/ 24765 h 138134"/>
                  <a:gd name="connsiteX7" fmla="*/ 20955 w 106084"/>
                  <a:gd name="connsiteY7" fmla="*/ 68580 h 138134"/>
                  <a:gd name="connsiteX8" fmla="*/ 55245 w 106084"/>
                  <a:gd name="connsiteY8" fmla="*/ 112395 h 138134"/>
                  <a:gd name="connsiteX9" fmla="*/ 83820 w 106084"/>
                  <a:gd name="connsiteY9" fmla="*/ 91440 h 138134"/>
                  <a:gd name="connsiteX10" fmla="*/ 87630 w 106084"/>
                  <a:gd name="connsiteY10" fmla="*/ 87630 h 138134"/>
                  <a:gd name="connsiteX11" fmla="*/ 102870 w 106084"/>
                  <a:gd name="connsiteY11" fmla="*/ 87630 h 138134"/>
                  <a:gd name="connsiteX12" fmla="*/ 105728 w 106084"/>
                  <a:gd name="connsiteY12" fmla="*/ 92393 h 138134"/>
                  <a:gd name="connsiteX13" fmla="*/ 55245 w 106084"/>
                  <a:gd name="connsiteY13" fmla="*/ 138113 h 138134"/>
                  <a:gd name="connsiteX14" fmla="*/ 0 w 106084"/>
                  <a:gd name="connsiteY14" fmla="*/ 69533 h 13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84" h="138134">
                    <a:moveTo>
                      <a:pt x="0" y="69533"/>
                    </a:moveTo>
                    <a:cubicBezTo>
                      <a:pt x="0" y="30480"/>
                      <a:pt x="22860" y="0"/>
                      <a:pt x="55245" y="0"/>
                    </a:cubicBezTo>
                    <a:cubicBezTo>
                      <a:pt x="79057" y="0"/>
                      <a:pt x="99060" y="18097"/>
                      <a:pt x="105728" y="44768"/>
                    </a:cubicBezTo>
                    <a:cubicBezTo>
                      <a:pt x="106680" y="47625"/>
                      <a:pt x="104775" y="49530"/>
                      <a:pt x="102870" y="49530"/>
                    </a:cubicBezTo>
                    <a:lnTo>
                      <a:pt x="87630" y="49530"/>
                    </a:lnTo>
                    <a:cubicBezTo>
                      <a:pt x="85725" y="49530"/>
                      <a:pt x="84773" y="48578"/>
                      <a:pt x="83820" y="45720"/>
                    </a:cubicBezTo>
                    <a:cubicBezTo>
                      <a:pt x="79057" y="32385"/>
                      <a:pt x="67628" y="24765"/>
                      <a:pt x="55245" y="24765"/>
                    </a:cubicBezTo>
                    <a:cubicBezTo>
                      <a:pt x="34290" y="24765"/>
                      <a:pt x="20955" y="42863"/>
                      <a:pt x="20955" y="68580"/>
                    </a:cubicBezTo>
                    <a:cubicBezTo>
                      <a:pt x="20955" y="94297"/>
                      <a:pt x="34290" y="112395"/>
                      <a:pt x="55245" y="112395"/>
                    </a:cubicBezTo>
                    <a:cubicBezTo>
                      <a:pt x="67628" y="112395"/>
                      <a:pt x="79057" y="103822"/>
                      <a:pt x="83820" y="91440"/>
                    </a:cubicBezTo>
                    <a:cubicBezTo>
                      <a:pt x="84773" y="89535"/>
                      <a:pt x="85725" y="87630"/>
                      <a:pt x="87630" y="87630"/>
                    </a:cubicBezTo>
                    <a:lnTo>
                      <a:pt x="102870" y="87630"/>
                    </a:lnTo>
                    <a:cubicBezTo>
                      <a:pt x="105728" y="87630"/>
                      <a:pt x="106680" y="89535"/>
                      <a:pt x="105728" y="92393"/>
                    </a:cubicBezTo>
                    <a:cubicBezTo>
                      <a:pt x="99060" y="119063"/>
                      <a:pt x="79057" y="138113"/>
                      <a:pt x="55245" y="138113"/>
                    </a:cubicBezTo>
                    <a:cubicBezTo>
                      <a:pt x="22860" y="139065"/>
                      <a:pt x="0" y="108585"/>
                      <a:pt x="0" y="6953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2" name="Freeform 571">
                <a:extLst>
                  <a:ext uri="{FF2B5EF4-FFF2-40B4-BE49-F238E27FC236}">
                    <a16:creationId xmlns:a16="http://schemas.microsoft.com/office/drawing/2014/main" id="{8BAAF783-4509-68E0-50C5-03105DEAF1D6}"/>
                  </a:ext>
                </a:extLst>
              </p:cNvPr>
              <p:cNvSpPr/>
              <p:nvPr/>
            </p:nvSpPr>
            <p:spPr>
              <a:xfrm>
                <a:off x="5603558" y="107060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3" name="Freeform 572">
                <a:extLst>
                  <a:ext uri="{FF2B5EF4-FFF2-40B4-BE49-F238E27FC236}">
                    <a16:creationId xmlns:a16="http://schemas.microsoft.com/office/drawing/2014/main" id="{CCE23FE7-3047-5FE7-3B7F-FB953922886A}"/>
                  </a:ext>
                </a:extLst>
              </p:cNvPr>
              <p:cNvSpPr/>
              <p:nvPr/>
            </p:nvSpPr>
            <p:spPr>
              <a:xfrm>
                <a:off x="5697855" y="1071511"/>
                <a:ext cx="101917" cy="98158"/>
              </a:xfrm>
              <a:custGeom>
                <a:avLst/>
                <a:gdLst>
                  <a:gd name="connsiteX0" fmla="*/ 101918 w 101917"/>
                  <a:gd name="connsiteY0" fmla="*/ 33389 h 98158"/>
                  <a:gd name="connsiteX1" fmla="*/ 101918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8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3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3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8 w 101917"/>
                  <a:gd name="connsiteY25" fmla="*/ 12434 h 98158"/>
                  <a:gd name="connsiteX26" fmla="*/ 77153 w 101917"/>
                  <a:gd name="connsiteY26" fmla="*/ 51 h 98158"/>
                  <a:gd name="connsiteX27" fmla="*/ 101918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8" y="33389"/>
                    </a:moveTo>
                    <a:lnTo>
                      <a:pt x="101918" y="93396"/>
                    </a:lnTo>
                    <a:cubicBezTo>
                      <a:pt x="101918"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8" y="98159"/>
                    </a:lnTo>
                    <a:cubicBezTo>
                      <a:pt x="42863" y="98159"/>
                      <a:pt x="40958" y="96254"/>
                      <a:pt x="40958" y="93396"/>
                    </a:cubicBezTo>
                    <a:lnTo>
                      <a:pt x="40958" y="35294"/>
                    </a:lnTo>
                    <a:cubicBezTo>
                      <a:pt x="40958" y="25769"/>
                      <a:pt x="36195" y="22911"/>
                      <a:pt x="31433" y="22911"/>
                    </a:cubicBezTo>
                    <a:cubicBezTo>
                      <a:pt x="25718" y="22911"/>
                      <a:pt x="20003" y="26721"/>
                      <a:pt x="20003" y="39104"/>
                    </a:cubicBezTo>
                    <a:lnTo>
                      <a:pt x="20003" y="93396"/>
                    </a:lnTo>
                    <a:cubicBezTo>
                      <a:pt x="20003" y="96254"/>
                      <a:pt x="19050" y="98159"/>
                      <a:pt x="16193" y="98159"/>
                    </a:cubicBezTo>
                    <a:lnTo>
                      <a:pt x="3810" y="98159"/>
                    </a:lnTo>
                    <a:cubicBezTo>
                      <a:pt x="1905" y="98159"/>
                      <a:pt x="0" y="96254"/>
                      <a:pt x="0" y="93396"/>
                    </a:cubicBezTo>
                    <a:lnTo>
                      <a:pt x="0" y="6719"/>
                    </a:lnTo>
                    <a:cubicBezTo>
                      <a:pt x="0" y="3861"/>
                      <a:pt x="953" y="1956"/>
                      <a:pt x="3810" y="1956"/>
                    </a:cubicBezTo>
                    <a:lnTo>
                      <a:pt x="16193" y="1956"/>
                    </a:lnTo>
                    <a:cubicBezTo>
                      <a:pt x="18098" y="1956"/>
                      <a:pt x="20003" y="3861"/>
                      <a:pt x="20003" y="6719"/>
                    </a:cubicBezTo>
                    <a:lnTo>
                      <a:pt x="20003" y="11481"/>
                    </a:lnTo>
                    <a:cubicBezTo>
                      <a:pt x="23813" y="3861"/>
                      <a:pt x="30480" y="51"/>
                      <a:pt x="38100" y="51"/>
                    </a:cubicBezTo>
                    <a:cubicBezTo>
                      <a:pt x="45720" y="51"/>
                      <a:pt x="52388" y="4814"/>
                      <a:pt x="56198" y="12434"/>
                    </a:cubicBezTo>
                    <a:cubicBezTo>
                      <a:pt x="60960" y="3861"/>
                      <a:pt x="68580" y="51"/>
                      <a:pt x="77153" y="51"/>
                    </a:cubicBezTo>
                    <a:cubicBezTo>
                      <a:pt x="92393" y="-901"/>
                      <a:pt x="101918" y="11481"/>
                      <a:pt x="101918"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4" name="Freeform 573">
                <a:extLst>
                  <a:ext uri="{FF2B5EF4-FFF2-40B4-BE49-F238E27FC236}">
                    <a16:creationId xmlns:a16="http://schemas.microsoft.com/office/drawing/2014/main" id="{F1C470FF-F9DA-03EA-0BBE-25DC5D744044}"/>
                  </a:ext>
                </a:extLst>
              </p:cNvPr>
              <p:cNvSpPr/>
              <p:nvPr/>
            </p:nvSpPr>
            <p:spPr>
              <a:xfrm>
                <a:off x="5815013" y="1069657"/>
                <a:ext cx="81914" cy="137160"/>
              </a:xfrm>
              <a:custGeom>
                <a:avLst/>
                <a:gdLst>
                  <a:gd name="connsiteX0" fmla="*/ 81915 w 81914"/>
                  <a:gd name="connsiteY0" fmla="*/ 51435 h 137160"/>
                  <a:gd name="connsiteX1" fmla="*/ 44767 w 81914"/>
                  <a:gd name="connsiteY1" fmla="*/ 101918 h 137160"/>
                  <a:gd name="connsiteX2" fmla="*/ 20002 w 81914"/>
                  <a:gd name="connsiteY2" fmla="*/ 87630 h 137160"/>
                  <a:gd name="connsiteX3" fmla="*/ 20002 w 81914"/>
                  <a:gd name="connsiteY3" fmla="*/ 132398 h 137160"/>
                  <a:gd name="connsiteX4" fmla="*/ 16192 w 81914"/>
                  <a:gd name="connsiteY4" fmla="*/ 137160 h 137160"/>
                  <a:gd name="connsiteX5" fmla="*/ 3810 w 81914"/>
                  <a:gd name="connsiteY5" fmla="*/ 137160 h 137160"/>
                  <a:gd name="connsiteX6" fmla="*/ 0 w 81914"/>
                  <a:gd name="connsiteY6" fmla="*/ 132398 h 137160"/>
                  <a:gd name="connsiteX7" fmla="*/ 0 w 81914"/>
                  <a:gd name="connsiteY7" fmla="*/ 7620 h 137160"/>
                  <a:gd name="connsiteX8" fmla="*/ 3810 w 81914"/>
                  <a:gd name="connsiteY8" fmla="*/ 2858 h 137160"/>
                  <a:gd name="connsiteX9" fmla="*/ 16192 w 81914"/>
                  <a:gd name="connsiteY9" fmla="*/ 2858 h 137160"/>
                  <a:gd name="connsiteX10" fmla="*/ 20002 w 81914"/>
                  <a:gd name="connsiteY10" fmla="*/ 7620 h 137160"/>
                  <a:gd name="connsiteX11" fmla="*/ 20002 w 81914"/>
                  <a:gd name="connsiteY11" fmla="*/ 14288 h 137160"/>
                  <a:gd name="connsiteX12" fmla="*/ 44767 w 81914"/>
                  <a:gd name="connsiteY12" fmla="*/ 0 h 137160"/>
                  <a:gd name="connsiteX13" fmla="*/ 81915 w 81914"/>
                  <a:gd name="connsiteY13" fmla="*/ 51435 h 137160"/>
                  <a:gd name="connsiteX14" fmla="*/ 61913 w 81914"/>
                  <a:gd name="connsiteY14" fmla="*/ 51435 h 137160"/>
                  <a:gd name="connsiteX15" fmla="*/ 40957 w 81914"/>
                  <a:gd name="connsiteY15" fmla="*/ 24765 h 137160"/>
                  <a:gd name="connsiteX16" fmla="*/ 20002 w 81914"/>
                  <a:gd name="connsiteY16" fmla="*/ 51435 h 137160"/>
                  <a:gd name="connsiteX17" fmla="*/ 40957 w 81914"/>
                  <a:gd name="connsiteY17" fmla="*/ 78105 h 137160"/>
                  <a:gd name="connsiteX18" fmla="*/ 61913 w 81914"/>
                  <a:gd name="connsiteY18" fmla="*/ 51435 h 13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4" h="137160">
                    <a:moveTo>
                      <a:pt x="81915" y="51435"/>
                    </a:moveTo>
                    <a:cubicBezTo>
                      <a:pt x="81915" y="80010"/>
                      <a:pt x="64770" y="101918"/>
                      <a:pt x="44767" y="101918"/>
                    </a:cubicBezTo>
                    <a:cubicBezTo>
                      <a:pt x="33338" y="101918"/>
                      <a:pt x="25717" y="97155"/>
                      <a:pt x="20002" y="87630"/>
                    </a:cubicBezTo>
                    <a:lnTo>
                      <a:pt x="20002" y="132398"/>
                    </a:lnTo>
                    <a:cubicBezTo>
                      <a:pt x="20002" y="135255"/>
                      <a:pt x="19050" y="137160"/>
                      <a:pt x="16192" y="137160"/>
                    </a:cubicBezTo>
                    <a:lnTo>
                      <a:pt x="3810" y="137160"/>
                    </a:lnTo>
                    <a:cubicBezTo>
                      <a:pt x="1905" y="137160"/>
                      <a:pt x="0" y="135255"/>
                      <a:pt x="0" y="132398"/>
                    </a:cubicBezTo>
                    <a:lnTo>
                      <a:pt x="0" y="7620"/>
                    </a:lnTo>
                    <a:cubicBezTo>
                      <a:pt x="0" y="4763"/>
                      <a:pt x="952" y="2858"/>
                      <a:pt x="3810" y="2858"/>
                    </a:cubicBezTo>
                    <a:lnTo>
                      <a:pt x="16192" y="2858"/>
                    </a:lnTo>
                    <a:cubicBezTo>
                      <a:pt x="18097" y="2858"/>
                      <a:pt x="20002" y="4763"/>
                      <a:pt x="20002" y="7620"/>
                    </a:cubicBezTo>
                    <a:lnTo>
                      <a:pt x="20002" y="14288"/>
                    </a:lnTo>
                    <a:cubicBezTo>
                      <a:pt x="25717" y="5715"/>
                      <a:pt x="33338" y="0"/>
                      <a:pt x="44767" y="0"/>
                    </a:cubicBezTo>
                    <a:cubicBezTo>
                      <a:pt x="64770" y="953"/>
                      <a:pt x="81915" y="22860"/>
                      <a:pt x="81915" y="51435"/>
                    </a:cubicBezTo>
                    <a:close/>
                    <a:moveTo>
                      <a:pt x="61913" y="51435"/>
                    </a:moveTo>
                    <a:cubicBezTo>
                      <a:pt x="61913" y="35243"/>
                      <a:pt x="53340" y="24765"/>
                      <a:pt x="40957" y="24765"/>
                    </a:cubicBezTo>
                    <a:cubicBezTo>
                      <a:pt x="28575" y="24765"/>
                      <a:pt x="20002" y="35243"/>
                      <a:pt x="20002" y="51435"/>
                    </a:cubicBezTo>
                    <a:cubicBezTo>
                      <a:pt x="20002" y="67628"/>
                      <a:pt x="28575" y="78105"/>
                      <a:pt x="40957" y="78105"/>
                    </a:cubicBezTo>
                    <a:cubicBezTo>
                      <a:pt x="53340" y="78105"/>
                      <a:pt x="61913" y="67628"/>
                      <a:pt x="61913" y="514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5" name="Freeform 574">
                <a:extLst>
                  <a:ext uri="{FF2B5EF4-FFF2-40B4-BE49-F238E27FC236}">
                    <a16:creationId xmlns:a16="http://schemas.microsoft.com/office/drawing/2014/main" id="{0C3F4C38-A794-D9C0-CB99-DBB3110E36B7}"/>
                  </a:ext>
                </a:extLst>
              </p:cNvPr>
              <p:cNvSpPr/>
              <p:nvPr/>
            </p:nvSpPr>
            <p:spPr>
              <a:xfrm>
                <a:off x="5908358" y="1069657"/>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8"/>
                      <a:pt x="0" y="50483"/>
                    </a:cubicBezTo>
                    <a:cubicBezTo>
                      <a:pt x="0" y="21908"/>
                      <a:pt x="16193" y="0"/>
                      <a:pt x="40005" y="0"/>
                    </a:cubicBezTo>
                    <a:cubicBezTo>
                      <a:pt x="60960"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 name="Freeform 63">
                <a:extLst>
                  <a:ext uri="{FF2B5EF4-FFF2-40B4-BE49-F238E27FC236}">
                    <a16:creationId xmlns:a16="http://schemas.microsoft.com/office/drawing/2014/main" id="{85D01DB7-AA70-EAD9-E165-FA25DDDD2224}"/>
                  </a:ext>
                </a:extLst>
              </p:cNvPr>
              <p:cNvSpPr/>
              <p:nvPr/>
            </p:nvSpPr>
            <p:spPr>
              <a:xfrm>
                <a:off x="5990272" y="1042987"/>
                <a:ext cx="46672" cy="125730"/>
              </a:xfrm>
              <a:custGeom>
                <a:avLst/>
                <a:gdLst>
                  <a:gd name="connsiteX0" fmla="*/ 46673 w 46672"/>
                  <a:gd name="connsiteY0" fmla="*/ 35243 h 125730"/>
                  <a:gd name="connsiteX1" fmla="*/ 46673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8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8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3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3" y="35243"/>
                    </a:moveTo>
                    <a:lnTo>
                      <a:pt x="46673" y="49530"/>
                    </a:lnTo>
                    <a:cubicBezTo>
                      <a:pt x="46673" y="52388"/>
                      <a:pt x="45720" y="54293"/>
                      <a:pt x="42863" y="54293"/>
                    </a:cubicBezTo>
                    <a:lnTo>
                      <a:pt x="33338" y="54293"/>
                    </a:lnTo>
                    <a:lnTo>
                      <a:pt x="33338" y="120968"/>
                    </a:lnTo>
                    <a:cubicBezTo>
                      <a:pt x="33338" y="123825"/>
                      <a:pt x="32385" y="125730"/>
                      <a:pt x="29528"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3" y="30480"/>
                      <a:pt x="3810" y="30480"/>
                    </a:cubicBezTo>
                    <a:lnTo>
                      <a:pt x="13335" y="30480"/>
                    </a:lnTo>
                    <a:lnTo>
                      <a:pt x="13335" y="4763"/>
                    </a:lnTo>
                    <a:cubicBezTo>
                      <a:pt x="13335" y="1905"/>
                      <a:pt x="14288" y="0"/>
                      <a:pt x="17145" y="0"/>
                    </a:cubicBezTo>
                    <a:lnTo>
                      <a:pt x="29528" y="0"/>
                    </a:lnTo>
                    <a:cubicBezTo>
                      <a:pt x="31432" y="0"/>
                      <a:pt x="33338" y="1905"/>
                      <a:pt x="33338" y="4763"/>
                    </a:cubicBezTo>
                    <a:lnTo>
                      <a:pt x="33338" y="30480"/>
                    </a:lnTo>
                    <a:lnTo>
                      <a:pt x="42863" y="30480"/>
                    </a:lnTo>
                    <a:cubicBezTo>
                      <a:pt x="45720" y="30480"/>
                      <a:pt x="46673" y="32385"/>
                      <a:pt x="46673"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 name="Freeform 64">
                <a:extLst>
                  <a:ext uri="{FF2B5EF4-FFF2-40B4-BE49-F238E27FC236}">
                    <a16:creationId xmlns:a16="http://schemas.microsoft.com/office/drawing/2014/main" id="{EB085D6E-3D33-398C-EB8C-E8DC19259729}"/>
                  </a:ext>
                </a:extLst>
              </p:cNvPr>
              <p:cNvSpPr/>
              <p:nvPr/>
            </p:nvSpPr>
            <p:spPr>
              <a:xfrm>
                <a:off x="6048375" y="103441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7"/>
                      <a:pt x="16192" y="25717"/>
                    </a:cubicBezTo>
                    <a:lnTo>
                      <a:pt x="3810" y="25717"/>
                    </a:lnTo>
                    <a:cubicBezTo>
                      <a:pt x="1905" y="25717"/>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7"/>
                      <a:pt x="19050" y="134303"/>
                      <a:pt x="16192" y="134303"/>
                    </a:cubicBezTo>
                    <a:lnTo>
                      <a:pt x="3810" y="134303"/>
                    </a:lnTo>
                    <a:cubicBezTo>
                      <a:pt x="1905"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 name="Freeform 65">
                <a:extLst>
                  <a:ext uri="{FF2B5EF4-FFF2-40B4-BE49-F238E27FC236}">
                    <a16:creationId xmlns:a16="http://schemas.microsoft.com/office/drawing/2014/main" id="{D45CB499-13F3-E63C-92EC-F6B12DE35B27}"/>
                  </a:ext>
                </a:extLst>
              </p:cNvPr>
              <p:cNvSpPr/>
              <p:nvPr/>
            </p:nvSpPr>
            <p:spPr>
              <a:xfrm>
                <a:off x="6079808" y="1042987"/>
                <a:ext cx="45719" cy="125730"/>
              </a:xfrm>
              <a:custGeom>
                <a:avLst/>
                <a:gdLst>
                  <a:gd name="connsiteX0" fmla="*/ 45720 w 45719"/>
                  <a:gd name="connsiteY0" fmla="*/ 35243 h 125730"/>
                  <a:gd name="connsiteX1" fmla="*/ 45720 w 45719"/>
                  <a:gd name="connsiteY1" fmla="*/ 49530 h 125730"/>
                  <a:gd name="connsiteX2" fmla="*/ 41910 w 45719"/>
                  <a:gd name="connsiteY2" fmla="*/ 54293 h 125730"/>
                  <a:gd name="connsiteX3" fmla="*/ 32385 w 45719"/>
                  <a:gd name="connsiteY3" fmla="*/ 54293 h 125730"/>
                  <a:gd name="connsiteX4" fmla="*/ 32385 w 45719"/>
                  <a:gd name="connsiteY4" fmla="*/ 120968 h 125730"/>
                  <a:gd name="connsiteX5" fmla="*/ 28575 w 45719"/>
                  <a:gd name="connsiteY5" fmla="*/ 125730 h 125730"/>
                  <a:gd name="connsiteX6" fmla="*/ 17145 w 45719"/>
                  <a:gd name="connsiteY6" fmla="*/ 125730 h 125730"/>
                  <a:gd name="connsiteX7" fmla="*/ 13335 w 45719"/>
                  <a:gd name="connsiteY7" fmla="*/ 120968 h 125730"/>
                  <a:gd name="connsiteX8" fmla="*/ 13335 w 45719"/>
                  <a:gd name="connsiteY8" fmla="*/ 54293 h 125730"/>
                  <a:gd name="connsiteX9" fmla="*/ 3810 w 45719"/>
                  <a:gd name="connsiteY9" fmla="*/ 54293 h 125730"/>
                  <a:gd name="connsiteX10" fmla="*/ 0 w 45719"/>
                  <a:gd name="connsiteY10" fmla="*/ 49530 h 125730"/>
                  <a:gd name="connsiteX11" fmla="*/ 0 w 45719"/>
                  <a:gd name="connsiteY11" fmla="*/ 35243 h 125730"/>
                  <a:gd name="connsiteX12" fmla="*/ 3810 w 45719"/>
                  <a:gd name="connsiteY12" fmla="*/ 30480 h 125730"/>
                  <a:gd name="connsiteX13" fmla="*/ 13335 w 45719"/>
                  <a:gd name="connsiteY13" fmla="*/ 30480 h 125730"/>
                  <a:gd name="connsiteX14" fmla="*/ 13335 w 45719"/>
                  <a:gd name="connsiteY14" fmla="*/ 4763 h 125730"/>
                  <a:gd name="connsiteX15" fmla="*/ 17145 w 45719"/>
                  <a:gd name="connsiteY15" fmla="*/ 0 h 125730"/>
                  <a:gd name="connsiteX16" fmla="*/ 29527 w 45719"/>
                  <a:gd name="connsiteY16" fmla="*/ 0 h 125730"/>
                  <a:gd name="connsiteX17" fmla="*/ 33338 w 45719"/>
                  <a:gd name="connsiteY17" fmla="*/ 4763 h 125730"/>
                  <a:gd name="connsiteX18" fmla="*/ 33338 w 45719"/>
                  <a:gd name="connsiteY18" fmla="*/ 30480 h 125730"/>
                  <a:gd name="connsiteX19" fmla="*/ 42863 w 45719"/>
                  <a:gd name="connsiteY19" fmla="*/ 30480 h 125730"/>
                  <a:gd name="connsiteX20" fmla="*/ 45720 w 45719"/>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719" h="125730">
                    <a:moveTo>
                      <a:pt x="45720" y="35243"/>
                    </a:moveTo>
                    <a:lnTo>
                      <a:pt x="45720" y="49530"/>
                    </a:lnTo>
                    <a:cubicBezTo>
                      <a:pt x="45720" y="52388"/>
                      <a:pt x="44768" y="54293"/>
                      <a:pt x="41910" y="54293"/>
                    </a:cubicBezTo>
                    <a:lnTo>
                      <a:pt x="32385" y="54293"/>
                    </a:lnTo>
                    <a:lnTo>
                      <a:pt x="32385" y="120968"/>
                    </a:lnTo>
                    <a:cubicBezTo>
                      <a:pt x="32385" y="123825"/>
                      <a:pt x="31432" y="125730"/>
                      <a:pt x="28575"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8" y="30480"/>
                      <a:pt x="45720" y="32385"/>
                      <a:pt x="45720"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 name="Freeform 66">
                <a:extLst>
                  <a:ext uri="{FF2B5EF4-FFF2-40B4-BE49-F238E27FC236}">
                    <a16:creationId xmlns:a16="http://schemas.microsoft.com/office/drawing/2014/main" id="{886AB87F-C869-285D-B8B2-74A383900945}"/>
                  </a:ext>
                </a:extLst>
              </p:cNvPr>
              <p:cNvSpPr/>
              <p:nvPr/>
            </p:nvSpPr>
            <p:spPr>
              <a:xfrm>
                <a:off x="6131242" y="107060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8" name="Freeform 67">
                <a:extLst>
                  <a:ext uri="{FF2B5EF4-FFF2-40B4-BE49-F238E27FC236}">
                    <a16:creationId xmlns:a16="http://schemas.microsoft.com/office/drawing/2014/main" id="{8DA334CC-A688-79F3-14BA-6988588F9F7E}"/>
                  </a:ext>
                </a:extLst>
              </p:cNvPr>
              <p:cNvSpPr/>
              <p:nvPr/>
            </p:nvSpPr>
            <p:spPr>
              <a:xfrm>
                <a:off x="6225540" y="107156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3 w 40957"/>
                  <a:gd name="connsiteY10" fmla="*/ 1905 h 98107"/>
                  <a:gd name="connsiteX11" fmla="*/ 20002 w 40957"/>
                  <a:gd name="connsiteY11" fmla="*/ 6668 h 98107"/>
                  <a:gd name="connsiteX12" fmla="*/ 20002 w 40957"/>
                  <a:gd name="connsiteY12" fmla="*/ 16193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2" y="33338"/>
                      <a:pt x="20002" y="50482"/>
                    </a:cubicBezTo>
                    <a:lnTo>
                      <a:pt x="20002" y="93345"/>
                    </a:lnTo>
                    <a:cubicBezTo>
                      <a:pt x="20002" y="96203"/>
                      <a:pt x="19050" y="98107"/>
                      <a:pt x="16193" y="98107"/>
                    </a:cubicBezTo>
                    <a:lnTo>
                      <a:pt x="3810" y="98107"/>
                    </a:lnTo>
                    <a:cubicBezTo>
                      <a:pt x="1905" y="98107"/>
                      <a:pt x="0" y="96203"/>
                      <a:pt x="0" y="93345"/>
                    </a:cubicBezTo>
                    <a:lnTo>
                      <a:pt x="0" y="6668"/>
                    </a:lnTo>
                    <a:cubicBezTo>
                      <a:pt x="0" y="3810"/>
                      <a:pt x="952" y="1905"/>
                      <a:pt x="3810" y="1905"/>
                    </a:cubicBezTo>
                    <a:lnTo>
                      <a:pt x="16193" y="1905"/>
                    </a:lnTo>
                    <a:cubicBezTo>
                      <a:pt x="18098" y="1905"/>
                      <a:pt x="20002" y="3810"/>
                      <a:pt x="20002" y="6668"/>
                    </a:cubicBezTo>
                    <a:lnTo>
                      <a:pt x="20002" y="16193"/>
                    </a:lnTo>
                    <a:cubicBezTo>
                      <a:pt x="22860" y="6668"/>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9" name="Freeform 68">
                <a:extLst>
                  <a:ext uri="{FF2B5EF4-FFF2-40B4-BE49-F238E27FC236}">
                    <a16:creationId xmlns:a16="http://schemas.microsoft.com/office/drawing/2014/main" id="{2A00220C-5B5B-2F60-50E8-8E2554ED89E7}"/>
                  </a:ext>
                </a:extLst>
              </p:cNvPr>
              <p:cNvSpPr/>
              <p:nvPr/>
            </p:nvSpPr>
            <p:spPr>
              <a:xfrm>
                <a:off x="6273165" y="107060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2 w 60960"/>
                  <a:gd name="connsiteY5" fmla="*/ 71438 h 100965"/>
                  <a:gd name="connsiteX6" fmla="*/ 31432 w 60960"/>
                  <a:gd name="connsiteY6" fmla="*/ 79058 h 100965"/>
                  <a:gd name="connsiteX7" fmla="*/ 42863 w 60960"/>
                  <a:gd name="connsiteY7" fmla="*/ 70485 h 100965"/>
                  <a:gd name="connsiteX8" fmla="*/ 1905 w 60960"/>
                  <a:gd name="connsiteY8" fmla="*/ 30480 h 100965"/>
                  <a:gd name="connsiteX9" fmla="*/ 31432 w 60960"/>
                  <a:gd name="connsiteY9" fmla="*/ 0 h 100965"/>
                  <a:gd name="connsiteX10" fmla="*/ 60007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2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2" y="67628"/>
                      <a:pt x="3810" y="67628"/>
                    </a:cubicBezTo>
                    <a:lnTo>
                      <a:pt x="16193" y="67628"/>
                    </a:lnTo>
                    <a:cubicBezTo>
                      <a:pt x="18098" y="67628"/>
                      <a:pt x="19050" y="69533"/>
                      <a:pt x="20002" y="71438"/>
                    </a:cubicBezTo>
                    <a:cubicBezTo>
                      <a:pt x="20955" y="76200"/>
                      <a:pt x="25718" y="79058"/>
                      <a:pt x="31432" y="79058"/>
                    </a:cubicBezTo>
                    <a:cubicBezTo>
                      <a:pt x="39052" y="79058"/>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3"/>
                      <a:pt x="59055" y="33338"/>
                      <a:pt x="56198" y="33338"/>
                    </a:cubicBezTo>
                    <a:lnTo>
                      <a:pt x="43815" y="33338"/>
                    </a:lnTo>
                    <a:cubicBezTo>
                      <a:pt x="41910" y="33338"/>
                      <a:pt x="40957" y="31433"/>
                      <a:pt x="40005" y="29528"/>
                    </a:cubicBezTo>
                    <a:cubicBezTo>
                      <a:pt x="39052" y="24765"/>
                      <a:pt x="35243" y="21908"/>
                      <a:pt x="30480" y="21908"/>
                    </a:cubicBezTo>
                    <a:cubicBezTo>
                      <a:pt x="23813" y="21908"/>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44" name="Freeform 43">
              <a:extLst>
                <a:ext uri="{FF2B5EF4-FFF2-40B4-BE49-F238E27FC236}">
                  <a16:creationId xmlns:a16="http://schemas.microsoft.com/office/drawing/2014/main" id="{D94333C4-CDA0-EEAE-B076-4470DBF02B59}"/>
                </a:ext>
              </a:extLst>
            </p:cNvPr>
            <p:cNvSpPr/>
            <p:nvPr/>
          </p:nvSpPr>
          <p:spPr>
            <a:xfrm>
              <a:off x="6437947" y="738187"/>
              <a:ext cx="252412" cy="493394"/>
            </a:xfrm>
            <a:custGeom>
              <a:avLst/>
              <a:gdLst>
                <a:gd name="connsiteX0" fmla="*/ 204788 w 252412"/>
                <a:gd name="connsiteY0" fmla="*/ 0 h 493394"/>
                <a:gd name="connsiteX1" fmla="*/ 252413 w 252412"/>
                <a:gd name="connsiteY1" fmla="*/ 47625 h 493394"/>
                <a:gd name="connsiteX2" fmla="*/ 252413 w 252412"/>
                <a:gd name="connsiteY2" fmla="*/ 246697 h 493394"/>
                <a:gd name="connsiteX3" fmla="*/ 252413 w 252412"/>
                <a:gd name="connsiteY3" fmla="*/ 445770 h 493394"/>
                <a:gd name="connsiteX4" fmla="*/ 204788 w 252412"/>
                <a:gd name="connsiteY4" fmla="*/ 493395 h 493394"/>
                <a:gd name="connsiteX5" fmla="*/ 0 w 252412"/>
                <a:gd name="connsiteY5" fmla="*/ 493395 h 493394"/>
                <a:gd name="connsiteX6" fmla="*/ 0 w 252412"/>
                <a:gd name="connsiteY6" fmla="*/ 953 h 493394"/>
                <a:gd name="connsiteX7" fmla="*/ 204788 w 252412"/>
                <a:gd name="connsiteY7" fmla="*/ 0 h 493394"/>
                <a:gd name="connsiteX8" fmla="*/ 204788 w 252412"/>
                <a:gd name="connsiteY8" fmla="*/ 0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4">
                  <a:moveTo>
                    <a:pt x="204788" y="0"/>
                  </a:moveTo>
                  <a:cubicBezTo>
                    <a:pt x="231457" y="0"/>
                    <a:pt x="252413" y="20955"/>
                    <a:pt x="252413" y="47625"/>
                  </a:cubicBezTo>
                  <a:lnTo>
                    <a:pt x="252413" y="246697"/>
                  </a:lnTo>
                  <a:lnTo>
                    <a:pt x="252413" y="445770"/>
                  </a:lnTo>
                  <a:cubicBezTo>
                    <a:pt x="252413" y="472440"/>
                    <a:pt x="231457" y="493395"/>
                    <a:pt x="204788" y="493395"/>
                  </a:cubicBezTo>
                  <a:lnTo>
                    <a:pt x="0" y="493395"/>
                  </a:lnTo>
                  <a:lnTo>
                    <a:pt x="0" y="953"/>
                  </a:lnTo>
                  <a:lnTo>
                    <a:pt x="204788" y="0"/>
                  </a:lnTo>
                  <a:lnTo>
                    <a:pt x="204788" y="0"/>
                  </a:lnTo>
                  <a:close/>
                </a:path>
              </a:pathLst>
            </a:custGeom>
            <a:solidFill>
              <a:srgbClr val="6B8C9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Freeform 44">
              <a:extLst>
                <a:ext uri="{FF2B5EF4-FFF2-40B4-BE49-F238E27FC236}">
                  <a16:creationId xmlns:a16="http://schemas.microsoft.com/office/drawing/2014/main" id="{CADDCB38-D6F6-F017-A887-9AA1BD855230}"/>
                </a:ext>
              </a:extLst>
            </p:cNvPr>
            <p:cNvSpPr/>
            <p:nvPr/>
          </p:nvSpPr>
          <p:spPr>
            <a:xfrm>
              <a:off x="6500813" y="969644"/>
              <a:ext cx="133350" cy="191452"/>
            </a:xfrm>
            <a:custGeom>
              <a:avLst/>
              <a:gdLst>
                <a:gd name="connsiteX0" fmla="*/ 133350 w 133350"/>
                <a:gd name="connsiteY0" fmla="*/ 130493 h 191452"/>
                <a:gd name="connsiteX1" fmla="*/ 66675 w 133350"/>
                <a:gd name="connsiteY1" fmla="*/ 191453 h 191452"/>
                <a:gd name="connsiteX2" fmla="*/ 0 w 133350"/>
                <a:gd name="connsiteY2" fmla="*/ 137160 h 191452"/>
                <a:gd name="connsiteX3" fmla="*/ 6667 w 133350"/>
                <a:gd name="connsiteY3" fmla="*/ 130493 h 191452"/>
                <a:gd name="connsiteX4" fmla="*/ 30480 w 133350"/>
                <a:gd name="connsiteY4" fmla="*/ 130493 h 191452"/>
                <a:gd name="connsiteX5" fmla="*/ 37147 w 133350"/>
                <a:gd name="connsiteY5" fmla="*/ 136208 h 191452"/>
                <a:gd name="connsiteX6" fmla="*/ 66675 w 133350"/>
                <a:gd name="connsiteY6" fmla="*/ 155258 h 191452"/>
                <a:gd name="connsiteX7" fmla="*/ 96202 w 133350"/>
                <a:gd name="connsiteY7" fmla="*/ 129540 h 191452"/>
                <a:gd name="connsiteX8" fmla="*/ 66675 w 133350"/>
                <a:gd name="connsiteY8" fmla="*/ 103823 h 191452"/>
                <a:gd name="connsiteX9" fmla="*/ 15240 w 133350"/>
                <a:gd name="connsiteY9" fmla="*/ 103823 h 191452"/>
                <a:gd name="connsiteX10" fmla="*/ 9525 w 133350"/>
                <a:gd name="connsiteY10" fmla="*/ 97155 h 191452"/>
                <a:gd name="connsiteX11" fmla="*/ 16192 w 133350"/>
                <a:gd name="connsiteY11" fmla="*/ 5715 h 191452"/>
                <a:gd name="connsiteX12" fmla="*/ 22860 w 133350"/>
                <a:gd name="connsiteY12" fmla="*/ 0 h 191452"/>
                <a:gd name="connsiteX13" fmla="*/ 119063 w 133350"/>
                <a:gd name="connsiteY13" fmla="*/ 0 h 191452"/>
                <a:gd name="connsiteX14" fmla="*/ 125730 w 133350"/>
                <a:gd name="connsiteY14" fmla="*/ 6668 h 191452"/>
                <a:gd name="connsiteX15" fmla="*/ 125730 w 133350"/>
                <a:gd name="connsiteY15" fmla="*/ 28575 h 191452"/>
                <a:gd name="connsiteX16" fmla="*/ 119063 w 133350"/>
                <a:gd name="connsiteY16" fmla="*/ 35243 h 191452"/>
                <a:gd name="connsiteX17" fmla="*/ 51435 w 133350"/>
                <a:gd name="connsiteY17" fmla="*/ 35243 h 191452"/>
                <a:gd name="connsiteX18" fmla="*/ 48577 w 133350"/>
                <a:gd name="connsiteY18" fmla="*/ 68580 h 191452"/>
                <a:gd name="connsiteX19" fmla="*/ 69532 w 133350"/>
                <a:gd name="connsiteY19" fmla="*/ 68580 h 191452"/>
                <a:gd name="connsiteX20" fmla="*/ 133350 w 133350"/>
                <a:gd name="connsiteY20" fmla="*/ 130493 h 19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3350" h="191452">
                  <a:moveTo>
                    <a:pt x="133350" y="130493"/>
                  </a:moveTo>
                  <a:cubicBezTo>
                    <a:pt x="133350" y="170498"/>
                    <a:pt x="101917" y="191453"/>
                    <a:pt x="66675" y="191453"/>
                  </a:cubicBezTo>
                  <a:cubicBezTo>
                    <a:pt x="33338" y="191453"/>
                    <a:pt x="3810" y="172403"/>
                    <a:pt x="0" y="137160"/>
                  </a:cubicBezTo>
                  <a:cubicBezTo>
                    <a:pt x="0" y="132398"/>
                    <a:pt x="1905" y="130493"/>
                    <a:pt x="6667" y="130493"/>
                  </a:cubicBezTo>
                  <a:lnTo>
                    <a:pt x="30480" y="130493"/>
                  </a:lnTo>
                  <a:cubicBezTo>
                    <a:pt x="34290" y="130493"/>
                    <a:pt x="36195" y="132398"/>
                    <a:pt x="37147" y="136208"/>
                  </a:cubicBezTo>
                  <a:cubicBezTo>
                    <a:pt x="40005" y="148590"/>
                    <a:pt x="50482" y="155258"/>
                    <a:pt x="66675" y="155258"/>
                  </a:cubicBezTo>
                  <a:cubicBezTo>
                    <a:pt x="85725" y="155258"/>
                    <a:pt x="96202" y="144780"/>
                    <a:pt x="96202" y="129540"/>
                  </a:cubicBezTo>
                  <a:cubicBezTo>
                    <a:pt x="96202" y="114300"/>
                    <a:pt x="85725" y="103823"/>
                    <a:pt x="66675" y="103823"/>
                  </a:cubicBezTo>
                  <a:lnTo>
                    <a:pt x="15240" y="103823"/>
                  </a:lnTo>
                  <a:cubicBezTo>
                    <a:pt x="11430" y="103823"/>
                    <a:pt x="8572" y="100965"/>
                    <a:pt x="9525" y="97155"/>
                  </a:cubicBezTo>
                  <a:lnTo>
                    <a:pt x="16192" y="5715"/>
                  </a:lnTo>
                  <a:cubicBezTo>
                    <a:pt x="16192" y="1905"/>
                    <a:pt x="19050" y="0"/>
                    <a:pt x="22860" y="0"/>
                  </a:cubicBezTo>
                  <a:lnTo>
                    <a:pt x="119063" y="0"/>
                  </a:lnTo>
                  <a:cubicBezTo>
                    <a:pt x="122872" y="0"/>
                    <a:pt x="125730" y="1905"/>
                    <a:pt x="125730" y="6668"/>
                  </a:cubicBezTo>
                  <a:lnTo>
                    <a:pt x="125730" y="28575"/>
                  </a:lnTo>
                  <a:cubicBezTo>
                    <a:pt x="125730" y="32385"/>
                    <a:pt x="123825" y="35243"/>
                    <a:pt x="119063" y="35243"/>
                  </a:cubicBezTo>
                  <a:lnTo>
                    <a:pt x="51435" y="35243"/>
                  </a:lnTo>
                  <a:lnTo>
                    <a:pt x="48577" y="68580"/>
                  </a:lnTo>
                  <a:lnTo>
                    <a:pt x="69532" y="68580"/>
                  </a:lnTo>
                  <a:cubicBezTo>
                    <a:pt x="103822" y="69533"/>
                    <a:pt x="133350" y="90488"/>
                    <a:pt x="133350" y="13049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6" name="Freeform 45">
              <a:extLst>
                <a:ext uri="{FF2B5EF4-FFF2-40B4-BE49-F238E27FC236}">
                  <a16:creationId xmlns:a16="http://schemas.microsoft.com/office/drawing/2014/main" id="{F6F59074-0678-34BB-2366-B251784EC841}"/>
                </a:ext>
              </a:extLst>
            </p:cNvPr>
            <p:cNvSpPr/>
            <p:nvPr/>
          </p:nvSpPr>
          <p:spPr>
            <a:xfrm>
              <a:off x="4782503" y="1337309"/>
              <a:ext cx="1907857" cy="493395"/>
            </a:xfrm>
            <a:custGeom>
              <a:avLst/>
              <a:gdLst>
                <a:gd name="connsiteX0" fmla="*/ 1860232 w 1907857"/>
                <a:gd name="connsiteY0" fmla="*/ 493395 h 493395"/>
                <a:gd name="connsiteX1" fmla="*/ 238125 w 1907857"/>
                <a:gd name="connsiteY1" fmla="*/ 493395 h 493395"/>
                <a:gd name="connsiteX2" fmla="*/ 0 w 1907857"/>
                <a:gd name="connsiteY2" fmla="*/ 246697 h 493395"/>
                <a:gd name="connsiteX3" fmla="*/ 238125 w 1907857"/>
                <a:gd name="connsiteY3" fmla="*/ 0 h 493395"/>
                <a:gd name="connsiteX4" fmla="*/ 1860232 w 1907857"/>
                <a:gd name="connsiteY4" fmla="*/ 0 h 493395"/>
                <a:gd name="connsiteX5" fmla="*/ 1907857 w 1907857"/>
                <a:gd name="connsiteY5" fmla="*/ 47625 h 493395"/>
                <a:gd name="connsiteX6" fmla="*/ 1907857 w 1907857"/>
                <a:gd name="connsiteY6" fmla="*/ 246697 h 493395"/>
                <a:gd name="connsiteX7" fmla="*/ 1907857 w 1907857"/>
                <a:gd name="connsiteY7" fmla="*/ 445770 h 493395"/>
                <a:gd name="connsiteX8" fmla="*/ 1860232 w 1907857"/>
                <a:gd name="connsiteY8" fmla="*/ 493395 h 49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7857" h="493395">
                  <a:moveTo>
                    <a:pt x="1860232" y="493395"/>
                  </a:moveTo>
                  <a:lnTo>
                    <a:pt x="238125" y="493395"/>
                  </a:lnTo>
                  <a:lnTo>
                    <a:pt x="0" y="246697"/>
                  </a:lnTo>
                  <a:lnTo>
                    <a:pt x="238125" y="0"/>
                  </a:lnTo>
                  <a:lnTo>
                    <a:pt x="1860232" y="0"/>
                  </a:lnTo>
                  <a:cubicBezTo>
                    <a:pt x="1886902" y="0"/>
                    <a:pt x="1907857" y="20955"/>
                    <a:pt x="1907857" y="47625"/>
                  </a:cubicBezTo>
                  <a:lnTo>
                    <a:pt x="1907857" y="246697"/>
                  </a:lnTo>
                  <a:lnTo>
                    <a:pt x="1907857" y="445770"/>
                  </a:lnTo>
                  <a:cubicBezTo>
                    <a:pt x="1907857" y="471488"/>
                    <a:pt x="1886902" y="493395"/>
                    <a:pt x="1860232" y="493395"/>
                  </a:cubicBezTo>
                  <a:close/>
                </a:path>
              </a:pathLst>
            </a:custGeom>
            <a:solidFill>
              <a:srgbClr val="DEEB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7" name="Freeform 46">
              <a:extLst>
                <a:ext uri="{FF2B5EF4-FFF2-40B4-BE49-F238E27FC236}">
                  <a16:creationId xmlns:a16="http://schemas.microsoft.com/office/drawing/2014/main" id="{0CA88A0E-3152-09E8-98A9-4D7961F539F3}"/>
                </a:ext>
              </a:extLst>
            </p:cNvPr>
            <p:cNvSpPr/>
            <p:nvPr/>
          </p:nvSpPr>
          <p:spPr>
            <a:xfrm>
              <a:off x="4351973" y="1537335"/>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DEEB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48" name="Graphic 3">
              <a:extLst>
                <a:ext uri="{FF2B5EF4-FFF2-40B4-BE49-F238E27FC236}">
                  <a16:creationId xmlns:a16="http://schemas.microsoft.com/office/drawing/2014/main" id="{870A5434-C0A9-5F71-8125-B2E750B50D2C}"/>
                </a:ext>
              </a:extLst>
            </p:cNvPr>
            <p:cNvGrpSpPr/>
            <p:nvPr/>
          </p:nvGrpSpPr>
          <p:grpSpPr>
            <a:xfrm>
              <a:off x="5056822" y="1423987"/>
              <a:ext cx="1100137" cy="346710"/>
              <a:chOff x="5056822" y="1423987"/>
              <a:chExt cx="1100137" cy="346710"/>
            </a:xfrm>
            <a:solidFill>
              <a:srgbClr val="231F20"/>
            </a:solidFill>
          </p:grpSpPr>
          <p:sp>
            <p:nvSpPr>
              <p:cNvPr id="51" name="Freeform 50">
                <a:extLst>
                  <a:ext uri="{FF2B5EF4-FFF2-40B4-BE49-F238E27FC236}">
                    <a16:creationId xmlns:a16="http://schemas.microsoft.com/office/drawing/2014/main" id="{590539F1-9059-2955-699E-37022519D4FF}"/>
                  </a:ext>
                </a:extLst>
              </p:cNvPr>
              <p:cNvSpPr/>
              <p:nvPr/>
            </p:nvSpPr>
            <p:spPr>
              <a:xfrm>
                <a:off x="5062538" y="1424940"/>
                <a:ext cx="20954" cy="134302"/>
              </a:xfrm>
              <a:custGeom>
                <a:avLst/>
                <a:gdLst>
                  <a:gd name="connsiteX0" fmla="*/ 3810 w 20954"/>
                  <a:gd name="connsiteY0" fmla="*/ 0 h 134302"/>
                  <a:gd name="connsiteX1" fmla="*/ 17145 w 20954"/>
                  <a:gd name="connsiteY1" fmla="*/ 0 h 134302"/>
                  <a:gd name="connsiteX2" fmla="*/ 20955 w 20954"/>
                  <a:gd name="connsiteY2" fmla="*/ 4763 h 134302"/>
                  <a:gd name="connsiteX3" fmla="*/ 20955 w 20954"/>
                  <a:gd name="connsiteY3" fmla="*/ 129540 h 134302"/>
                  <a:gd name="connsiteX4" fmla="*/ 17145 w 20954"/>
                  <a:gd name="connsiteY4" fmla="*/ 134303 h 134302"/>
                  <a:gd name="connsiteX5" fmla="*/ 3810 w 20954"/>
                  <a:gd name="connsiteY5" fmla="*/ 134303 h 134302"/>
                  <a:gd name="connsiteX6" fmla="*/ 0 w 20954"/>
                  <a:gd name="connsiteY6" fmla="*/ 129540 h 134302"/>
                  <a:gd name="connsiteX7" fmla="*/ 0 w 20954"/>
                  <a:gd name="connsiteY7" fmla="*/ 4763 h 134302"/>
                  <a:gd name="connsiteX8" fmla="*/ 3810 w 20954"/>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54" h="134302">
                    <a:moveTo>
                      <a:pt x="3810" y="0"/>
                    </a:moveTo>
                    <a:lnTo>
                      <a:pt x="17145" y="0"/>
                    </a:lnTo>
                    <a:cubicBezTo>
                      <a:pt x="19050" y="0"/>
                      <a:pt x="20955" y="1905"/>
                      <a:pt x="20955" y="4763"/>
                    </a:cubicBezTo>
                    <a:lnTo>
                      <a:pt x="20955" y="129540"/>
                    </a:lnTo>
                    <a:cubicBezTo>
                      <a:pt x="20955" y="132397"/>
                      <a:pt x="20002" y="134303"/>
                      <a:pt x="17145" y="134303"/>
                    </a:cubicBezTo>
                    <a:lnTo>
                      <a:pt x="3810" y="134303"/>
                    </a:lnTo>
                    <a:cubicBezTo>
                      <a:pt x="1905" y="134303"/>
                      <a:pt x="0" y="132397"/>
                      <a:pt x="0" y="129540"/>
                    </a:cubicBezTo>
                    <a:lnTo>
                      <a:pt x="0" y="4763"/>
                    </a:lnTo>
                    <a:cubicBezTo>
                      <a:pt x="0" y="1905"/>
                      <a:pt x="1905" y="0"/>
                      <a:pt x="3810"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 name="Freeform 51">
                <a:extLst>
                  <a:ext uri="{FF2B5EF4-FFF2-40B4-BE49-F238E27FC236}">
                    <a16:creationId xmlns:a16="http://schemas.microsoft.com/office/drawing/2014/main" id="{8A05848B-3C65-B25D-42F8-E976144D5D76}"/>
                  </a:ext>
                </a:extLst>
              </p:cNvPr>
              <p:cNvSpPr/>
              <p:nvPr/>
            </p:nvSpPr>
            <p:spPr>
              <a:xfrm>
                <a:off x="5102542" y="1460182"/>
                <a:ext cx="65722" cy="98107"/>
              </a:xfrm>
              <a:custGeom>
                <a:avLst/>
                <a:gdLst>
                  <a:gd name="connsiteX0" fmla="*/ 65723 w 65722"/>
                  <a:gd name="connsiteY0" fmla="*/ 37148 h 98107"/>
                  <a:gd name="connsiteX1" fmla="*/ 65723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3 w 65722"/>
                  <a:gd name="connsiteY18" fmla="*/ 37148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3" y="37148"/>
                    </a:moveTo>
                    <a:lnTo>
                      <a:pt x="65723" y="93345"/>
                    </a:lnTo>
                    <a:cubicBezTo>
                      <a:pt x="65723"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8" y="1905"/>
                      <a:pt x="20003" y="3810"/>
                      <a:pt x="20003" y="6668"/>
                    </a:cubicBezTo>
                    <a:lnTo>
                      <a:pt x="20003" y="12382"/>
                    </a:lnTo>
                    <a:cubicBezTo>
                      <a:pt x="23813" y="4763"/>
                      <a:pt x="31433" y="0"/>
                      <a:pt x="40958" y="0"/>
                    </a:cubicBezTo>
                    <a:cubicBezTo>
                      <a:pt x="54293" y="0"/>
                      <a:pt x="65723" y="14288"/>
                      <a:pt x="65723" y="3714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 name="Freeform 52">
                <a:extLst>
                  <a:ext uri="{FF2B5EF4-FFF2-40B4-BE49-F238E27FC236}">
                    <a16:creationId xmlns:a16="http://schemas.microsoft.com/office/drawing/2014/main" id="{CB029538-DAAC-6209-9600-4ED52DC6D618}"/>
                  </a:ext>
                </a:extLst>
              </p:cNvPr>
              <p:cNvSpPr/>
              <p:nvPr/>
            </p:nvSpPr>
            <p:spPr>
              <a:xfrm>
                <a:off x="5179695" y="1425644"/>
                <a:ext cx="81914" cy="136455"/>
              </a:xfrm>
              <a:custGeom>
                <a:avLst/>
                <a:gdLst>
                  <a:gd name="connsiteX0" fmla="*/ 81915 w 81914"/>
                  <a:gd name="connsiteY0" fmla="*/ 4058 h 136455"/>
                  <a:gd name="connsiteX1" fmla="*/ 81915 w 81914"/>
                  <a:gd name="connsiteY1" fmla="*/ 128835 h 136455"/>
                  <a:gd name="connsiteX2" fmla="*/ 78105 w 81914"/>
                  <a:gd name="connsiteY2" fmla="*/ 133598 h 136455"/>
                  <a:gd name="connsiteX3" fmla="*/ 65722 w 81914"/>
                  <a:gd name="connsiteY3" fmla="*/ 133598 h 136455"/>
                  <a:gd name="connsiteX4" fmla="*/ 61913 w 81914"/>
                  <a:gd name="connsiteY4" fmla="*/ 128835 h 136455"/>
                  <a:gd name="connsiteX5" fmla="*/ 61913 w 81914"/>
                  <a:gd name="connsiteY5" fmla="*/ 122168 h 136455"/>
                  <a:gd name="connsiteX6" fmla="*/ 37147 w 81914"/>
                  <a:gd name="connsiteY6" fmla="*/ 136455 h 136455"/>
                  <a:gd name="connsiteX7" fmla="*/ 0 w 81914"/>
                  <a:gd name="connsiteY7" fmla="*/ 85973 h 136455"/>
                  <a:gd name="connsiteX8" fmla="*/ 37147 w 81914"/>
                  <a:gd name="connsiteY8" fmla="*/ 35490 h 136455"/>
                  <a:gd name="connsiteX9" fmla="*/ 61913 w 81914"/>
                  <a:gd name="connsiteY9" fmla="*/ 49778 h 136455"/>
                  <a:gd name="connsiteX10" fmla="*/ 61913 w 81914"/>
                  <a:gd name="connsiteY10" fmla="*/ 5010 h 136455"/>
                  <a:gd name="connsiteX11" fmla="*/ 65722 w 81914"/>
                  <a:gd name="connsiteY11" fmla="*/ 248 h 136455"/>
                  <a:gd name="connsiteX12" fmla="*/ 78105 w 81914"/>
                  <a:gd name="connsiteY12" fmla="*/ 248 h 136455"/>
                  <a:gd name="connsiteX13" fmla="*/ 81915 w 81914"/>
                  <a:gd name="connsiteY13" fmla="*/ 4058 h 136455"/>
                  <a:gd name="connsiteX14" fmla="*/ 61913 w 81914"/>
                  <a:gd name="connsiteY14" fmla="*/ 85020 h 136455"/>
                  <a:gd name="connsiteX15" fmla="*/ 40957 w 81914"/>
                  <a:gd name="connsiteY15" fmla="*/ 58350 h 136455"/>
                  <a:gd name="connsiteX16" fmla="*/ 20002 w 81914"/>
                  <a:gd name="connsiteY16" fmla="*/ 85020 h 136455"/>
                  <a:gd name="connsiteX17" fmla="*/ 40957 w 81914"/>
                  <a:gd name="connsiteY17" fmla="*/ 111690 h 136455"/>
                  <a:gd name="connsiteX18" fmla="*/ 61913 w 81914"/>
                  <a:gd name="connsiteY18" fmla="*/ 85020 h 13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4" h="136455">
                    <a:moveTo>
                      <a:pt x="81915" y="4058"/>
                    </a:moveTo>
                    <a:lnTo>
                      <a:pt x="81915" y="128835"/>
                    </a:lnTo>
                    <a:cubicBezTo>
                      <a:pt x="81915" y="131693"/>
                      <a:pt x="80963" y="133598"/>
                      <a:pt x="78105" y="133598"/>
                    </a:cubicBezTo>
                    <a:lnTo>
                      <a:pt x="65722" y="133598"/>
                    </a:lnTo>
                    <a:cubicBezTo>
                      <a:pt x="63818" y="133598"/>
                      <a:pt x="61913" y="131693"/>
                      <a:pt x="61913" y="128835"/>
                    </a:cubicBezTo>
                    <a:lnTo>
                      <a:pt x="61913" y="122168"/>
                    </a:lnTo>
                    <a:cubicBezTo>
                      <a:pt x="56197" y="130740"/>
                      <a:pt x="48577" y="136455"/>
                      <a:pt x="37147" y="136455"/>
                    </a:cubicBezTo>
                    <a:cubicBezTo>
                      <a:pt x="17145" y="136455"/>
                      <a:pt x="0" y="114548"/>
                      <a:pt x="0" y="85973"/>
                    </a:cubicBezTo>
                    <a:cubicBezTo>
                      <a:pt x="0" y="57398"/>
                      <a:pt x="17145" y="35490"/>
                      <a:pt x="37147" y="35490"/>
                    </a:cubicBezTo>
                    <a:cubicBezTo>
                      <a:pt x="48577" y="35490"/>
                      <a:pt x="56197" y="40253"/>
                      <a:pt x="61913" y="49778"/>
                    </a:cubicBezTo>
                    <a:lnTo>
                      <a:pt x="61913" y="5010"/>
                    </a:lnTo>
                    <a:cubicBezTo>
                      <a:pt x="61913" y="2153"/>
                      <a:pt x="62865" y="248"/>
                      <a:pt x="65722" y="248"/>
                    </a:cubicBezTo>
                    <a:lnTo>
                      <a:pt x="78105" y="248"/>
                    </a:lnTo>
                    <a:cubicBezTo>
                      <a:pt x="80010" y="-705"/>
                      <a:pt x="81915" y="1200"/>
                      <a:pt x="81915" y="4058"/>
                    </a:cubicBezTo>
                    <a:close/>
                    <a:moveTo>
                      <a:pt x="61913" y="85020"/>
                    </a:moveTo>
                    <a:cubicBezTo>
                      <a:pt x="61913" y="68828"/>
                      <a:pt x="53340" y="58350"/>
                      <a:pt x="40957" y="58350"/>
                    </a:cubicBezTo>
                    <a:cubicBezTo>
                      <a:pt x="28575" y="58350"/>
                      <a:pt x="20002" y="68828"/>
                      <a:pt x="20002" y="85020"/>
                    </a:cubicBezTo>
                    <a:cubicBezTo>
                      <a:pt x="20002" y="101213"/>
                      <a:pt x="28575" y="111690"/>
                      <a:pt x="40957" y="111690"/>
                    </a:cubicBezTo>
                    <a:cubicBezTo>
                      <a:pt x="53340" y="111690"/>
                      <a:pt x="61913" y="101213"/>
                      <a:pt x="61913" y="8502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 name="Freeform 53">
                <a:extLst>
                  <a:ext uri="{FF2B5EF4-FFF2-40B4-BE49-F238E27FC236}">
                    <a16:creationId xmlns:a16="http://schemas.microsoft.com/office/drawing/2014/main" id="{8F6829AF-BD1E-276C-604D-0D0E7075B841}"/>
                  </a:ext>
                </a:extLst>
              </p:cNvPr>
              <p:cNvSpPr/>
              <p:nvPr/>
            </p:nvSpPr>
            <p:spPr>
              <a:xfrm>
                <a:off x="5276850" y="1463039"/>
                <a:ext cx="65722" cy="98107"/>
              </a:xfrm>
              <a:custGeom>
                <a:avLst/>
                <a:gdLst>
                  <a:gd name="connsiteX0" fmla="*/ 61913 w 65722"/>
                  <a:gd name="connsiteY0" fmla="*/ 0 h 98107"/>
                  <a:gd name="connsiteX1" fmla="*/ 65722 w 65722"/>
                  <a:gd name="connsiteY1" fmla="*/ 4763 h 98107"/>
                  <a:gd name="connsiteX2" fmla="*/ 65722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2 w 65722"/>
                  <a:gd name="connsiteY11" fmla="*/ 0 h 98107"/>
                  <a:gd name="connsiteX12" fmla="*/ 20002 w 65722"/>
                  <a:gd name="connsiteY12" fmla="*/ 4763 h 98107"/>
                  <a:gd name="connsiteX13" fmla="*/ 20002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7" y="0"/>
                      <a:pt x="65722" y="1905"/>
                      <a:pt x="65722" y="4763"/>
                    </a:cubicBezTo>
                    <a:lnTo>
                      <a:pt x="65722" y="91440"/>
                    </a:lnTo>
                    <a:cubicBezTo>
                      <a:pt x="65722"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7" y="98108"/>
                      <a:pt x="0" y="84773"/>
                      <a:pt x="0" y="60960"/>
                    </a:cubicBezTo>
                    <a:lnTo>
                      <a:pt x="0" y="4763"/>
                    </a:lnTo>
                    <a:cubicBezTo>
                      <a:pt x="0" y="1905"/>
                      <a:pt x="952" y="0"/>
                      <a:pt x="3810" y="0"/>
                    </a:cubicBezTo>
                    <a:lnTo>
                      <a:pt x="16192" y="0"/>
                    </a:lnTo>
                    <a:cubicBezTo>
                      <a:pt x="18097" y="0"/>
                      <a:pt x="20002" y="1905"/>
                      <a:pt x="20002" y="4763"/>
                    </a:cubicBezTo>
                    <a:lnTo>
                      <a:pt x="20002" y="59055"/>
                    </a:lnTo>
                    <a:cubicBezTo>
                      <a:pt x="20002" y="69533"/>
                      <a:pt x="24765" y="75248"/>
                      <a:pt x="32385" y="75248"/>
                    </a:cubicBezTo>
                    <a:cubicBezTo>
                      <a:pt x="40005" y="75248"/>
                      <a:pt x="45720" y="69533"/>
                      <a:pt x="45720" y="55245"/>
                    </a:cubicBezTo>
                    <a:lnTo>
                      <a:pt x="45720" y="4763"/>
                    </a:lnTo>
                    <a:cubicBezTo>
                      <a:pt x="45720" y="1905"/>
                      <a:pt x="46672"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 name="Freeform 54">
                <a:extLst>
                  <a:ext uri="{FF2B5EF4-FFF2-40B4-BE49-F238E27FC236}">
                    <a16:creationId xmlns:a16="http://schemas.microsoft.com/office/drawing/2014/main" id="{8285B4FB-E667-7B82-86BB-AC0FF00DBD6F}"/>
                  </a:ext>
                </a:extLst>
              </p:cNvPr>
              <p:cNvSpPr/>
              <p:nvPr/>
            </p:nvSpPr>
            <p:spPr>
              <a:xfrm>
                <a:off x="5357813" y="1460182"/>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2 w 60959"/>
                  <a:gd name="connsiteY4" fmla="*/ 67628 h 100965"/>
                  <a:gd name="connsiteX5" fmla="*/ 20002 w 60959"/>
                  <a:gd name="connsiteY5" fmla="*/ 71438 h 100965"/>
                  <a:gd name="connsiteX6" fmla="*/ 31432 w 60959"/>
                  <a:gd name="connsiteY6" fmla="*/ 79057 h 100965"/>
                  <a:gd name="connsiteX7" fmla="*/ 42863 w 60959"/>
                  <a:gd name="connsiteY7" fmla="*/ 70485 h 100965"/>
                  <a:gd name="connsiteX8" fmla="*/ 1905 w 60959"/>
                  <a:gd name="connsiteY8" fmla="*/ 30480 h 100965"/>
                  <a:gd name="connsiteX9" fmla="*/ 31432 w 60959"/>
                  <a:gd name="connsiteY9" fmla="*/ 0 h 100965"/>
                  <a:gd name="connsiteX10" fmla="*/ 60007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7 h 100965"/>
                  <a:gd name="connsiteX15" fmla="*/ 20002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2"/>
                      <a:pt x="952" y="67628"/>
                      <a:pt x="3810" y="67628"/>
                    </a:cubicBezTo>
                    <a:lnTo>
                      <a:pt x="16192" y="67628"/>
                    </a:lnTo>
                    <a:cubicBezTo>
                      <a:pt x="18097" y="67628"/>
                      <a:pt x="19050" y="69532"/>
                      <a:pt x="20002" y="71438"/>
                    </a:cubicBezTo>
                    <a:cubicBezTo>
                      <a:pt x="20955" y="76200"/>
                      <a:pt x="25717" y="79057"/>
                      <a:pt x="31432" y="79057"/>
                    </a:cubicBezTo>
                    <a:cubicBezTo>
                      <a:pt x="39052" y="79057"/>
                      <a:pt x="42863" y="76200"/>
                      <a:pt x="42863" y="70485"/>
                    </a:cubicBezTo>
                    <a:cubicBezTo>
                      <a:pt x="42863" y="54293"/>
                      <a:pt x="1905" y="67628"/>
                      <a:pt x="1905" y="30480"/>
                    </a:cubicBezTo>
                    <a:cubicBezTo>
                      <a:pt x="1905" y="10478"/>
                      <a:pt x="16192" y="0"/>
                      <a:pt x="31432" y="0"/>
                    </a:cubicBezTo>
                    <a:cubicBezTo>
                      <a:pt x="45720" y="0"/>
                      <a:pt x="59055" y="9525"/>
                      <a:pt x="60007" y="28575"/>
                    </a:cubicBezTo>
                    <a:cubicBezTo>
                      <a:pt x="60007" y="31432"/>
                      <a:pt x="59055" y="33338"/>
                      <a:pt x="56197" y="33338"/>
                    </a:cubicBezTo>
                    <a:lnTo>
                      <a:pt x="43815" y="33338"/>
                    </a:lnTo>
                    <a:cubicBezTo>
                      <a:pt x="41910" y="33338"/>
                      <a:pt x="40957" y="31432"/>
                      <a:pt x="40005" y="29528"/>
                    </a:cubicBezTo>
                    <a:cubicBezTo>
                      <a:pt x="39052" y="24765"/>
                      <a:pt x="35242" y="21907"/>
                      <a:pt x="30480" y="21907"/>
                    </a:cubicBezTo>
                    <a:cubicBezTo>
                      <a:pt x="23813" y="21907"/>
                      <a:pt x="20002" y="24765"/>
                      <a:pt x="20002" y="30480"/>
                    </a:cubicBezTo>
                    <a:cubicBezTo>
                      <a:pt x="20002"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 name="Freeform 55">
                <a:extLst>
                  <a:ext uri="{FF2B5EF4-FFF2-40B4-BE49-F238E27FC236}">
                    <a16:creationId xmlns:a16="http://schemas.microsoft.com/office/drawing/2014/main" id="{3B70E381-5243-3230-55DE-BC528394686B}"/>
                  </a:ext>
                </a:extLst>
              </p:cNvPr>
              <p:cNvSpPr/>
              <p:nvPr/>
            </p:nvSpPr>
            <p:spPr>
              <a:xfrm>
                <a:off x="5424488" y="1432559"/>
                <a:ext cx="46672" cy="125729"/>
              </a:xfrm>
              <a:custGeom>
                <a:avLst/>
                <a:gdLst>
                  <a:gd name="connsiteX0" fmla="*/ 46672 w 46672"/>
                  <a:gd name="connsiteY0" fmla="*/ 35242 h 125729"/>
                  <a:gd name="connsiteX1" fmla="*/ 46672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2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2" y="35242"/>
                    </a:moveTo>
                    <a:lnTo>
                      <a:pt x="46672" y="49530"/>
                    </a:lnTo>
                    <a:cubicBezTo>
                      <a:pt x="46672"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2" y="32385"/>
                      <a:pt x="46672"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 name="Freeform 56">
                <a:extLst>
                  <a:ext uri="{FF2B5EF4-FFF2-40B4-BE49-F238E27FC236}">
                    <a16:creationId xmlns:a16="http://schemas.microsoft.com/office/drawing/2014/main" id="{93998E8E-8FF4-509F-7810-A88AE3B2A3B9}"/>
                  </a:ext>
                </a:extLst>
              </p:cNvPr>
              <p:cNvSpPr/>
              <p:nvPr/>
            </p:nvSpPr>
            <p:spPr>
              <a:xfrm>
                <a:off x="5482590" y="1461135"/>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2 w 40957"/>
                  <a:gd name="connsiteY11" fmla="*/ 6667 h 98107"/>
                  <a:gd name="connsiteX12" fmla="*/ 20002 w 40957"/>
                  <a:gd name="connsiteY12" fmla="*/ 16192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2" y="33338"/>
                      <a:pt x="20002" y="50482"/>
                    </a:cubicBezTo>
                    <a:lnTo>
                      <a:pt x="20002" y="93345"/>
                    </a:lnTo>
                    <a:cubicBezTo>
                      <a:pt x="20002" y="96202"/>
                      <a:pt x="19050" y="98107"/>
                      <a:pt x="16193" y="98107"/>
                    </a:cubicBezTo>
                    <a:lnTo>
                      <a:pt x="3810" y="98107"/>
                    </a:lnTo>
                    <a:cubicBezTo>
                      <a:pt x="1905" y="98107"/>
                      <a:pt x="0" y="96202"/>
                      <a:pt x="0" y="93345"/>
                    </a:cubicBezTo>
                    <a:lnTo>
                      <a:pt x="0" y="6667"/>
                    </a:lnTo>
                    <a:cubicBezTo>
                      <a:pt x="0" y="3810"/>
                      <a:pt x="952" y="1905"/>
                      <a:pt x="3810" y="1905"/>
                    </a:cubicBezTo>
                    <a:lnTo>
                      <a:pt x="16193" y="1905"/>
                    </a:lnTo>
                    <a:cubicBezTo>
                      <a:pt x="18098" y="1905"/>
                      <a:pt x="20002" y="3810"/>
                      <a:pt x="20002" y="6667"/>
                    </a:cubicBezTo>
                    <a:lnTo>
                      <a:pt x="20002" y="16192"/>
                    </a:lnTo>
                    <a:cubicBezTo>
                      <a:pt x="22860" y="6667"/>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57">
                <a:extLst>
                  <a:ext uri="{FF2B5EF4-FFF2-40B4-BE49-F238E27FC236}">
                    <a16:creationId xmlns:a16="http://schemas.microsoft.com/office/drawing/2014/main" id="{ADC0796A-63FC-3E8A-6427-9EF8940D8AF2}"/>
                  </a:ext>
                </a:extLst>
              </p:cNvPr>
              <p:cNvSpPr/>
              <p:nvPr/>
            </p:nvSpPr>
            <p:spPr>
              <a:xfrm>
                <a:off x="5527000" y="1463039"/>
                <a:ext cx="72151" cy="133350"/>
              </a:xfrm>
              <a:custGeom>
                <a:avLst/>
                <a:gdLst>
                  <a:gd name="connsiteX0" fmla="*/ 55602 w 72151"/>
                  <a:gd name="connsiteY0" fmla="*/ 0 h 133350"/>
                  <a:gd name="connsiteX1" fmla="*/ 68937 w 72151"/>
                  <a:gd name="connsiteY1" fmla="*/ 0 h 133350"/>
                  <a:gd name="connsiteX2" fmla="*/ 71795 w 72151"/>
                  <a:gd name="connsiteY2" fmla="*/ 4763 h 133350"/>
                  <a:gd name="connsiteX3" fmla="*/ 38457 w 72151"/>
                  <a:gd name="connsiteY3" fmla="*/ 129540 h 133350"/>
                  <a:gd name="connsiteX4" fmla="*/ 34647 w 72151"/>
                  <a:gd name="connsiteY4" fmla="*/ 133350 h 133350"/>
                  <a:gd name="connsiteX5" fmla="*/ 21312 w 72151"/>
                  <a:gd name="connsiteY5" fmla="*/ 133350 h 133350"/>
                  <a:gd name="connsiteX6" fmla="*/ 18454 w 72151"/>
                  <a:gd name="connsiteY6" fmla="*/ 128588 h 133350"/>
                  <a:gd name="connsiteX7" fmla="*/ 27979 w 72151"/>
                  <a:gd name="connsiteY7" fmla="*/ 94298 h 133350"/>
                  <a:gd name="connsiteX8" fmla="*/ 357 w 72151"/>
                  <a:gd name="connsiteY8" fmla="*/ 5715 h 133350"/>
                  <a:gd name="connsiteX9" fmla="*/ 3215 w 72151"/>
                  <a:gd name="connsiteY9" fmla="*/ 953 h 133350"/>
                  <a:gd name="connsiteX10" fmla="*/ 16550 w 72151"/>
                  <a:gd name="connsiteY10" fmla="*/ 953 h 133350"/>
                  <a:gd name="connsiteX11" fmla="*/ 20360 w 72151"/>
                  <a:gd name="connsiteY11" fmla="*/ 4763 h 133350"/>
                  <a:gd name="connsiteX12" fmla="*/ 37504 w 72151"/>
                  <a:gd name="connsiteY12" fmla="*/ 60960 h 133350"/>
                  <a:gd name="connsiteX13" fmla="*/ 51792 w 72151"/>
                  <a:gd name="connsiteY13" fmla="*/ 4763 h 133350"/>
                  <a:gd name="connsiteX14" fmla="*/ 55602 w 72151"/>
                  <a:gd name="connsiteY14"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51" h="133350">
                    <a:moveTo>
                      <a:pt x="55602" y="0"/>
                    </a:moveTo>
                    <a:lnTo>
                      <a:pt x="68937" y="0"/>
                    </a:lnTo>
                    <a:cubicBezTo>
                      <a:pt x="71795" y="0"/>
                      <a:pt x="72747" y="1905"/>
                      <a:pt x="71795" y="4763"/>
                    </a:cubicBezTo>
                    <a:lnTo>
                      <a:pt x="38457" y="129540"/>
                    </a:lnTo>
                    <a:cubicBezTo>
                      <a:pt x="37504" y="132398"/>
                      <a:pt x="36552" y="133350"/>
                      <a:pt x="34647" y="133350"/>
                    </a:cubicBezTo>
                    <a:lnTo>
                      <a:pt x="21312" y="133350"/>
                    </a:lnTo>
                    <a:cubicBezTo>
                      <a:pt x="18454" y="133350"/>
                      <a:pt x="17502" y="131445"/>
                      <a:pt x="18454" y="128588"/>
                    </a:cubicBezTo>
                    <a:lnTo>
                      <a:pt x="27979" y="94298"/>
                    </a:lnTo>
                    <a:lnTo>
                      <a:pt x="357" y="5715"/>
                    </a:lnTo>
                    <a:cubicBezTo>
                      <a:pt x="-596" y="2858"/>
                      <a:pt x="357" y="953"/>
                      <a:pt x="3215" y="953"/>
                    </a:cubicBezTo>
                    <a:lnTo>
                      <a:pt x="16550" y="953"/>
                    </a:lnTo>
                    <a:cubicBezTo>
                      <a:pt x="18454" y="953"/>
                      <a:pt x="20360" y="1905"/>
                      <a:pt x="20360" y="4763"/>
                    </a:cubicBezTo>
                    <a:lnTo>
                      <a:pt x="37504" y="60960"/>
                    </a:lnTo>
                    <a:lnTo>
                      <a:pt x="51792" y="4763"/>
                    </a:lnTo>
                    <a:cubicBezTo>
                      <a:pt x="52745" y="953"/>
                      <a:pt x="53697" y="0"/>
                      <a:pt x="55602"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 name="Freeform 58">
                <a:extLst>
                  <a:ext uri="{FF2B5EF4-FFF2-40B4-BE49-F238E27FC236}">
                    <a16:creationId xmlns:a16="http://schemas.microsoft.com/office/drawing/2014/main" id="{023D9510-C9A8-D0EB-7416-AC36A52A5B44}"/>
                  </a:ext>
                </a:extLst>
              </p:cNvPr>
              <p:cNvSpPr/>
              <p:nvPr/>
            </p:nvSpPr>
            <p:spPr>
              <a:xfrm>
                <a:off x="5610225" y="1424940"/>
                <a:ext cx="21907" cy="54292"/>
              </a:xfrm>
              <a:custGeom>
                <a:avLst/>
                <a:gdLst>
                  <a:gd name="connsiteX0" fmla="*/ 21907 w 21907"/>
                  <a:gd name="connsiteY0" fmla="*/ 4763 h 54292"/>
                  <a:gd name="connsiteX1" fmla="*/ 21907 w 21907"/>
                  <a:gd name="connsiteY1" fmla="*/ 27622 h 54292"/>
                  <a:gd name="connsiteX2" fmla="*/ 2857 w 21907"/>
                  <a:gd name="connsiteY2" fmla="*/ 54292 h 54292"/>
                  <a:gd name="connsiteX3" fmla="*/ 0 w 21907"/>
                  <a:gd name="connsiteY3" fmla="*/ 50483 h 54292"/>
                  <a:gd name="connsiteX4" fmla="*/ 0 w 21907"/>
                  <a:gd name="connsiteY4" fmla="*/ 46672 h 54292"/>
                  <a:gd name="connsiteX5" fmla="*/ 2857 w 21907"/>
                  <a:gd name="connsiteY5" fmla="*/ 42862 h 54292"/>
                  <a:gd name="connsiteX6" fmla="*/ 10477 w 21907"/>
                  <a:gd name="connsiteY6" fmla="*/ 27622 h 54292"/>
                  <a:gd name="connsiteX7" fmla="*/ 3810 w 21907"/>
                  <a:gd name="connsiteY7" fmla="*/ 27622 h 54292"/>
                  <a:gd name="connsiteX8" fmla="*/ 0 w 21907"/>
                  <a:gd name="connsiteY8" fmla="*/ 22860 h 54292"/>
                  <a:gd name="connsiteX9" fmla="*/ 0 w 21907"/>
                  <a:gd name="connsiteY9" fmla="*/ 4763 h 54292"/>
                  <a:gd name="connsiteX10" fmla="*/ 3810 w 21907"/>
                  <a:gd name="connsiteY10" fmla="*/ 0 h 54292"/>
                  <a:gd name="connsiteX11" fmla="*/ 18097 w 21907"/>
                  <a:gd name="connsiteY11" fmla="*/ 0 h 54292"/>
                  <a:gd name="connsiteX12" fmla="*/ 21907 w 21907"/>
                  <a:gd name="connsiteY12" fmla="*/ 4763 h 54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907" h="54292">
                    <a:moveTo>
                      <a:pt x="21907" y="4763"/>
                    </a:moveTo>
                    <a:lnTo>
                      <a:pt x="21907" y="27622"/>
                    </a:lnTo>
                    <a:cubicBezTo>
                      <a:pt x="21907" y="42862"/>
                      <a:pt x="15240" y="52387"/>
                      <a:pt x="2857" y="54292"/>
                    </a:cubicBezTo>
                    <a:cubicBezTo>
                      <a:pt x="952" y="54292"/>
                      <a:pt x="0" y="53340"/>
                      <a:pt x="0" y="50483"/>
                    </a:cubicBezTo>
                    <a:lnTo>
                      <a:pt x="0" y="46672"/>
                    </a:lnTo>
                    <a:cubicBezTo>
                      <a:pt x="0" y="44767"/>
                      <a:pt x="952" y="43815"/>
                      <a:pt x="2857" y="42862"/>
                    </a:cubicBezTo>
                    <a:cubicBezTo>
                      <a:pt x="7620" y="41910"/>
                      <a:pt x="10477" y="37147"/>
                      <a:pt x="10477" y="27622"/>
                    </a:cubicBezTo>
                    <a:lnTo>
                      <a:pt x="3810" y="27622"/>
                    </a:lnTo>
                    <a:cubicBezTo>
                      <a:pt x="1905" y="27622"/>
                      <a:pt x="0" y="25717"/>
                      <a:pt x="0" y="22860"/>
                    </a:cubicBezTo>
                    <a:lnTo>
                      <a:pt x="0" y="4763"/>
                    </a:lnTo>
                    <a:cubicBezTo>
                      <a:pt x="0" y="1905"/>
                      <a:pt x="952" y="0"/>
                      <a:pt x="3810" y="0"/>
                    </a:cubicBezTo>
                    <a:lnTo>
                      <a:pt x="18097" y="0"/>
                    </a:lnTo>
                    <a:cubicBezTo>
                      <a:pt x="20955" y="0"/>
                      <a:pt x="21907" y="1905"/>
                      <a:pt x="2190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16623CAE-D66B-2359-9B9C-CA99BE77572D}"/>
                  </a:ext>
                </a:extLst>
              </p:cNvPr>
              <p:cNvSpPr/>
              <p:nvPr/>
            </p:nvSpPr>
            <p:spPr>
              <a:xfrm>
                <a:off x="5642610" y="146018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2 w 60960"/>
                  <a:gd name="connsiteY6" fmla="*/ 79057 h 100965"/>
                  <a:gd name="connsiteX7" fmla="*/ 42863 w 60960"/>
                  <a:gd name="connsiteY7" fmla="*/ 70485 h 100965"/>
                  <a:gd name="connsiteX8" fmla="*/ 1905 w 60960"/>
                  <a:gd name="connsiteY8" fmla="*/ 30480 h 100965"/>
                  <a:gd name="connsiteX9" fmla="*/ 31432 w 60960"/>
                  <a:gd name="connsiteY9" fmla="*/ 0 h 100965"/>
                  <a:gd name="connsiteX10" fmla="*/ 60007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2" y="79057"/>
                    </a:cubicBezTo>
                    <a:cubicBezTo>
                      <a:pt x="39053" y="79057"/>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2"/>
                      <a:pt x="59055" y="33338"/>
                      <a:pt x="56198" y="33338"/>
                    </a:cubicBezTo>
                    <a:lnTo>
                      <a:pt x="43815" y="33338"/>
                    </a:lnTo>
                    <a:cubicBezTo>
                      <a:pt x="41910" y="33338"/>
                      <a:pt x="40957"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 name="Freeform 60">
                <a:extLst>
                  <a:ext uri="{FF2B5EF4-FFF2-40B4-BE49-F238E27FC236}">
                    <a16:creationId xmlns:a16="http://schemas.microsoft.com/office/drawing/2014/main" id="{02C41C82-7F11-7B3C-0944-70813375E84B}"/>
                  </a:ext>
                </a:extLst>
              </p:cNvPr>
              <p:cNvSpPr/>
              <p:nvPr/>
            </p:nvSpPr>
            <p:spPr>
              <a:xfrm>
                <a:off x="5756910" y="1423987"/>
                <a:ext cx="81319" cy="134302"/>
              </a:xfrm>
              <a:custGeom>
                <a:avLst/>
                <a:gdLst>
                  <a:gd name="connsiteX0" fmla="*/ 78105 w 81319"/>
                  <a:gd name="connsiteY0" fmla="*/ 134302 h 134302"/>
                  <a:gd name="connsiteX1" fmla="*/ 61913 w 81319"/>
                  <a:gd name="connsiteY1" fmla="*/ 134302 h 134302"/>
                  <a:gd name="connsiteX2" fmla="*/ 57150 w 81319"/>
                  <a:gd name="connsiteY2" fmla="*/ 131445 h 134302"/>
                  <a:gd name="connsiteX3" fmla="*/ 20955 w 81319"/>
                  <a:gd name="connsiteY3" fmla="*/ 71438 h 134302"/>
                  <a:gd name="connsiteX4" fmla="*/ 20955 w 81319"/>
                  <a:gd name="connsiteY4" fmla="*/ 129540 h 134302"/>
                  <a:gd name="connsiteX5" fmla="*/ 17145 w 81319"/>
                  <a:gd name="connsiteY5" fmla="*/ 134302 h 134302"/>
                  <a:gd name="connsiteX6" fmla="*/ 3810 w 81319"/>
                  <a:gd name="connsiteY6" fmla="*/ 134302 h 134302"/>
                  <a:gd name="connsiteX7" fmla="*/ 0 w 81319"/>
                  <a:gd name="connsiteY7" fmla="*/ 129540 h 134302"/>
                  <a:gd name="connsiteX8" fmla="*/ 0 w 81319"/>
                  <a:gd name="connsiteY8" fmla="*/ 4763 h 134302"/>
                  <a:gd name="connsiteX9" fmla="*/ 3810 w 81319"/>
                  <a:gd name="connsiteY9" fmla="*/ 0 h 134302"/>
                  <a:gd name="connsiteX10" fmla="*/ 17145 w 81319"/>
                  <a:gd name="connsiteY10" fmla="*/ 0 h 134302"/>
                  <a:gd name="connsiteX11" fmla="*/ 20955 w 81319"/>
                  <a:gd name="connsiteY11" fmla="*/ 4763 h 134302"/>
                  <a:gd name="connsiteX12" fmla="*/ 20955 w 81319"/>
                  <a:gd name="connsiteY12" fmla="*/ 59055 h 134302"/>
                  <a:gd name="connsiteX13" fmla="*/ 56198 w 81319"/>
                  <a:gd name="connsiteY13" fmla="*/ 2857 h 134302"/>
                  <a:gd name="connsiteX14" fmla="*/ 60960 w 81319"/>
                  <a:gd name="connsiteY14" fmla="*/ 0 h 134302"/>
                  <a:gd name="connsiteX15" fmla="*/ 77153 w 81319"/>
                  <a:gd name="connsiteY15" fmla="*/ 0 h 134302"/>
                  <a:gd name="connsiteX16" fmla="*/ 79057 w 81319"/>
                  <a:gd name="connsiteY16" fmla="*/ 5715 h 134302"/>
                  <a:gd name="connsiteX17" fmla="*/ 42863 w 81319"/>
                  <a:gd name="connsiteY17" fmla="*/ 64770 h 134302"/>
                  <a:gd name="connsiteX18" fmla="*/ 80963 w 81319"/>
                  <a:gd name="connsiteY18" fmla="*/ 127635 h 134302"/>
                  <a:gd name="connsiteX19" fmla="*/ 78105 w 81319"/>
                  <a:gd name="connsiteY19" fmla="*/ 13430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1319" h="134302">
                    <a:moveTo>
                      <a:pt x="78105" y="134302"/>
                    </a:moveTo>
                    <a:lnTo>
                      <a:pt x="61913" y="134302"/>
                    </a:lnTo>
                    <a:cubicBezTo>
                      <a:pt x="60007" y="134302"/>
                      <a:pt x="59055" y="133350"/>
                      <a:pt x="57150" y="131445"/>
                    </a:cubicBezTo>
                    <a:lnTo>
                      <a:pt x="20955" y="71438"/>
                    </a:lnTo>
                    <a:lnTo>
                      <a:pt x="20955" y="129540"/>
                    </a:lnTo>
                    <a:cubicBezTo>
                      <a:pt x="20955" y="132398"/>
                      <a:pt x="20003" y="134302"/>
                      <a:pt x="17145" y="134302"/>
                    </a:cubicBezTo>
                    <a:lnTo>
                      <a:pt x="3810" y="134302"/>
                    </a:lnTo>
                    <a:cubicBezTo>
                      <a:pt x="1905" y="134302"/>
                      <a:pt x="0" y="132398"/>
                      <a:pt x="0" y="129540"/>
                    </a:cubicBezTo>
                    <a:lnTo>
                      <a:pt x="0" y="4763"/>
                    </a:lnTo>
                    <a:cubicBezTo>
                      <a:pt x="0" y="1905"/>
                      <a:pt x="953" y="0"/>
                      <a:pt x="3810" y="0"/>
                    </a:cubicBezTo>
                    <a:lnTo>
                      <a:pt x="17145" y="0"/>
                    </a:lnTo>
                    <a:cubicBezTo>
                      <a:pt x="19050" y="0"/>
                      <a:pt x="20955" y="1905"/>
                      <a:pt x="20955" y="4763"/>
                    </a:cubicBezTo>
                    <a:lnTo>
                      <a:pt x="20955" y="59055"/>
                    </a:lnTo>
                    <a:lnTo>
                      <a:pt x="56198" y="2857"/>
                    </a:lnTo>
                    <a:cubicBezTo>
                      <a:pt x="57150" y="953"/>
                      <a:pt x="59055" y="0"/>
                      <a:pt x="60960" y="0"/>
                    </a:cubicBezTo>
                    <a:lnTo>
                      <a:pt x="77153" y="0"/>
                    </a:lnTo>
                    <a:cubicBezTo>
                      <a:pt x="80010" y="0"/>
                      <a:pt x="80963" y="2857"/>
                      <a:pt x="79057" y="5715"/>
                    </a:cubicBezTo>
                    <a:lnTo>
                      <a:pt x="42863" y="64770"/>
                    </a:lnTo>
                    <a:lnTo>
                      <a:pt x="80963" y="127635"/>
                    </a:lnTo>
                    <a:cubicBezTo>
                      <a:pt x="81915" y="131445"/>
                      <a:pt x="80963" y="134302"/>
                      <a:pt x="78105" y="13430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 name="Freeform 61">
                <a:extLst>
                  <a:ext uri="{FF2B5EF4-FFF2-40B4-BE49-F238E27FC236}">
                    <a16:creationId xmlns:a16="http://schemas.microsoft.com/office/drawing/2014/main" id="{86A91B21-549E-8313-B312-891AD8132D81}"/>
                  </a:ext>
                </a:extLst>
              </p:cNvPr>
              <p:cNvSpPr/>
              <p:nvPr/>
            </p:nvSpPr>
            <p:spPr>
              <a:xfrm>
                <a:off x="5841683" y="1459230"/>
                <a:ext cx="77152" cy="100964"/>
              </a:xfrm>
              <a:custGeom>
                <a:avLst/>
                <a:gdLst>
                  <a:gd name="connsiteX0" fmla="*/ 77152 w 77152"/>
                  <a:gd name="connsiteY0" fmla="*/ 51435 h 100964"/>
                  <a:gd name="connsiteX1" fmla="*/ 77152 w 77152"/>
                  <a:gd name="connsiteY1" fmla="*/ 57150 h 100964"/>
                  <a:gd name="connsiteX2" fmla="*/ 73343 w 77152"/>
                  <a:gd name="connsiteY2" fmla="*/ 60960 h 100964"/>
                  <a:gd name="connsiteX3" fmla="*/ 57150 w 77152"/>
                  <a:gd name="connsiteY3" fmla="*/ 60960 h 100964"/>
                  <a:gd name="connsiteX4" fmla="*/ 19050 w 77152"/>
                  <a:gd name="connsiteY4" fmla="*/ 60960 h 100964"/>
                  <a:gd name="connsiteX5" fmla="*/ 40005 w 77152"/>
                  <a:gd name="connsiteY5" fmla="*/ 80963 h 100964"/>
                  <a:gd name="connsiteX6" fmla="*/ 54293 w 77152"/>
                  <a:gd name="connsiteY6" fmla="*/ 74295 h 100964"/>
                  <a:gd name="connsiteX7" fmla="*/ 59055 w 77152"/>
                  <a:gd name="connsiteY7" fmla="*/ 71438 h 100964"/>
                  <a:gd name="connsiteX8" fmla="*/ 71438 w 77152"/>
                  <a:gd name="connsiteY8" fmla="*/ 71438 h 100964"/>
                  <a:gd name="connsiteX9" fmla="*/ 74295 w 77152"/>
                  <a:gd name="connsiteY9" fmla="*/ 76200 h 100964"/>
                  <a:gd name="connsiteX10" fmla="*/ 40957 w 77152"/>
                  <a:gd name="connsiteY10" fmla="*/ 100965 h 100964"/>
                  <a:gd name="connsiteX11" fmla="*/ 0 w 77152"/>
                  <a:gd name="connsiteY11" fmla="*/ 50482 h 100964"/>
                  <a:gd name="connsiteX12" fmla="*/ 40005 w 77152"/>
                  <a:gd name="connsiteY12" fmla="*/ 0 h 100964"/>
                  <a:gd name="connsiteX13" fmla="*/ 77152 w 77152"/>
                  <a:gd name="connsiteY13" fmla="*/ 51435 h 100964"/>
                  <a:gd name="connsiteX14" fmla="*/ 57150 w 77152"/>
                  <a:gd name="connsiteY14" fmla="*/ 41910 h 100964"/>
                  <a:gd name="connsiteX15" fmla="*/ 39052 w 77152"/>
                  <a:gd name="connsiteY15" fmla="*/ 22860 h 100964"/>
                  <a:gd name="connsiteX16" fmla="*/ 19050 w 77152"/>
                  <a:gd name="connsiteY16" fmla="*/ 41910 h 100964"/>
                  <a:gd name="connsiteX17" fmla="*/ 57150 w 77152"/>
                  <a:gd name="connsiteY17" fmla="*/ 41910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4">
                    <a:moveTo>
                      <a:pt x="77152" y="51435"/>
                    </a:moveTo>
                    <a:cubicBezTo>
                      <a:pt x="77152" y="53340"/>
                      <a:pt x="77152" y="55245"/>
                      <a:pt x="77152" y="57150"/>
                    </a:cubicBezTo>
                    <a:cubicBezTo>
                      <a:pt x="77152" y="60007"/>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7"/>
                      <a:pt x="0" y="50482"/>
                    </a:cubicBezTo>
                    <a:cubicBezTo>
                      <a:pt x="0" y="21907"/>
                      <a:pt x="16193" y="0"/>
                      <a:pt x="40005" y="0"/>
                    </a:cubicBezTo>
                    <a:cubicBezTo>
                      <a:pt x="60960" y="952"/>
                      <a:pt x="77152" y="23813"/>
                      <a:pt x="77152" y="51435"/>
                    </a:cubicBezTo>
                    <a:close/>
                    <a:moveTo>
                      <a:pt x="57150" y="41910"/>
                    </a:moveTo>
                    <a:cubicBezTo>
                      <a:pt x="55245" y="28575"/>
                      <a:pt x="46672" y="22860"/>
                      <a:pt x="39052" y="22860"/>
                    </a:cubicBezTo>
                    <a:cubicBezTo>
                      <a:pt x="28575" y="22860"/>
                      <a:pt x="21907" y="29527"/>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 name="Freeform 62">
                <a:extLst>
                  <a:ext uri="{FF2B5EF4-FFF2-40B4-BE49-F238E27FC236}">
                    <a16:creationId xmlns:a16="http://schemas.microsoft.com/office/drawing/2014/main" id="{93C562A8-9A28-5498-C0A3-7976B9DA27D8}"/>
                  </a:ext>
                </a:extLst>
              </p:cNvPr>
              <p:cNvSpPr/>
              <p:nvPr/>
            </p:nvSpPr>
            <p:spPr>
              <a:xfrm>
                <a:off x="5923240" y="1463039"/>
                <a:ext cx="72151" cy="133350"/>
              </a:xfrm>
              <a:custGeom>
                <a:avLst/>
                <a:gdLst>
                  <a:gd name="connsiteX0" fmla="*/ 55602 w 72151"/>
                  <a:gd name="connsiteY0" fmla="*/ 0 h 133350"/>
                  <a:gd name="connsiteX1" fmla="*/ 68937 w 72151"/>
                  <a:gd name="connsiteY1" fmla="*/ 0 h 133350"/>
                  <a:gd name="connsiteX2" fmla="*/ 71795 w 72151"/>
                  <a:gd name="connsiteY2" fmla="*/ 4763 h 133350"/>
                  <a:gd name="connsiteX3" fmla="*/ 38457 w 72151"/>
                  <a:gd name="connsiteY3" fmla="*/ 129540 h 133350"/>
                  <a:gd name="connsiteX4" fmla="*/ 34647 w 72151"/>
                  <a:gd name="connsiteY4" fmla="*/ 133350 h 133350"/>
                  <a:gd name="connsiteX5" fmla="*/ 21312 w 72151"/>
                  <a:gd name="connsiteY5" fmla="*/ 133350 h 133350"/>
                  <a:gd name="connsiteX6" fmla="*/ 18455 w 72151"/>
                  <a:gd name="connsiteY6" fmla="*/ 128588 h 133350"/>
                  <a:gd name="connsiteX7" fmla="*/ 27980 w 72151"/>
                  <a:gd name="connsiteY7" fmla="*/ 94298 h 133350"/>
                  <a:gd name="connsiteX8" fmla="*/ 357 w 72151"/>
                  <a:gd name="connsiteY8" fmla="*/ 5715 h 133350"/>
                  <a:gd name="connsiteX9" fmla="*/ 3214 w 72151"/>
                  <a:gd name="connsiteY9" fmla="*/ 953 h 133350"/>
                  <a:gd name="connsiteX10" fmla="*/ 16550 w 72151"/>
                  <a:gd name="connsiteY10" fmla="*/ 953 h 133350"/>
                  <a:gd name="connsiteX11" fmla="*/ 20360 w 72151"/>
                  <a:gd name="connsiteY11" fmla="*/ 4763 h 133350"/>
                  <a:gd name="connsiteX12" fmla="*/ 37505 w 72151"/>
                  <a:gd name="connsiteY12" fmla="*/ 60960 h 133350"/>
                  <a:gd name="connsiteX13" fmla="*/ 51792 w 72151"/>
                  <a:gd name="connsiteY13" fmla="*/ 4763 h 133350"/>
                  <a:gd name="connsiteX14" fmla="*/ 55602 w 72151"/>
                  <a:gd name="connsiteY14"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51" h="133350">
                    <a:moveTo>
                      <a:pt x="55602" y="0"/>
                    </a:moveTo>
                    <a:lnTo>
                      <a:pt x="68937" y="0"/>
                    </a:lnTo>
                    <a:cubicBezTo>
                      <a:pt x="71795" y="0"/>
                      <a:pt x="72747" y="1905"/>
                      <a:pt x="71795" y="4763"/>
                    </a:cubicBezTo>
                    <a:lnTo>
                      <a:pt x="38457" y="129540"/>
                    </a:lnTo>
                    <a:cubicBezTo>
                      <a:pt x="37505" y="132398"/>
                      <a:pt x="36552" y="133350"/>
                      <a:pt x="34647" y="133350"/>
                    </a:cubicBezTo>
                    <a:lnTo>
                      <a:pt x="21312" y="133350"/>
                    </a:lnTo>
                    <a:cubicBezTo>
                      <a:pt x="18455" y="133350"/>
                      <a:pt x="17502" y="131445"/>
                      <a:pt x="18455" y="128588"/>
                    </a:cubicBezTo>
                    <a:lnTo>
                      <a:pt x="27980" y="94298"/>
                    </a:lnTo>
                    <a:lnTo>
                      <a:pt x="357" y="5715"/>
                    </a:lnTo>
                    <a:cubicBezTo>
                      <a:pt x="-595" y="2858"/>
                      <a:pt x="357" y="953"/>
                      <a:pt x="3214" y="953"/>
                    </a:cubicBezTo>
                    <a:lnTo>
                      <a:pt x="16550" y="953"/>
                    </a:lnTo>
                    <a:cubicBezTo>
                      <a:pt x="18455" y="953"/>
                      <a:pt x="20360" y="1905"/>
                      <a:pt x="20360" y="4763"/>
                    </a:cubicBezTo>
                    <a:lnTo>
                      <a:pt x="37505" y="60960"/>
                    </a:lnTo>
                    <a:lnTo>
                      <a:pt x="51792" y="4763"/>
                    </a:lnTo>
                    <a:cubicBezTo>
                      <a:pt x="52745" y="953"/>
                      <a:pt x="53697" y="0"/>
                      <a:pt x="55602"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5" name="Freeform 534">
                <a:extLst>
                  <a:ext uri="{FF2B5EF4-FFF2-40B4-BE49-F238E27FC236}">
                    <a16:creationId xmlns:a16="http://schemas.microsoft.com/office/drawing/2014/main" id="{65F7F862-2922-9BCE-B0F4-098FD67B9178}"/>
                  </a:ext>
                </a:extLst>
              </p:cNvPr>
              <p:cNvSpPr/>
              <p:nvPr/>
            </p:nvSpPr>
            <p:spPr>
              <a:xfrm>
                <a:off x="5056822" y="1631632"/>
                <a:ext cx="75247" cy="138163"/>
              </a:xfrm>
              <a:custGeom>
                <a:avLst/>
                <a:gdLst>
                  <a:gd name="connsiteX0" fmla="*/ 0 w 75247"/>
                  <a:gd name="connsiteY0" fmla="*/ 100013 h 138163"/>
                  <a:gd name="connsiteX1" fmla="*/ 3810 w 75247"/>
                  <a:gd name="connsiteY1" fmla="*/ 95250 h 138163"/>
                  <a:gd name="connsiteX2" fmla="*/ 17145 w 75247"/>
                  <a:gd name="connsiteY2" fmla="*/ 95250 h 138163"/>
                  <a:gd name="connsiteX3" fmla="*/ 20955 w 75247"/>
                  <a:gd name="connsiteY3" fmla="*/ 100013 h 138163"/>
                  <a:gd name="connsiteX4" fmla="*/ 39053 w 75247"/>
                  <a:gd name="connsiteY4" fmla="*/ 113348 h 138163"/>
                  <a:gd name="connsiteX5" fmla="*/ 55245 w 75247"/>
                  <a:gd name="connsiteY5" fmla="*/ 100013 h 138163"/>
                  <a:gd name="connsiteX6" fmla="*/ 36195 w 75247"/>
                  <a:gd name="connsiteY6" fmla="*/ 81915 h 138163"/>
                  <a:gd name="connsiteX7" fmla="*/ 1905 w 75247"/>
                  <a:gd name="connsiteY7" fmla="*/ 39053 h 138163"/>
                  <a:gd name="connsiteX8" fmla="*/ 36195 w 75247"/>
                  <a:gd name="connsiteY8" fmla="*/ 0 h 138163"/>
                  <a:gd name="connsiteX9" fmla="*/ 72390 w 75247"/>
                  <a:gd name="connsiteY9" fmla="*/ 38100 h 138163"/>
                  <a:gd name="connsiteX10" fmla="*/ 68580 w 75247"/>
                  <a:gd name="connsiteY10" fmla="*/ 42863 h 138163"/>
                  <a:gd name="connsiteX11" fmla="*/ 55245 w 75247"/>
                  <a:gd name="connsiteY11" fmla="*/ 42863 h 138163"/>
                  <a:gd name="connsiteX12" fmla="*/ 51435 w 75247"/>
                  <a:gd name="connsiteY12" fmla="*/ 38100 h 138163"/>
                  <a:gd name="connsiteX13" fmla="*/ 36195 w 75247"/>
                  <a:gd name="connsiteY13" fmla="*/ 24765 h 138163"/>
                  <a:gd name="connsiteX14" fmla="*/ 22860 w 75247"/>
                  <a:gd name="connsiteY14" fmla="*/ 38100 h 138163"/>
                  <a:gd name="connsiteX15" fmla="*/ 40005 w 75247"/>
                  <a:gd name="connsiteY15" fmla="*/ 57150 h 138163"/>
                  <a:gd name="connsiteX16" fmla="*/ 75248 w 75247"/>
                  <a:gd name="connsiteY16" fmla="*/ 99060 h 138163"/>
                  <a:gd name="connsiteX17" fmla="*/ 38100 w 75247"/>
                  <a:gd name="connsiteY17" fmla="*/ 138113 h 138163"/>
                  <a:gd name="connsiteX18" fmla="*/ 0 w 75247"/>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247" h="138163">
                    <a:moveTo>
                      <a:pt x="0" y="100013"/>
                    </a:moveTo>
                    <a:cubicBezTo>
                      <a:pt x="0" y="97155"/>
                      <a:pt x="953" y="95250"/>
                      <a:pt x="3810" y="95250"/>
                    </a:cubicBezTo>
                    <a:lnTo>
                      <a:pt x="17145" y="95250"/>
                    </a:lnTo>
                    <a:cubicBezTo>
                      <a:pt x="19050" y="95250"/>
                      <a:pt x="20955" y="97155"/>
                      <a:pt x="20955" y="100013"/>
                    </a:cubicBezTo>
                    <a:cubicBezTo>
                      <a:pt x="21907" y="109538"/>
                      <a:pt x="28575" y="113348"/>
                      <a:pt x="39053" y="113348"/>
                    </a:cubicBezTo>
                    <a:cubicBezTo>
                      <a:pt x="49530" y="113348"/>
                      <a:pt x="55245" y="107632"/>
                      <a:pt x="55245" y="100013"/>
                    </a:cubicBezTo>
                    <a:cubicBezTo>
                      <a:pt x="55245" y="90488"/>
                      <a:pt x="46673" y="86678"/>
                      <a:pt x="36195" y="81915"/>
                    </a:cubicBezTo>
                    <a:cubicBezTo>
                      <a:pt x="20955" y="75248"/>
                      <a:pt x="1905" y="67628"/>
                      <a:pt x="1905" y="39053"/>
                    </a:cubicBezTo>
                    <a:cubicBezTo>
                      <a:pt x="1905" y="13335"/>
                      <a:pt x="19050" y="0"/>
                      <a:pt x="36195" y="0"/>
                    </a:cubicBezTo>
                    <a:cubicBezTo>
                      <a:pt x="53340" y="0"/>
                      <a:pt x="70485" y="12382"/>
                      <a:pt x="72390" y="38100"/>
                    </a:cubicBezTo>
                    <a:cubicBezTo>
                      <a:pt x="72390" y="40957"/>
                      <a:pt x="71438" y="42863"/>
                      <a:pt x="68580" y="42863"/>
                    </a:cubicBezTo>
                    <a:lnTo>
                      <a:pt x="55245" y="42863"/>
                    </a:lnTo>
                    <a:cubicBezTo>
                      <a:pt x="53340" y="42863"/>
                      <a:pt x="51435" y="40957"/>
                      <a:pt x="51435" y="38100"/>
                    </a:cubicBezTo>
                    <a:cubicBezTo>
                      <a:pt x="50482" y="29528"/>
                      <a:pt x="44768" y="24765"/>
                      <a:pt x="36195" y="24765"/>
                    </a:cubicBezTo>
                    <a:cubicBezTo>
                      <a:pt x="27623" y="24765"/>
                      <a:pt x="22860" y="30480"/>
                      <a:pt x="22860" y="38100"/>
                    </a:cubicBezTo>
                    <a:cubicBezTo>
                      <a:pt x="22860" y="47625"/>
                      <a:pt x="30480" y="52388"/>
                      <a:pt x="40005" y="57150"/>
                    </a:cubicBezTo>
                    <a:cubicBezTo>
                      <a:pt x="55245" y="63818"/>
                      <a:pt x="75248" y="71438"/>
                      <a:pt x="75248" y="99060"/>
                    </a:cubicBezTo>
                    <a:cubicBezTo>
                      <a:pt x="75248" y="124778"/>
                      <a:pt x="58103" y="138113"/>
                      <a:pt x="38100" y="138113"/>
                    </a:cubicBezTo>
                    <a:cubicBezTo>
                      <a:pt x="19050" y="139065"/>
                      <a:pt x="1905" y="126682"/>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6" name="Freeform 535">
                <a:extLst>
                  <a:ext uri="{FF2B5EF4-FFF2-40B4-BE49-F238E27FC236}">
                    <a16:creationId xmlns:a16="http://schemas.microsoft.com/office/drawing/2014/main" id="{DF161F62-433D-2CE0-859B-CCF41998534C}"/>
                  </a:ext>
                </a:extLst>
              </p:cNvPr>
              <p:cNvSpPr/>
              <p:nvPr/>
            </p:nvSpPr>
            <p:spPr>
              <a:xfrm>
                <a:off x="5142547" y="1672589"/>
                <a:ext cx="65722" cy="98107"/>
              </a:xfrm>
              <a:custGeom>
                <a:avLst/>
                <a:gdLst>
                  <a:gd name="connsiteX0" fmla="*/ 61913 w 65722"/>
                  <a:gd name="connsiteY0" fmla="*/ 0 h 98107"/>
                  <a:gd name="connsiteX1" fmla="*/ 65723 w 65722"/>
                  <a:gd name="connsiteY1" fmla="*/ 4763 h 98107"/>
                  <a:gd name="connsiteX2" fmla="*/ 65723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3 w 65722"/>
                  <a:gd name="connsiteY11" fmla="*/ 0 h 98107"/>
                  <a:gd name="connsiteX12" fmla="*/ 20003 w 65722"/>
                  <a:gd name="connsiteY12" fmla="*/ 4763 h 98107"/>
                  <a:gd name="connsiteX13" fmla="*/ 20003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8" y="0"/>
                      <a:pt x="65723" y="1905"/>
                      <a:pt x="65723" y="4763"/>
                    </a:cubicBezTo>
                    <a:lnTo>
                      <a:pt x="65723" y="91440"/>
                    </a:lnTo>
                    <a:cubicBezTo>
                      <a:pt x="65723"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8" y="98108"/>
                      <a:pt x="0" y="84773"/>
                      <a:pt x="0" y="60960"/>
                    </a:cubicBezTo>
                    <a:lnTo>
                      <a:pt x="0" y="4763"/>
                    </a:lnTo>
                    <a:cubicBezTo>
                      <a:pt x="0" y="1905"/>
                      <a:pt x="953" y="0"/>
                      <a:pt x="3810" y="0"/>
                    </a:cubicBezTo>
                    <a:lnTo>
                      <a:pt x="16193" y="0"/>
                    </a:lnTo>
                    <a:cubicBezTo>
                      <a:pt x="18098" y="0"/>
                      <a:pt x="20003" y="1905"/>
                      <a:pt x="20003" y="4763"/>
                    </a:cubicBezTo>
                    <a:lnTo>
                      <a:pt x="20003" y="59055"/>
                    </a:lnTo>
                    <a:cubicBezTo>
                      <a:pt x="20003" y="69533"/>
                      <a:pt x="24765" y="75248"/>
                      <a:pt x="32385" y="75248"/>
                    </a:cubicBezTo>
                    <a:cubicBezTo>
                      <a:pt x="40005" y="75248"/>
                      <a:pt x="45720" y="69533"/>
                      <a:pt x="45720" y="55245"/>
                    </a:cubicBezTo>
                    <a:lnTo>
                      <a:pt x="45720" y="4763"/>
                    </a:lnTo>
                    <a:cubicBezTo>
                      <a:pt x="45720" y="1905"/>
                      <a:pt x="46673"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7" name="Freeform 536">
                <a:extLst>
                  <a:ext uri="{FF2B5EF4-FFF2-40B4-BE49-F238E27FC236}">
                    <a16:creationId xmlns:a16="http://schemas.microsoft.com/office/drawing/2014/main" id="{16233246-AA0F-9AB9-62F8-C76D252C0D0D}"/>
                  </a:ext>
                </a:extLst>
              </p:cNvPr>
              <p:cNvSpPr/>
              <p:nvPr/>
            </p:nvSpPr>
            <p:spPr>
              <a:xfrm>
                <a:off x="5222558" y="1669732"/>
                <a:ext cx="77405" cy="100965"/>
              </a:xfrm>
              <a:custGeom>
                <a:avLst/>
                <a:gdLst>
                  <a:gd name="connsiteX0" fmla="*/ 77152 w 77405"/>
                  <a:gd name="connsiteY0" fmla="*/ 68580 h 100965"/>
                  <a:gd name="connsiteX1" fmla="*/ 40005 w 77405"/>
                  <a:gd name="connsiteY1" fmla="*/ 100965 h 100965"/>
                  <a:gd name="connsiteX2" fmla="*/ 0 w 77405"/>
                  <a:gd name="connsiteY2" fmla="*/ 50482 h 100965"/>
                  <a:gd name="connsiteX3" fmla="*/ 40005 w 77405"/>
                  <a:gd name="connsiteY3" fmla="*/ 0 h 100965"/>
                  <a:gd name="connsiteX4" fmla="*/ 77152 w 77405"/>
                  <a:gd name="connsiteY4" fmla="*/ 32385 h 100965"/>
                  <a:gd name="connsiteX5" fmla="*/ 74295 w 77405"/>
                  <a:gd name="connsiteY5" fmla="*/ 37148 h 100965"/>
                  <a:gd name="connsiteX6" fmla="*/ 60960 w 77405"/>
                  <a:gd name="connsiteY6" fmla="*/ 37148 h 100965"/>
                  <a:gd name="connsiteX7" fmla="*/ 56197 w 77405"/>
                  <a:gd name="connsiteY7" fmla="*/ 34290 h 100965"/>
                  <a:gd name="connsiteX8" fmla="*/ 40005 w 77405"/>
                  <a:gd name="connsiteY8" fmla="*/ 24765 h 100965"/>
                  <a:gd name="connsiteX9" fmla="*/ 19050 w 77405"/>
                  <a:gd name="connsiteY9" fmla="*/ 50482 h 100965"/>
                  <a:gd name="connsiteX10" fmla="*/ 40005 w 77405"/>
                  <a:gd name="connsiteY10" fmla="*/ 76200 h 100965"/>
                  <a:gd name="connsiteX11" fmla="*/ 56197 w 77405"/>
                  <a:gd name="connsiteY11" fmla="*/ 66675 h 100965"/>
                  <a:gd name="connsiteX12" fmla="*/ 60960 w 77405"/>
                  <a:gd name="connsiteY12" fmla="*/ 63818 h 100965"/>
                  <a:gd name="connsiteX13" fmla="*/ 74295 w 77405"/>
                  <a:gd name="connsiteY13" fmla="*/ 63818 h 100965"/>
                  <a:gd name="connsiteX14" fmla="*/ 77152 w 77405"/>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5" h="100965">
                    <a:moveTo>
                      <a:pt x="77152"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2" y="32385"/>
                    </a:cubicBezTo>
                    <a:cubicBezTo>
                      <a:pt x="78105" y="35243"/>
                      <a:pt x="76200" y="37148"/>
                      <a:pt x="74295" y="37148"/>
                    </a:cubicBezTo>
                    <a:lnTo>
                      <a:pt x="60960" y="37148"/>
                    </a:lnTo>
                    <a:cubicBezTo>
                      <a:pt x="59055" y="37148"/>
                      <a:pt x="58102" y="36195"/>
                      <a:pt x="56197" y="34290"/>
                    </a:cubicBezTo>
                    <a:cubicBezTo>
                      <a:pt x="53340" y="27623"/>
                      <a:pt x="46672" y="24765"/>
                      <a:pt x="40005" y="24765"/>
                    </a:cubicBezTo>
                    <a:cubicBezTo>
                      <a:pt x="28575" y="24765"/>
                      <a:pt x="19050" y="35243"/>
                      <a:pt x="19050" y="50482"/>
                    </a:cubicBezTo>
                    <a:cubicBezTo>
                      <a:pt x="19050" y="65723"/>
                      <a:pt x="27622" y="76200"/>
                      <a:pt x="40005" y="76200"/>
                    </a:cubicBezTo>
                    <a:cubicBezTo>
                      <a:pt x="46672" y="76200"/>
                      <a:pt x="52388" y="72390"/>
                      <a:pt x="56197" y="66675"/>
                    </a:cubicBezTo>
                    <a:cubicBezTo>
                      <a:pt x="57150" y="64770"/>
                      <a:pt x="58102" y="63818"/>
                      <a:pt x="60960" y="63818"/>
                    </a:cubicBezTo>
                    <a:lnTo>
                      <a:pt x="74295" y="63818"/>
                    </a:lnTo>
                    <a:cubicBezTo>
                      <a:pt x="76200" y="63818"/>
                      <a:pt x="78105" y="65723"/>
                      <a:pt x="77152"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8" name="Freeform 537">
                <a:extLst>
                  <a:ext uri="{FF2B5EF4-FFF2-40B4-BE49-F238E27FC236}">
                    <a16:creationId xmlns:a16="http://schemas.microsoft.com/office/drawing/2014/main" id="{DA59176D-FC84-0DE6-3DEB-B68C2A1BBE86}"/>
                  </a:ext>
                </a:extLst>
              </p:cNvPr>
              <p:cNvSpPr/>
              <p:nvPr/>
            </p:nvSpPr>
            <p:spPr>
              <a:xfrm>
                <a:off x="5308283" y="1669732"/>
                <a:ext cx="77509" cy="100965"/>
              </a:xfrm>
              <a:custGeom>
                <a:avLst/>
                <a:gdLst>
                  <a:gd name="connsiteX0" fmla="*/ 77152 w 77509"/>
                  <a:gd name="connsiteY0" fmla="*/ 68580 h 100965"/>
                  <a:gd name="connsiteX1" fmla="*/ 40005 w 77509"/>
                  <a:gd name="connsiteY1" fmla="*/ 100965 h 100965"/>
                  <a:gd name="connsiteX2" fmla="*/ 0 w 77509"/>
                  <a:gd name="connsiteY2" fmla="*/ 50482 h 100965"/>
                  <a:gd name="connsiteX3" fmla="*/ 40005 w 77509"/>
                  <a:gd name="connsiteY3" fmla="*/ 0 h 100965"/>
                  <a:gd name="connsiteX4" fmla="*/ 77152 w 77509"/>
                  <a:gd name="connsiteY4" fmla="*/ 32385 h 100965"/>
                  <a:gd name="connsiteX5" fmla="*/ 74295 w 77509"/>
                  <a:gd name="connsiteY5" fmla="*/ 37148 h 100965"/>
                  <a:gd name="connsiteX6" fmla="*/ 60960 w 77509"/>
                  <a:gd name="connsiteY6" fmla="*/ 37148 h 100965"/>
                  <a:gd name="connsiteX7" fmla="*/ 56197 w 77509"/>
                  <a:gd name="connsiteY7" fmla="*/ 34290 h 100965"/>
                  <a:gd name="connsiteX8" fmla="*/ 40005 w 77509"/>
                  <a:gd name="connsiteY8" fmla="*/ 24765 h 100965"/>
                  <a:gd name="connsiteX9" fmla="*/ 19050 w 77509"/>
                  <a:gd name="connsiteY9" fmla="*/ 50482 h 100965"/>
                  <a:gd name="connsiteX10" fmla="*/ 40005 w 77509"/>
                  <a:gd name="connsiteY10" fmla="*/ 76200 h 100965"/>
                  <a:gd name="connsiteX11" fmla="*/ 56197 w 77509"/>
                  <a:gd name="connsiteY11" fmla="*/ 66675 h 100965"/>
                  <a:gd name="connsiteX12" fmla="*/ 60960 w 77509"/>
                  <a:gd name="connsiteY12" fmla="*/ 63818 h 100965"/>
                  <a:gd name="connsiteX13" fmla="*/ 74295 w 77509"/>
                  <a:gd name="connsiteY13" fmla="*/ 63818 h 100965"/>
                  <a:gd name="connsiteX14" fmla="*/ 77152 w 77509"/>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509" h="100965">
                    <a:moveTo>
                      <a:pt x="77152"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2" y="32385"/>
                    </a:cubicBezTo>
                    <a:cubicBezTo>
                      <a:pt x="78105" y="35243"/>
                      <a:pt x="76200" y="37148"/>
                      <a:pt x="74295" y="37148"/>
                    </a:cubicBezTo>
                    <a:lnTo>
                      <a:pt x="60960" y="37148"/>
                    </a:lnTo>
                    <a:cubicBezTo>
                      <a:pt x="59055" y="37148"/>
                      <a:pt x="58102" y="36195"/>
                      <a:pt x="56197" y="34290"/>
                    </a:cubicBezTo>
                    <a:cubicBezTo>
                      <a:pt x="53340" y="27623"/>
                      <a:pt x="46672" y="24765"/>
                      <a:pt x="40005" y="24765"/>
                    </a:cubicBezTo>
                    <a:cubicBezTo>
                      <a:pt x="28575" y="24765"/>
                      <a:pt x="19050" y="35243"/>
                      <a:pt x="19050" y="50482"/>
                    </a:cubicBezTo>
                    <a:cubicBezTo>
                      <a:pt x="19050" y="65723"/>
                      <a:pt x="27622" y="76200"/>
                      <a:pt x="40005" y="76200"/>
                    </a:cubicBezTo>
                    <a:cubicBezTo>
                      <a:pt x="46672" y="76200"/>
                      <a:pt x="52388" y="72390"/>
                      <a:pt x="56197" y="66675"/>
                    </a:cubicBezTo>
                    <a:cubicBezTo>
                      <a:pt x="57150" y="64770"/>
                      <a:pt x="58102" y="63818"/>
                      <a:pt x="60960" y="63818"/>
                    </a:cubicBezTo>
                    <a:lnTo>
                      <a:pt x="74295" y="63818"/>
                    </a:lnTo>
                    <a:cubicBezTo>
                      <a:pt x="77152" y="63818"/>
                      <a:pt x="78105" y="65723"/>
                      <a:pt x="77152"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9" name="Freeform 538">
                <a:extLst>
                  <a:ext uri="{FF2B5EF4-FFF2-40B4-BE49-F238E27FC236}">
                    <a16:creationId xmlns:a16="http://schemas.microsoft.com/office/drawing/2014/main" id="{80FAA356-65A6-9C97-5BB3-F07AF36A5935}"/>
                  </a:ext>
                </a:extLst>
              </p:cNvPr>
              <p:cNvSpPr/>
              <p:nvPr/>
            </p:nvSpPr>
            <p:spPr>
              <a:xfrm>
                <a:off x="5395913" y="1668780"/>
                <a:ext cx="77152" cy="100964"/>
              </a:xfrm>
              <a:custGeom>
                <a:avLst/>
                <a:gdLst>
                  <a:gd name="connsiteX0" fmla="*/ 77152 w 77152"/>
                  <a:gd name="connsiteY0" fmla="*/ 51435 h 100964"/>
                  <a:gd name="connsiteX1" fmla="*/ 77152 w 77152"/>
                  <a:gd name="connsiteY1" fmla="*/ 57150 h 100964"/>
                  <a:gd name="connsiteX2" fmla="*/ 73342 w 77152"/>
                  <a:gd name="connsiteY2" fmla="*/ 60960 h 100964"/>
                  <a:gd name="connsiteX3" fmla="*/ 57150 w 77152"/>
                  <a:gd name="connsiteY3" fmla="*/ 60960 h 100964"/>
                  <a:gd name="connsiteX4" fmla="*/ 19050 w 77152"/>
                  <a:gd name="connsiteY4" fmla="*/ 60960 h 100964"/>
                  <a:gd name="connsiteX5" fmla="*/ 40005 w 77152"/>
                  <a:gd name="connsiteY5" fmla="*/ 80963 h 100964"/>
                  <a:gd name="connsiteX6" fmla="*/ 54292 w 77152"/>
                  <a:gd name="connsiteY6" fmla="*/ 74295 h 100964"/>
                  <a:gd name="connsiteX7" fmla="*/ 59055 w 77152"/>
                  <a:gd name="connsiteY7" fmla="*/ 71438 h 100964"/>
                  <a:gd name="connsiteX8" fmla="*/ 71438 w 77152"/>
                  <a:gd name="connsiteY8" fmla="*/ 71438 h 100964"/>
                  <a:gd name="connsiteX9" fmla="*/ 74295 w 77152"/>
                  <a:gd name="connsiteY9" fmla="*/ 76200 h 100964"/>
                  <a:gd name="connsiteX10" fmla="*/ 40957 w 77152"/>
                  <a:gd name="connsiteY10" fmla="*/ 100965 h 100964"/>
                  <a:gd name="connsiteX11" fmla="*/ 0 w 77152"/>
                  <a:gd name="connsiteY11" fmla="*/ 50482 h 100964"/>
                  <a:gd name="connsiteX12" fmla="*/ 40005 w 77152"/>
                  <a:gd name="connsiteY12" fmla="*/ 0 h 100964"/>
                  <a:gd name="connsiteX13" fmla="*/ 77152 w 77152"/>
                  <a:gd name="connsiteY13" fmla="*/ 51435 h 100964"/>
                  <a:gd name="connsiteX14" fmla="*/ 57150 w 77152"/>
                  <a:gd name="connsiteY14" fmla="*/ 41910 h 100964"/>
                  <a:gd name="connsiteX15" fmla="*/ 39052 w 77152"/>
                  <a:gd name="connsiteY15" fmla="*/ 22860 h 100964"/>
                  <a:gd name="connsiteX16" fmla="*/ 19050 w 77152"/>
                  <a:gd name="connsiteY16" fmla="*/ 41910 h 100964"/>
                  <a:gd name="connsiteX17" fmla="*/ 57150 w 77152"/>
                  <a:gd name="connsiteY17" fmla="*/ 41910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4">
                    <a:moveTo>
                      <a:pt x="77152" y="51435"/>
                    </a:moveTo>
                    <a:cubicBezTo>
                      <a:pt x="77152" y="53340"/>
                      <a:pt x="77152" y="55245"/>
                      <a:pt x="77152" y="57150"/>
                    </a:cubicBezTo>
                    <a:cubicBezTo>
                      <a:pt x="77152" y="60007"/>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7"/>
                      <a:pt x="0" y="50482"/>
                    </a:cubicBezTo>
                    <a:cubicBezTo>
                      <a:pt x="0" y="21907"/>
                      <a:pt x="16192" y="0"/>
                      <a:pt x="40005" y="0"/>
                    </a:cubicBezTo>
                    <a:cubicBezTo>
                      <a:pt x="61913" y="952"/>
                      <a:pt x="77152" y="23813"/>
                      <a:pt x="77152" y="51435"/>
                    </a:cubicBezTo>
                    <a:close/>
                    <a:moveTo>
                      <a:pt x="57150" y="41910"/>
                    </a:moveTo>
                    <a:cubicBezTo>
                      <a:pt x="55245" y="28575"/>
                      <a:pt x="46672" y="22860"/>
                      <a:pt x="39052" y="22860"/>
                    </a:cubicBezTo>
                    <a:cubicBezTo>
                      <a:pt x="28575" y="22860"/>
                      <a:pt x="21907" y="29527"/>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0" name="Freeform 539">
                <a:extLst>
                  <a:ext uri="{FF2B5EF4-FFF2-40B4-BE49-F238E27FC236}">
                    <a16:creationId xmlns:a16="http://schemas.microsoft.com/office/drawing/2014/main" id="{3E35CDCB-1E89-1AF9-733B-3216EF504F0E}"/>
                  </a:ext>
                </a:extLst>
              </p:cNvPr>
              <p:cNvSpPr/>
              <p:nvPr/>
            </p:nvSpPr>
            <p:spPr>
              <a:xfrm>
                <a:off x="5483542" y="166973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1" name="Freeform 540">
                <a:extLst>
                  <a:ext uri="{FF2B5EF4-FFF2-40B4-BE49-F238E27FC236}">
                    <a16:creationId xmlns:a16="http://schemas.microsoft.com/office/drawing/2014/main" id="{7CA94230-2C9D-6EDD-96E6-DCC454E68F12}"/>
                  </a:ext>
                </a:extLst>
              </p:cNvPr>
              <p:cNvSpPr/>
              <p:nvPr/>
            </p:nvSpPr>
            <p:spPr>
              <a:xfrm>
                <a:off x="5554980" y="166973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2" name="Freeform 541">
                <a:extLst>
                  <a:ext uri="{FF2B5EF4-FFF2-40B4-BE49-F238E27FC236}">
                    <a16:creationId xmlns:a16="http://schemas.microsoft.com/office/drawing/2014/main" id="{464229B2-7A7D-5E0D-E977-C39429AE0C41}"/>
                  </a:ext>
                </a:extLst>
              </p:cNvPr>
              <p:cNvSpPr/>
              <p:nvPr/>
            </p:nvSpPr>
            <p:spPr>
              <a:xfrm>
                <a:off x="5669280" y="1635194"/>
                <a:ext cx="62865" cy="134550"/>
              </a:xfrm>
              <a:custGeom>
                <a:avLst/>
                <a:gdLst>
                  <a:gd name="connsiteX0" fmla="*/ 62865 w 62865"/>
                  <a:gd name="connsiteY0" fmla="*/ 4058 h 134550"/>
                  <a:gd name="connsiteX1" fmla="*/ 62865 w 62865"/>
                  <a:gd name="connsiteY1" fmla="*/ 20250 h 134550"/>
                  <a:gd name="connsiteX2" fmla="*/ 59055 w 62865"/>
                  <a:gd name="connsiteY2" fmla="*/ 25013 h 134550"/>
                  <a:gd name="connsiteX3" fmla="*/ 20955 w 62865"/>
                  <a:gd name="connsiteY3" fmla="*/ 25013 h 134550"/>
                  <a:gd name="connsiteX4" fmla="*/ 20955 w 62865"/>
                  <a:gd name="connsiteY4" fmla="*/ 59303 h 134550"/>
                  <a:gd name="connsiteX5" fmla="*/ 58103 w 62865"/>
                  <a:gd name="connsiteY5" fmla="*/ 59303 h 134550"/>
                  <a:gd name="connsiteX6" fmla="*/ 61913 w 62865"/>
                  <a:gd name="connsiteY6" fmla="*/ 64066 h 134550"/>
                  <a:gd name="connsiteX7" fmla="*/ 61913 w 62865"/>
                  <a:gd name="connsiteY7" fmla="*/ 80258 h 134550"/>
                  <a:gd name="connsiteX8" fmla="*/ 58103 w 62865"/>
                  <a:gd name="connsiteY8" fmla="*/ 85020 h 134550"/>
                  <a:gd name="connsiteX9" fmla="*/ 20955 w 62865"/>
                  <a:gd name="connsiteY9" fmla="*/ 85020 h 134550"/>
                  <a:gd name="connsiteX10" fmla="*/ 20955 w 62865"/>
                  <a:gd name="connsiteY10" fmla="*/ 129788 h 134550"/>
                  <a:gd name="connsiteX11" fmla="*/ 17145 w 62865"/>
                  <a:gd name="connsiteY11" fmla="*/ 134550 h 134550"/>
                  <a:gd name="connsiteX12" fmla="*/ 3810 w 62865"/>
                  <a:gd name="connsiteY12" fmla="*/ 134550 h 134550"/>
                  <a:gd name="connsiteX13" fmla="*/ 0 w 62865"/>
                  <a:gd name="connsiteY13" fmla="*/ 129788 h 134550"/>
                  <a:gd name="connsiteX14" fmla="*/ 0 w 62865"/>
                  <a:gd name="connsiteY14" fmla="*/ 5010 h 134550"/>
                  <a:gd name="connsiteX15" fmla="*/ 3810 w 62865"/>
                  <a:gd name="connsiteY15" fmla="*/ 248 h 134550"/>
                  <a:gd name="connsiteX16" fmla="*/ 20955 w 62865"/>
                  <a:gd name="connsiteY16" fmla="*/ 248 h 134550"/>
                  <a:gd name="connsiteX17" fmla="*/ 59055 w 62865"/>
                  <a:gd name="connsiteY17" fmla="*/ 248 h 134550"/>
                  <a:gd name="connsiteX18" fmla="*/ 62865 w 62865"/>
                  <a:gd name="connsiteY18" fmla="*/ 4058 h 13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5" h="134550">
                    <a:moveTo>
                      <a:pt x="62865" y="4058"/>
                    </a:moveTo>
                    <a:lnTo>
                      <a:pt x="62865" y="20250"/>
                    </a:lnTo>
                    <a:cubicBezTo>
                      <a:pt x="62865" y="23108"/>
                      <a:pt x="61913" y="25013"/>
                      <a:pt x="59055" y="25013"/>
                    </a:cubicBezTo>
                    <a:lnTo>
                      <a:pt x="20955" y="25013"/>
                    </a:lnTo>
                    <a:lnTo>
                      <a:pt x="20955" y="59303"/>
                    </a:lnTo>
                    <a:lnTo>
                      <a:pt x="58103" y="59303"/>
                    </a:lnTo>
                    <a:cubicBezTo>
                      <a:pt x="60008" y="59303"/>
                      <a:pt x="61913" y="61208"/>
                      <a:pt x="61913" y="64066"/>
                    </a:cubicBezTo>
                    <a:lnTo>
                      <a:pt x="61913" y="80258"/>
                    </a:lnTo>
                    <a:cubicBezTo>
                      <a:pt x="61913" y="83116"/>
                      <a:pt x="60960" y="85020"/>
                      <a:pt x="58103" y="85020"/>
                    </a:cubicBezTo>
                    <a:lnTo>
                      <a:pt x="20955" y="85020"/>
                    </a:lnTo>
                    <a:lnTo>
                      <a:pt x="20955" y="129788"/>
                    </a:lnTo>
                    <a:cubicBezTo>
                      <a:pt x="20955" y="132645"/>
                      <a:pt x="20003" y="134550"/>
                      <a:pt x="17145" y="134550"/>
                    </a:cubicBezTo>
                    <a:lnTo>
                      <a:pt x="3810" y="134550"/>
                    </a:lnTo>
                    <a:cubicBezTo>
                      <a:pt x="1905" y="134550"/>
                      <a:pt x="0" y="132645"/>
                      <a:pt x="0" y="129788"/>
                    </a:cubicBezTo>
                    <a:lnTo>
                      <a:pt x="0" y="5010"/>
                    </a:lnTo>
                    <a:cubicBezTo>
                      <a:pt x="0" y="2153"/>
                      <a:pt x="953" y="248"/>
                      <a:pt x="3810" y="248"/>
                    </a:cubicBezTo>
                    <a:lnTo>
                      <a:pt x="20955" y="248"/>
                    </a:lnTo>
                    <a:lnTo>
                      <a:pt x="59055" y="248"/>
                    </a:lnTo>
                    <a:cubicBezTo>
                      <a:pt x="61913" y="-705"/>
                      <a:pt x="62865" y="1200"/>
                      <a:pt x="62865" y="405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3" name="Freeform 542">
                <a:extLst>
                  <a:ext uri="{FF2B5EF4-FFF2-40B4-BE49-F238E27FC236}">
                    <a16:creationId xmlns:a16="http://schemas.microsoft.com/office/drawing/2014/main" id="{D4F3015D-CE0A-9CE1-67A8-F1050CF79973}"/>
                  </a:ext>
                </a:extLst>
              </p:cNvPr>
              <p:cNvSpPr/>
              <p:nvPr/>
            </p:nvSpPr>
            <p:spPr>
              <a:xfrm>
                <a:off x="5739765" y="1670634"/>
                <a:ext cx="66675" cy="100063"/>
              </a:xfrm>
              <a:custGeom>
                <a:avLst/>
                <a:gdLst>
                  <a:gd name="connsiteX0" fmla="*/ 66675 w 66675"/>
                  <a:gd name="connsiteY0" fmla="*/ 37198 h 100063"/>
                  <a:gd name="connsiteX1" fmla="*/ 66675 w 66675"/>
                  <a:gd name="connsiteY1" fmla="*/ 93396 h 100063"/>
                  <a:gd name="connsiteX2" fmla="*/ 62865 w 66675"/>
                  <a:gd name="connsiteY2" fmla="*/ 98158 h 100063"/>
                  <a:gd name="connsiteX3" fmla="*/ 50482 w 66675"/>
                  <a:gd name="connsiteY3" fmla="*/ 98158 h 100063"/>
                  <a:gd name="connsiteX4" fmla="*/ 46673 w 66675"/>
                  <a:gd name="connsiteY4" fmla="*/ 93396 h 100063"/>
                  <a:gd name="connsiteX5" fmla="*/ 46673 w 66675"/>
                  <a:gd name="connsiteY5" fmla="*/ 89586 h 100063"/>
                  <a:gd name="connsiteX6" fmla="*/ 25718 w 66675"/>
                  <a:gd name="connsiteY6" fmla="*/ 100064 h 100063"/>
                  <a:gd name="connsiteX7" fmla="*/ 0 w 66675"/>
                  <a:gd name="connsiteY7" fmla="*/ 70536 h 100063"/>
                  <a:gd name="connsiteX8" fmla="*/ 25718 w 66675"/>
                  <a:gd name="connsiteY8" fmla="*/ 41008 h 100063"/>
                  <a:gd name="connsiteX9" fmla="*/ 46673 w 66675"/>
                  <a:gd name="connsiteY9" fmla="*/ 49581 h 100063"/>
                  <a:gd name="connsiteX10" fmla="*/ 46673 w 66675"/>
                  <a:gd name="connsiteY10" fmla="*/ 39103 h 100063"/>
                  <a:gd name="connsiteX11" fmla="*/ 35243 w 66675"/>
                  <a:gd name="connsiteY11" fmla="*/ 22911 h 100063"/>
                  <a:gd name="connsiteX12" fmla="*/ 23813 w 66675"/>
                  <a:gd name="connsiteY12" fmla="*/ 31483 h 100063"/>
                  <a:gd name="connsiteX13" fmla="*/ 20002 w 66675"/>
                  <a:gd name="connsiteY13" fmla="*/ 35293 h 100063"/>
                  <a:gd name="connsiteX14" fmla="*/ 7620 w 66675"/>
                  <a:gd name="connsiteY14" fmla="*/ 35293 h 100063"/>
                  <a:gd name="connsiteX15" fmla="*/ 3810 w 66675"/>
                  <a:gd name="connsiteY15" fmla="*/ 30531 h 100063"/>
                  <a:gd name="connsiteX16" fmla="*/ 34290 w 66675"/>
                  <a:gd name="connsiteY16" fmla="*/ 51 h 100063"/>
                  <a:gd name="connsiteX17" fmla="*/ 66675 w 66675"/>
                  <a:gd name="connsiteY17" fmla="*/ 37198 h 100063"/>
                  <a:gd name="connsiteX18" fmla="*/ 47625 w 66675"/>
                  <a:gd name="connsiteY18" fmla="*/ 69583 h 100063"/>
                  <a:gd name="connsiteX19" fmla="*/ 33338 w 66675"/>
                  <a:gd name="connsiteY19" fmla="*/ 58153 h 100063"/>
                  <a:gd name="connsiteX20" fmla="*/ 20955 w 66675"/>
                  <a:gd name="connsiteY20" fmla="*/ 69583 h 100063"/>
                  <a:gd name="connsiteX21" fmla="*/ 33338 w 66675"/>
                  <a:gd name="connsiteY21" fmla="*/ 81014 h 100063"/>
                  <a:gd name="connsiteX22" fmla="*/ 47625 w 66675"/>
                  <a:gd name="connsiteY22" fmla="*/ 69583 h 100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63">
                    <a:moveTo>
                      <a:pt x="66675" y="37198"/>
                    </a:moveTo>
                    <a:lnTo>
                      <a:pt x="66675" y="93396"/>
                    </a:lnTo>
                    <a:cubicBezTo>
                      <a:pt x="66675" y="96253"/>
                      <a:pt x="65723" y="98158"/>
                      <a:pt x="62865" y="98158"/>
                    </a:cubicBezTo>
                    <a:lnTo>
                      <a:pt x="50482" y="98158"/>
                    </a:lnTo>
                    <a:cubicBezTo>
                      <a:pt x="48577" y="98158"/>
                      <a:pt x="46673" y="96253"/>
                      <a:pt x="46673" y="93396"/>
                    </a:cubicBezTo>
                    <a:lnTo>
                      <a:pt x="46673" y="89586"/>
                    </a:lnTo>
                    <a:cubicBezTo>
                      <a:pt x="41910" y="96253"/>
                      <a:pt x="35243" y="100064"/>
                      <a:pt x="25718" y="100064"/>
                    </a:cubicBezTo>
                    <a:cubicBezTo>
                      <a:pt x="12382" y="100064"/>
                      <a:pt x="0" y="90539"/>
                      <a:pt x="0" y="70536"/>
                    </a:cubicBezTo>
                    <a:cubicBezTo>
                      <a:pt x="0" y="50533"/>
                      <a:pt x="12382" y="41008"/>
                      <a:pt x="25718" y="41008"/>
                    </a:cubicBezTo>
                    <a:cubicBezTo>
                      <a:pt x="35243" y="41008"/>
                      <a:pt x="41910" y="44818"/>
                      <a:pt x="46673" y="49581"/>
                    </a:cubicBezTo>
                    <a:lnTo>
                      <a:pt x="46673" y="39103"/>
                    </a:lnTo>
                    <a:cubicBezTo>
                      <a:pt x="46673" y="27673"/>
                      <a:pt x="41910" y="22911"/>
                      <a:pt x="35243" y="22911"/>
                    </a:cubicBezTo>
                    <a:cubicBezTo>
                      <a:pt x="29527" y="22911"/>
                      <a:pt x="25718" y="25768"/>
                      <a:pt x="23813" y="31483"/>
                    </a:cubicBezTo>
                    <a:cubicBezTo>
                      <a:pt x="22860" y="34341"/>
                      <a:pt x="21907" y="35293"/>
                      <a:pt x="20002" y="35293"/>
                    </a:cubicBezTo>
                    <a:lnTo>
                      <a:pt x="7620" y="35293"/>
                    </a:lnTo>
                    <a:cubicBezTo>
                      <a:pt x="5715" y="35293"/>
                      <a:pt x="3810" y="33389"/>
                      <a:pt x="3810" y="30531"/>
                    </a:cubicBezTo>
                    <a:cubicBezTo>
                      <a:pt x="5715" y="11481"/>
                      <a:pt x="19050" y="51"/>
                      <a:pt x="34290" y="51"/>
                    </a:cubicBezTo>
                    <a:cubicBezTo>
                      <a:pt x="52388" y="-902"/>
                      <a:pt x="66675" y="11481"/>
                      <a:pt x="66675" y="37198"/>
                    </a:cubicBezTo>
                    <a:close/>
                    <a:moveTo>
                      <a:pt x="47625" y="69583"/>
                    </a:moveTo>
                    <a:cubicBezTo>
                      <a:pt x="47625" y="61964"/>
                      <a:pt x="41910" y="58153"/>
                      <a:pt x="33338" y="58153"/>
                    </a:cubicBezTo>
                    <a:cubicBezTo>
                      <a:pt x="24765" y="58153"/>
                      <a:pt x="20955" y="62916"/>
                      <a:pt x="20955" y="69583"/>
                    </a:cubicBezTo>
                    <a:cubicBezTo>
                      <a:pt x="20955" y="76251"/>
                      <a:pt x="24765" y="81014"/>
                      <a:pt x="33338" y="81014"/>
                    </a:cubicBezTo>
                    <a:cubicBezTo>
                      <a:pt x="41910" y="81966"/>
                      <a:pt x="47625" y="76251"/>
                      <a:pt x="47625" y="695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7" name="Freeform 546">
                <a:extLst>
                  <a:ext uri="{FF2B5EF4-FFF2-40B4-BE49-F238E27FC236}">
                    <a16:creationId xmlns:a16="http://schemas.microsoft.com/office/drawing/2014/main" id="{5028A22E-0FC7-098C-42EE-A01A7452F996}"/>
                  </a:ext>
                </a:extLst>
              </p:cNvPr>
              <p:cNvSpPr/>
              <p:nvPr/>
            </p:nvSpPr>
            <p:spPr>
              <a:xfrm>
                <a:off x="5818822" y="1669732"/>
                <a:ext cx="77406" cy="100965"/>
              </a:xfrm>
              <a:custGeom>
                <a:avLst/>
                <a:gdLst>
                  <a:gd name="connsiteX0" fmla="*/ 77153 w 77406"/>
                  <a:gd name="connsiteY0" fmla="*/ 68580 h 100965"/>
                  <a:gd name="connsiteX1" fmla="*/ 40005 w 77406"/>
                  <a:gd name="connsiteY1" fmla="*/ 100965 h 100965"/>
                  <a:gd name="connsiteX2" fmla="*/ 0 w 77406"/>
                  <a:gd name="connsiteY2" fmla="*/ 50482 h 100965"/>
                  <a:gd name="connsiteX3" fmla="*/ 40005 w 77406"/>
                  <a:gd name="connsiteY3" fmla="*/ 0 h 100965"/>
                  <a:gd name="connsiteX4" fmla="*/ 77153 w 77406"/>
                  <a:gd name="connsiteY4" fmla="*/ 32385 h 100965"/>
                  <a:gd name="connsiteX5" fmla="*/ 74295 w 77406"/>
                  <a:gd name="connsiteY5" fmla="*/ 37148 h 100965"/>
                  <a:gd name="connsiteX6" fmla="*/ 60960 w 77406"/>
                  <a:gd name="connsiteY6" fmla="*/ 37148 h 100965"/>
                  <a:gd name="connsiteX7" fmla="*/ 56198 w 77406"/>
                  <a:gd name="connsiteY7" fmla="*/ 34290 h 100965"/>
                  <a:gd name="connsiteX8" fmla="*/ 40005 w 77406"/>
                  <a:gd name="connsiteY8" fmla="*/ 24765 h 100965"/>
                  <a:gd name="connsiteX9" fmla="*/ 19050 w 77406"/>
                  <a:gd name="connsiteY9" fmla="*/ 50482 h 100965"/>
                  <a:gd name="connsiteX10" fmla="*/ 40005 w 77406"/>
                  <a:gd name="connsiteY10" fmla="*/ 76200 h 100965"/>
                  <a:gd name="connsiteX11" fmla="*/ 56198 w 77406"/>
                  <a:gd name="connsiteY11" fmla="*/ 66675 h 100965"/>
                  <a:gd name="connsiteX12" fmla="*/ 60960 w 77406"/>
                  <a:gd name="connsiteY12" fmla="*/ 63818 h 100965"/>
                  <a:gd name="connsiteX13" fmla="*/ 74295 w 77406"/>
                  <a:gd name="connsiteY13" fmla="*/ 63818 h 100965"/>
                  <a:gd name="connsiteX14" fmla="*/ 77153 w 77406"/>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6" h="100965">
                    <a:moveTo>
                      <a:pt x="77153"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3" y="32385"/>
                    </a:cubicBezTo>
                    <a:cubicBezTo>
                      <a:pt x="78105" y="35243"/>
                      <a:pt x="76200" y="37148"/>
                      <a:pt x="74295" y="37148"/>
                    </a:cubicBezTo>
                    <a:lnTo>
                      <a:pt x="60960" y="37148"/>
                    </a:lnTo>
                    <a:cubicBezTo>
                      <a:pt x="59055" y="37148"/>
                      <a:pt x="58103" y="36195"/>
                      <a:pt x="56198" y="34290"/>
                    </a:cubicBezTo>
                    <a:cubicBezTo>
                      <a:pt x="53340" y="27623"/>
                      <a:pt x="46673" y="24765"/>
                      <a:pt x="40005" y="24765"/>
                    </a:cubicBezTo>
                    <a:cubicBezTo>
                      <a:pt x="28575" y="24765"/>
                      <a:pt x="19050" y="35243"/>
                      <a:pt x="19050" y="50482"/>
                    </a:cubicBezTo>
                    <a:cubicBezTo>
                      <a:pt x="19050" y="65723"/>
                      <a:pt x="27623" y="76200"/>
                      <a:pt x="40005" y="76200"/>
                    </a:cubicBezTo>
                    <a:cubicBezTo>
                      <a:pt x="46673" y="76200"/>
                      <a:pt x="52388" y="72390"/>
                      <a:pt x="56198" y="66675"/>
                    </a:cubicBezTo>
                    <a:cubicBezTo>
                      <a:pt x="57150" y="64770"/>
                      <a:pt x="58103" y="63818"/>
                      <a:pt x="60960" y="63818"/>
                    </a:cubicBezTo>
                    <a:lnTo>
                      <a:pt x="74295" y="63818"/>
                    </a:lnTo>
                    <a:cubicBezTo>
                      <a:pt x="76200" y="63818"/>
                      <a:pt x="78105" y="65723"/>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8" name="Freeform 547">
                <a:extLst>
                  <a:ext uri="{FF2B5EF4-FFF2-40B4-BE49-F238E27FC236}">
                    <a16:creationId xmlns:a16="http://schemas.microsoft.com/office/drawing/2014/main" id="{684CD790-C337-AFF5-85C2-E550E30CD820}"/>
                  </a:ext>
                </a:extLst>
              </p:cNvPr>
              <p:cNvSpPr/>
              <p:nvPr/>
            </p:nvSpPr>
            <p:spPr>
              <a:xfrm>
                <a:off x="5901690" y="1642110"/>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9" name="Freeform 548">
                <a:extLst>
                  <a:ext uri="{FF2B5EF4-FFF2-40B4-BE49-F238E27FC236}">
                    <a16:creationId xmlns:a16="http://schemas.microsoft.com/office/drawing/2014/main" id="{792A8FAE-2CDB-ED21-1B6C-F8C43178299B}"/>
                  </a:ext>
                </a:extLst>
              </p:cNvPr>
              <p:cNvSpPr/>
              <p:nvPr/>
            </p:nvSpPr>
            <p:spPr>
              <a:xfrm>
                <a:off x="5954078" y="1669732"/>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3"/>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0" name="Freeform 549">
                <a:extLst>
                  <a:ext uri="{FF2B5EF4-FFF2-40B4-BE49-F238E27FC236}">
                    <a16:creationId xmlns:a16="http://schemas.microsoft.com/office/drawing/2014/main" id="{F6804FF9-5CD8-2384-5383-1656A48070AF}"/>
                  </a:ext>
                </a:extLst>
              </p:cNvPr>
              <p:cNvSpPr/>
              <p:nvPr/>
            </p:nvSpPr>
            <p:spPr>
              <a:xfrm>
                <a:off x="6047422" y="1670685"/>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3 w 40957"/>
                  <a:gd name="connsiteY11" fmla="*/ 6667 h 98107"/>
                  <a:gd name="connsiteX12" fmla="*/ 20003 w 40957"/>
                  <a:gd name="connsiteY12" fmla="*/ 16192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3" y="33338"/>
                      <a:pt x="20003" y="50482"/>
                    </a:cubicBezTo>
                    <a:lnTo>
                      <a:pt x="20003" y="93345"/>
                    </a:lnTo>
                    <a:cubicBezTo>
                      <a:pt x="20003" y="96202"/>
                      <a:pt x="19050" y="98107"/>
                      <a:pt x="16193" y="98107"/>
                    </a:cubicBezTo>
                    <a:lnTo>
                      <a:pt x="3810" y="98107"/>
                    </a:lnTo>
                    <a:cubicBezTo>
                      <a:pt x="1905" y="98107"/>
                      <a:pt x="0" y="96202"/>
                      <a:pt x="0" y="93345"/>
                    </a:cubicBezTo>
                    <a:lnTo>
                      <a:pt x="0" y="6667"/>
                    </a:lnTo>
                    <a:cubicBezTo>
                      <a:pt x="0" y="3810"/>
                      <a:pt x="953" y="1905"/>
                      <a:pt x="3810" y="1905"/>
                    </a:cubicBezTo>
                    <a:lnTo>
                      <a:pt x="16193" y="1905"/>
                    </a:lnTo>
                    <a:cubicBezTo>
                      <a:pt x="18098" y="1905"/>
                      <a:pt x="20003" y="3810"/>
                      <a:pt x="20003" y="6667"/>
                    </a:cubicBezTo>
                    <a:lnTo>
                      <a:pt x="20003" y="16192"/>
                    </a:lnTo>
                    <a:cubicBezTo>
                      <a:pt x="22860" y="6667"/>
                      <a:pt x="29528" y="1905"/>
                      <a:pt x="37148" y="0"/>
                    </a:cubicBezTo>
                    <a:cubicBezTo>
                      <a:pt x="40005"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1" name="Freeform 550">
                <a:extLst>
                  <a:ext uri="{FF2B5EF4-FFF2-40B4-BE49-F238E27FC236}">
                    <a16:creationId xmlns:a16="http://schemas.microsoft.com/office/drawing/2014/main" id="{B34182A7-D40D-D237-E137-6EA740F07D0F}"/>
                  </a:ext>
                </a:extLst>
              </p:cNvPr>
              <p:cNvSpPr/>
              <p:nvPr/>
            </p:nvSpPr>
            <p:spPr>
              <a:xfrm>
                <a:off x="6096000" y="1669732"/>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2 w 60959"/>
                  <a:gd name="connsiteY4" fmla="*/ 67628 h 100965"/>
                  <a:gd name="connsiteX5" fmla="*/ 20002 w 60959"/>
                  <a:gd name="connsiteY5" fmla="*/ 71438 h 100965"/>
                  <a:gd name="connsiteX6" fmla="*/ 31432 w 60959"/>
                  <a:gd name="connsiteY6" fmla="*/ 79057 h 100965"/>
                  <a:gd name="connsiteX7" fmla="*/ 42863 w 60959"/>
                  <a:gd name="connsiteY7" fmla="*/ 70485 h 100965"/>
                  <a:gd name="connsiteX8" fmla="*/ 1905 w 60959"/>
                  <a:gd name="connsiteY8" fmla="*/ 30480 h 100965"/>
                  <a:gd name="connsiteX9" fmla="*/ 31432 w 60959"/>
                  <a:gd name="connsiteY9" fmla="*/ 0 h 100965"/>
                  <a:gd name="connsiteX10" fmla="*/ 60007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7 h 100965"/>
                  <a:gd name="connsiteX15" fmla="*/ 20002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2"/>
                      <a:pt x="952" y="67628"/>
                      <a:pt x="3810" y="67628"/>
                    </a:cubicBezTo>
                    <a:lnTo>
                      <a:pt x="16192" y="67628"/>
                    </a:lnTo>
                    <a:cubicBezTo>
                      <a:pt x="18097" y="67628"/>
                      <a:pt x="19050" y="69532"/>
                      <a:pt x="20002" y="71438"/>
                    </a:cubicBezTo>
                    <a:cubicBezTo>
                      <a:pt x="20955" y="76200"/>
                      <a:pt x="25717" y="79057"/>
                      <a:pt x="31432" y="79057"/>
                    </a:cubicBezTo>
                    <a:cubicBezTo>
                      <a:pt x="39052" y="79057"/>
                      <a:pt x="42863" y="76200"/>
                      <a:pt x="42863" y="70485"/>
                    </a:cubicBezTo>
                    <a:cubicBezTo>
                      <a:pt x="42863" y="54293"/>
                      <a:pt x="1905" y="67628"/>
                      <a:pt x="1905" y="30480"/>
                    </a:cubicBezTo>
                    <a:cubicBezTo>
                      <a:pt x="1905" y="10478"/>
                      <a:pt x="16192" y="0"/>
                      <a:pt x="31432" y="0"/>
                    </a:cubicBezTo>
                    <a:cubicBezTo>
                      <a:pt x="45720" y="0"/>
                      <a:pt x="59055" y="9525"/>
                      <a:pt x="60007" y="28575"/>
                    </a:cubicBezTo>
                    <a:cubicBezTo>
                      <a:pt x="60007" y="31432"/>
                      <a:pt x="59055" y="33338"/>
                      <a:pt x="56197" y="33338"/>
                    </a:cubicBezTo>
                    <a:lnTo>
                      <a:pt x="43815" y="33338"/>
                    </a:lnTo>
                    <a:cubicBezTo>
                      <a:pt x="41910" y="33338"/>
                      <a:pt x="40957" y="31432"/>
                      <a:pt x="40005" y="29528"/>
                    </a:cubicBezTo>
                    <a:cubicBezTo>
                      <a:pt x="39052" y="24765"/>
                      <a:pt x="35242" y="21907"/>
                      <a:pt x="30480" y="21907"/>
                    </a:cubicBezTo>
                    <a:cubicBezTo>
                      <a:pt x="23813" y="21907"/>
                      <a:pt x="20002" y="24765"/>
                      <a:pt x="20002" y="30480"/>
                    </a:cubicBezTo>
                    <a:cubicBezTo>
                      <a:pt x="20002"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49" name="Freeform 48">
              <a:extLst>
                <a:ext uri="{FF2B5EF4-FFF2-40B4-BE49-F238E27FC236}">
                  <a16:creationId xmlns:a16="http://schemas.microsoft.com/office/drawing/2014/main" id="{9287E027-9C70-BD5C-49B4-FB226366C2C2}"/>
                </a:ext>
              </a:extLst>
            </p:cNvPr>
            <p:cNvSpPr/>
            <p:nvPr/>
          </p:nvSpPr>
          <p:spPr>
            <a:xfrm>
              <a:off x="6437947" y="1337309"/>
              <a:ext cx="252412" cy="493395"/>
            </a:xfrm>
            <a:custGeom>
              <a:avLst/>
              <a:gdLst>
                <a:gd name="connsiteX0" fmla="*/ 204788 w 252412"/>
                <a:gd name="connsiteY0" fmla="*/ 0 h 493395"/>
                <a:gd name="connsiteX1" fmla="*/ 252413 w 252412"/>
                <a:gd name="connsiteY1" fmla="*/ 47625 h 493395"/>
                <a:gd name="connsiteX2" fmla="*/ 252413 w 252412"/>
                <a:gd name="connsiteY2" fmla="*/ 246697 h 493395"/>
                <a:gd name="connsiteX3" fmla="*/ 252413 w 252412"/>
                <a:gd name="connsiteY3" fmla="*/ 445770 h 493395"/>
                <a:gd name="connsiteX4" fmla="*/ 204788 w 252412"/>
                <a:gd name="connsiteY4" fmla="*/ 493395 h 493395"/>
                <a:gd name="connsiteX5" fmla="*/ 0 w 252412"/>
                <a:gd name="connsiteY5" fmla="*/ 493395 h 493395"/>
                <a:gd name="connsiteX6" fmla="*/ 0 w 252412"/>
                <a:gd name="connsiteY6" fmla="*/ 953 h 493395"/>
                <a:gd name="connsiteX7" fmla="*/ 204788 w 252412"/>
                <a:gd name="connsiteY7" fmla="*/ 953 h 493395"/>
                <a:gd name="connsiteX8" fmla="*/ 204788 w 252412"/>
                <a:gd name="connsiteY8" fmla="*/ 0 h 49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5">
                  <a:moveTo>
                    <a:pt x="204788" y="0"/>
                  </a:moveTo>
                  <a:cubicBezTo>
                    <a:pt x="231457" y="0"/>
                    <a:pt x="252413" y="20955"/>
                    <a:pt x="252413" y="47625"/>
                  </a:cubicBezTo>
                  <a:lnTo>
                    <a:pt x="252413" y="246697"/>
                  </a:lnTo>
                  <a:lnTo>
                    <a:pt x="252413" y="445770"/>
                  </a:lnTo>
                  <a:cubicBezTo>
                    <a:pt x="252413" y="472440"/>
                    <a:pt x="231457" y="493395"/>
                    <a:pt x="204788" y="493395"/>
                  </a:cubicBezTo>
                  <a:lnTo>
                    <a:pt x="0" y="493395"/>
                  </a:lnTo>
                  <a:lnTo>
                    <a:pt x="0" y="953"/>
                  </a:lnTo>
                  <a:lnTo>
                    <a:pt x="204788" y="953"/>
                  </a:lnTo>
                  <a:lnTo>
                    <a:pt x="204788" y="0"/>
                  </a:lnTo>
                  <a:close/>
                </a:path>
              </a:pathLst>
            </a:custGeom>
            <a:solidFill>
              <a:srgbClr val="79A2A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0" name="Freeform 49">
              <a:extLst>
                <a:ext uri="{FF2B5EF4-FFF2-40B4-BE49-F238E27FC236}">
                  <a16:creationId xmlns:a16="http://schemas.microsoft.com/office/drawing/2014/main" id="{460FD67E-3F61-4B04-4DF3-858FCC24E555}"/>
                </a:ext>
              </a:extLst>
            </p:cNvPr>
            <p:cNvSpPr/>
            <p:nvPr/>
          </p:nvSpPr>
          <p:spPr>
            <a:xfrm>
              <a:off x="6499860" y="1569719"/>
              <a:ext cx="135255" cy="190500"/>
            </a:xfrm>
            <a:custGeom>
              <a:avLst/>
              <a:gdLst>
                <a:gd name="connsiteX0" fmla="*/ 135255 w 135255"/>
                <a:gd name="connsiteY0" fmla="*/ 125730 h 190500"/>
                <a:gd name="connsiteX1" fmla="*/ 67628 w 135255"/>
                <a:gd name="connsiteY1" fmla="*/ 190500 h 190500"/>
                <a:gd name="connsiteX2" fmla="*/ 0 w 135255"/>
                <a:gd name="connsiteY2" fmla="*/ 125730 h 190500"/>
                <a:gd name="connsiteX3" fmla="*/ 11430 w 135255"/>
                <a:gd name="connsiteY3" fmla="*/ 87630 h 190500"/>
                <a:gd name="connsiteX4" fmla="*/ 11430 w 135255"/>
                <a:gd name="connsiteY4" fmla="*/ 87630 h 190500"/>
                <a:gd name="connsiteX5" fmla="*/ 66675 w 135255"/>
                <a:gd name="connsiteY5" fmla="*/ 3810 h 190500"/>
                <a:gd name="connsiteX6" fmla="*/ 74295 w 135255"/>
                <a:gd name="connsiteY6" fmla="*/ 0 h 190500"/>
                <a:gd name="connsiteX7" fmla="*/ 101918 w 135255"/>
                <a:gd name="connsiteY7" fmla="*/ 0 h 190500"/>
                <a:gd name="connsiteX8" fmla="*/ 105728 w 135255"/>
                <a:gd name="connsiteY8" fmla="*/ 7620 h 190500"/>
                <a:gd name="connsiteX9" fmla="*/ 69532 w 135255"/>
                <a:gd name="connsiteY9" fmla="*/ 60960 h 190500"/>
                <a:gd name="connsiteX10" fmla="*/ 135255 w 135255"/>
                <a:gd name="connsiteY10" fmla="*/ 125730 h 190500"/>
                <a:gd name="connsiteX11" fmla="*/ 99060 w 135255"/>
                <a:gd name="connsiteY11" fmla="*/ 125730 h 190500"/>
                <a:gd name="connsiteX12" fmla="*/ 67628 w 135255"/>
                <a:gd name="connsiteY12" fmla="*/ 95250 h 190500"/>
                <a:gd name="connsiteX13" fmla="*/ 36195 w 135255"/>
                <a:gd name="connsiteY13" fmla="*/ 125730 h 190500"/>
                <a:gd name="connsiteX14" fmla="*/ 67628 w 135255"/>
                <a:gd name="connsiteY14" fmla="*/ 156210 h 190500"/>
                <a:gd name="connsiteX15" fmla="*/ 99060 w 135255"/>
                <a:gd name="connsiteY15" fmla="*/ 12573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5255" h="190500">
                  <a:moveTo>
                    <a:pt x="135255" y="125730"/>
                  </a:moveTo>
                  <a:cubicBezTo>
                    <a:pt x="135255" y="163830"/>
                    <a:pt x="107632" y="190500"/>
                    <a:pt x="67628" y="190500"/>
                  </a:cubicBezTo>
                  <a:cubicBezTo>
                    <a:pt x="27623" y="190500"/>
                    <a:pt x="0" y="163830"/>
                    <a:pt x="0" y="125730"/>
                  </a:cubicBezTo>
                  <a:cubicBezTo>
                    <a:pt x="0" y="111443"/>
                    <a:pt x="3810" y="98107"/>
                    <a:pt x="11430" y="87630"/>
                  </a:cubicBezTo>
                  <a:lnTo>
                    <a:pt x="11430" y="87630"/>
                  </a:lnTo>
                  <a:lnTo>
                    <a:pt x="66675" y="3810"/>
                  </a:lnTo>
                  <a:cubicBezTo>
                    <a:pt x="68580" y="953"/>
                    <a:pt x="71438" y="0"/>
                    <a:pt x="74295" y="0"/>
                  </a:cubicBezTo>
                  <a:lnTo>
                    <a:pt x="101918" y="0"/>
                  </a:lnTo>
                  <a:cubicBezTo>
                    <a:pt x="106680" y="0"/>
                    <a:pt x="108585" y="3810"/>
                    <a:pt x="105728" y="7620"/>
                  </a:cubicBezTo>
                  <a:lnTo>
                    <a:pt x="69532" y="60960"/>
                  </a:lnTo>
                  <a:cubicBezTo>
                    <a:pt x="108585" y="61913"/>
                    <a:pt x="135255" y="88582"/>
                    <a:pt x="135255" y="125730"/>
                  </a:cubicBezTo>
                  <a:close/>
                  <a:moveTo>
                    <a:pt x="99060" y="125730"/>
                  </a:moveTo>
                  <a:cubicBezTo>
                    <a:pt x="99060" y="106680"/>
                    <a:pt x="85725" y="95250"/>
                    <a:pt x="67628" y="95250"/>
                  </a:cubicBezTo>
                  <a:cubicBezTo>
                    <a:pt x="50482" y="95250"/>
                    <a:pt x="36195" y="106680"/>
                    <a:pt x="36195" y="125730"/>
                  </a:cubicBezTo>
                  <a:cubicBezTo>
                    <a:pt x="36195" y="144780"/>
                    <a:pt x="49530" y="156210"/>
                    <a:pt x="67628" y="156210"/>
                  </a:cubicBezTo>
                  <a:cubicBezTo>
                    <a:pt x="84773" y="156210"/>
                    <a:pt x="99060" y="144780"/>
                    <a:pt x="99060" y="125730"/>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63786" y="95313"/>
            <a:ext cx="958711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SEVEN FORCES MODEL by Thompson and Strickland – EXAMPLE</a:t>
            </a:r>
          </a:p>
        </p:txBody>
      </p:sp>
      <p:sp>
        <p:nvSpPr>
          <p:cNvPr id="320" name="Rectangle 319">
            <a:extLst>
              <a:ext uri="{FF2B5EF4-FFF2-40B4-BE49-F238E27FC236}">
                <a16:creationId xmlns:a16="http://schemas.microsoft.com/office/drawing/2014/main" id="{2EED23DF-5C24-C539-B703-494E6A5305C4}"/>
              </a:ext>
            </a:extLst>
          </p:cNvPr>
          <p:cNvSpPr/>
          <p:nvPr/>
        </p:nvSpPr>
        <p:spPr>
          <a:xfrm>
            <a:off x="2919211" y="1040649"/>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1040648"/>
            <a:ext cx="2457101" cy="2388352"/>
          </a:xfrm>
          <a:prstGeom prst="rect">
            <a:avLst/>
          </a:prstGeom>
          <a:solidFill>
            <a:srgbClr val="DC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TextBox 317">
            <a:extLst>
              <a:ext uri="{FF2B5EF4-FFF2-40B4-BE49-F238E27FC236}">
                <a16:creationId xmlns:a16="http://schemas.microsoft.com/office/drawing/2014/main" id="{ADDCF98A-4ACD-D49D-99AF-88F6DB64F9BF}"/>
              </a:ext>
            </a:extLst>
          </p:cNvPr>
          <p:cNvSpPr txBox="1"/>
          <p:nvPr/>
        </p:nvSpPr>
        <p:spPr>
          <a:xfrm>
            <a:off x="2919210" y="1203836"/>
            <a:ext cx="8906205" cy="1200329"/>
          </a:xfrm>
          <a:prstGeom prst="rect">
            <a:avLst/>
          </a:prstGeom>
          <a:noFill/>
        </p:spPr>
        <p:txBody>
          <a:bodyPr wrap="square" lIns="182880" rtlCol="0">
            <a:spAutoFit/>
          </a:bodyPr>
          <a:lstStyle/>
          <a:p>
            <a:r>
              <a:rPr lang="en-US" dirty="0">
                <a:latin typeface="Century Gothic" panose="020B0502020202020204" pitchFamily="34" charset="0"/>
              </a:rPr>
              <a:t>Rapid technological innovation, the influence of government regulations and incentives, growing environmental concerns driving demand, and the significance of infrastructure development for charging networks.</a:t>
            </a:r>
          </a:p>
          <a:p>
            <a:endParaRPr lang="en-US" dirty="0">
              <a:latin typeface="Century Gothic" panose="020B0502020202020204" pitchFamily="34" charset="0"/>
            </a:endParaRPr>
          </a:p>
        </p:txBody>
      </p:sp>
      <p:sp>
        <p:nvSpPr>
          <p:cNvPr id="319" name="TextBox 318">
            <a:extLst>
              <a:ext uri="{FF2B5EF4-FFF2-40B4-BE49-F238E27FC236}">
                <a16:creationId xmlns:a16="http://schemas.microsoft.com/office/drawing/2014/main" id="{31D23F35-104A-5820-85B1-39892BC5B210}"/>
              </a:ext>
            </a:extLst>
          </p:cNvPr>
          <p:cNvSpPr txBox="1"/>
          <p:nvPr/>
        </p:nvSpPr>
        <p:spPr>
          <a:xfrm>
            <a:off x="474465" y="1246150"/>
            <a:ext cx="2157523" cy="1323439"/>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Dominant Economic Features of the Industry</a:t>
            </a:r>
          </a:p>
        </p:txBody>
      </p:sp>
      <p:sp>
        <p:nvSpPr>
          <p:cNvPr id="655" name="TextBox 654">
            <a:extLst>
              <a:ext uri="{FF2B5EF4-FFF2-40B4-BE49-F238E27FC236}">
                <a16:creationId xmlns:a16="http://schemas.microsoft.com/office/drawing/2014/main" id="{97C08FA3-E305-5FA3-47F3-158E92F43828}"/>
              </a:ext>
            </a:extLst>
          </p:cNvPr>
          <p:cNvSpPr txBox="1"/>
          <p:nvPr/>
        </p:nvSpPr>
        <p:spPr>
          <a:xfrm>
            <a:off x="2151989" y="2721114"/>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1</a:t>
            </a:r>
          </a:p>
        </p:txBody>
      </p:sp>
      <p:sp>
        <p:nvSpPr>
          <p:cNvPr id="656" name="Rectangle 655">
            <a:extLst>
              <a:ext uri="{FF2B5EF4-FFF2-40B4-BE49-F238E27FC236}">
                <a16:creationId xmlns:a16="http://schemas.microsoft.com/office/drawing/2014/main" id="{95E2FF0F-4268-F4FB-B1B8-817DE8B8A1C2}"/>
              </a:ext>
            </a:extLst>
          </p:cNvPr>
          <p:cNvSpPr/>
          <p:nvPr/>
        </p:nvSpPr>
        <p:spPr>
          <a:xfrm>
            <a:off x="2919211" y="3751088"/>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7" name="Rectangle 656">
            <a:extLst>
              <a:ext uri="{FF2B5EF4-FFF2-40B4-BE49-F238E27FC236}">
                <a16:creationId xmlns:a16="http://schemas.microsoft.com/office/drawing/2014/main" id="{E016F061-F734-E971-235C-1994787A5AB2}"/>
              </a:ext>
            </a:extLst>
          </p:cNvPr>
          <p:cNvSpPr/>
          <p:nvPr/>
        </p:nvSpPr>
        <p:spPr>
          <a:xfrm>
            <a:off x="363255" y="3751087"/>
            <a:ext cx="2457101" cy="2388352"/>
          </a:xfrm>
          <a:prstGeom prst="rect">
            <a:avLst/>
          </a:prstGeom>
          <a:solidFill>
            <a:srgbClr val="BCCC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8" name="TextBox 657">
            <a:extLst>
              <a:ext uri="{FF2B5EF4-FFF2-40B4-BE49-F238E27FC236}">
                <a16:creationId xmlns:a16="http://schemas.microsoft.com/office/drawing/2014/main" id="{1FB200BF-4124-D192-B755-51A7130D871D}"/>
              </a:ext>
            </a:extLst>
          </p:cNvPr>
          <p:cNvSpPr txBox="1"/>
          <p:nvPr/>
        </p:nvSpPr>
        <p:spPr>
          <a:xfrm>
            <a:off x="2919210" y="3914275"/>
            <a:ext cx="8906205" cy="2031325"/>
          </a:xfrm>
          <a:prstGeom prst="rect">
            <a:avLst/>
          </a:prstGeom>
          <a:noFill/>
        </p:spPr>
        <p:txBody>
          <a:bodyPr wrap="square" lIns="182880" rtlCol="0">
            <a:spAutoFit/>
          </a:bodyPr>
          <a:lstStyle/>
          <a:p>
            <a:r>
              <a:rPr lang="en-US" dirty="0">
                <a:latin typeface="Century Gothic" panose="020B0502020202020204" pitchFamily="34" charset="0"/>
              </a:rPr>
              <a:t>Sources of competitive pressures from established electronic vehicle (EV) automakers and new entrants, the bargaining power of suppliers for critical components like batteries, the bargaining power of consumers driven by factors such as price and range, the threat of substitute transportation options, and the strength of government policies and incentives promoting sustainable mobility. </a:t>
            </a:r>
          </a:p>
          <a:p>
            <a:endParaRPr lang="en-US" dirty="0">
              <a:latin typeface="Century Gothic" panose="020B0502020202020204" pitchFamily="34" charset="0"/>
            </a:endParaRPr>
          </a:p>
        </p:txBody>
      </p:sp>
      <p:sp>
        <p:nvSpPr>
          <p:cNvPr id="659" name="TextBox 658">
            <a:extLst>
              <a:ext uri="{FF2B5EF4-FFF2-40B4-BE49-F238E27FC236}">
                <a16:creationId xmlns:a16="http://schemas.microsoft.com/office/drawing/2014/main" id="{A72ED53B-C534-D5F7-9C20-915AB852E8B0}"/>
              </a:ext>
            </a:extLst>
          </p:cNvPr>
          <p:cNvSpPr txBox="1"/>
          <p:nvPr/>
        </p:nvSpPr>
        <p:spPr>
          <a:xfrm>
            <a:off x="474465" y="3956589"/>
            <a:ext cx="2157523" cy="1938992"/>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Sources of Competitive Pressures and Strengths of Competitive Forces</a:t>
            </a:r>
          </a:p>
        </p:txBody>
      </p:sp>
      <p:sp>
        <p:nvSpPr>
          <p:cNvPr id="660" name="TextBox 659">
            <a:extLst>
              <a:ext uri="{FF2B5EF4-FFF2-40B4-BE49-F238E27FC236}">
                <a16:creationId xmlns:a16="http://schemas.microsoft.com/office/drawing/2014/main" id="{7C73CC59-1606-4F46-3001-E705ED7C8A50}"/>
              </a:ext>
            </a:extLst>
          </p:cNvPr>
          <p:cNvSpPr txBox="1"/>
          <p:nvPr/>
        </p:nvSpPr>
        <p:spPr>
          <a:xfrm>
            <a:off x="2151989" y="5431553"/>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2</a:t>
            </a:r>
          </a:p>
        </p:txBody>
      </p:sp>
    </p:spTree>
    <p:extLst>
      <p:ext uri="{BB962C8B-B14F-4D97-AF65-F5344CB8AC3E}">
        <p14:creationId xmlns:p14="http://schemas.microsoft.com/office/powerpoint/2010/main" val="3473700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20" name="Rectangle 319">
            <a:extLst>
              <a:ext uri="{FF2B5EF4-FFF2-40B4-BE49-F238E27FC236}">
                <a16:creationId xmlns:a16="http://schemas.microsoft.com/office/drawing/2014/main" id="{2EED23DF-5C24-C539-B703-494E6A5305C4}"/>
              </a:ext>
            </a:extLst>
          </p:cNvPr>
          <p:cNvSpPr/>
          <p:nvPr/>
        </p:nvSpPr>
        <p:spPr>
          <a:xfrm>
            <a:off x="2919211" y="1040649"/>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1040648"/>
            <a:ext cx="2457101" cy="2388352"/>
          </a:xfrm>
          <a:prstGeom prst="rect">
            <a:avLst/>
          </a:prstGeom>
          <a:solidFill>
            <a:srgbClr val="A0BAB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TextBox 317">
            <a:extLst>
              <a:ext uri="{FF2B5EF4-FFF2-40B4-BE49-F238E27FC236}">
                <a16:creationId xmlns:a16="http://schemas.microsoft.com/office/drawing/2014/main" id="{ADDCF98A-4ACD-D49D-99AF-88F6DB64F9BF}"/>
              </a:ext>
            </a:extLst>
          </p:cNvPr>
          <p:cNvSpPr txBox="1"/>
          <p:nvPr/>
        </p:nvSpPr>
        <p:spPr>
          <a:xfrm>
            <a:off x="2919210" y="1203836"/>
            <a:ext cx="8906205" cy="1477328"/>
          </a:xfrm>
          <a:prstGeom prst="rect">
            <a:avLst/>
          </a:prstGeom>
          <a:noFill/>
        </p:spPr>
        <p:txBody>
          <a:bodyPr wrap="square" lIns="182880" rtlCol="0">
            <a:spAutoFit/>
          </a:bodyPr>
          <a:lstStyle/>
          <a:p>
            <a:r>
              <a:rPr lang="en-US" dirty="0">
                <a:latin typeface="Century Gothic" panose="020B0502020202020204" pitchFamily="34" charset="0"/>
              </a:rPr>
              <a:t>The driving forces in the electronic vehicle industry include advancements in battery technology, increasing environmental consciousness and government regulations promoting sustainable transportation, growing consumer demand for eco-friendly vehicles, and investments in charging infrastructure to support widespread adoption.</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474465" y="1246150"/>
            <a:ext cx="2157523" cy="707886"/>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Driving Forces in the Industry</a:t>
            </a:r>
          </a:p>
        </p:txBody>
      </p:sp>
      <p:sp>
        <p:nvSpPr>
          <p:cNvPr id="655" name="TextBox 654">
            <a:extLst>
              <a:ext uri="{FF2B5EF4-FFF2-40B4-BE49-F238E27FC236}">
                <a16:creationId xmlns:a16="http://schemas.microsoft.com/office/drawing/2014/main" id="{97C08FA3-E305-5FA3-47F3-158E92F43828}"/>
              </a:ext>
            </a:extLst>
          </p:cNvPr>
          <p:cNvSpPr txBox="1"/>
          <p:nvPr/>
        </p:nvSpPr>
        <p:spPr>
          <a:xfrm>
            <a:off x="2151989" y="2721114"/>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3</a:t>
            </a:r>
          </a:p>
        </p:txBody>
      </p:sp>
      <p:sp>
        <p:nvSpPr>
          <p:cNvPr id="656" name="Rectangle 655">
            <a:extLst>
              <a:ext uri="{FF2B5EF4-FFF2-40B4-BE49-F238E27FC236}">
                <a16:creationId xmlns:a16="http://schemas.microsoft.com/office/drawing/2014/main" id="{95E2FF0F-4268-F4FB-B1B8-817DE8B8A1C2}"/>
              </a:ext>
            </a:extLst>
          </p:cNvPr>
          <p:cNvSpPr/>
          <p:nvPr/>
        </p:nvSpPr>
        <p:spPr>
          <a:xfrm>
            <a:off x="2919211" y="3751088"/>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7" name="Rectangle 656">
            <a:extLst>
              <a:ext uri="{FF2B5EF4-FFF2-40B4-BE49-F238E27FC236}">
                <a16:creationId xmlns:a16="http://schemas.microsoft.com/office/drawing/2014/main" id="{E016F061-F734-E971-235C-1994787A5AB2}"/>
              </a:ext>
            </a:extLst>
          </p:cNvPr>
          <p:cNvSpPr/>
          <p:nvPr/>
        </p:nvSpPr>
        <p:spPr>
          <a:xfrm>
            <a:off x="363255" y="3751087"/>
            <a:ext cx="2457101" cy="2388352"/>
          </a:xfrm>
          <a:prstGeom prst="rect">
            <a:avLst/>
          </a:prstGeom>
          <a:solidFill>
            <a:srgbClr val="A2CBB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8" name="TextBox 657">
            <a:extLst>
              <a:ext uri="{FF2B5EF4-FFF2-40B4-BE49-F238E27FC236}">
                <a16:creationId xmlns:a16="http://schemas.microsoft.com/office/drawing/2014/main" id="{1FB200BF-4124-D192-B755-51A7130D871D}"/>
              </a:ext>
            </a:extLst>
          </p:cNvPr>
          <p:cNvSpPr txBox="1"/>
          <p:nvPr/>
        </p:nvSpPr>
        <p:spPr>
          <a:xfrm>
            <a:off x="2919210" y="3914275"/>
            <a:ext cx="8906205" cy="1200329"/>
          </a:xfrm>
          <a:prstGeom prst="rect">
            <a:avLst/>
          </a:prstGeom>
          <a:noFill/>
        </p:spPr>
        <p:txBody>
          <a:bodyPr wrap="square" lIns="182880" rtlCol="0">
            <a:spAutoFit/>
          </a:bodyPr>
          <a:lstStyle/>
          <a:p>
            <a:r>
              <a:rPr lang="en-US" dirty="0">
                <a:latin typeface="Century Gothic" panose="020B0502020202020204" pitchFamily="34" charset="0"/>
              </a:rPr>
              <a:t>The market position of competitors in the EV industry varies, with established automakers like Tesla and major traditional manufacturers holding significant market shares, while new entrants and tech companies are striving to gain traction and challenge the dominance of established players. </a:t>
            </a:r>
          </a:p>
        </p:txBody>
      </p:sp>
      <p:sp>
        <p:nvSpPr>
          <p:cNvPr id="659" name="TextBox 658">
            <a:extLst>
              <a:ext uri="{FF2B5EF4-FFF2-40B4-BE49-F238E27FC236}">
                <a16:creationId xmlns:a16="http://schemas.microsoft.com/office/drawing/2014/main" id="{A72ED53B-C534-D5F7-9C20-915AB852E8B0}"/>
              </a:ext>
            </a:extLst>
          </p:cNvPr>
          <p:cNvSpPr txBox="1"/>
          <p:nvPr/>
        </p:nvSpPr>
        <p:spPr>
          <a:xfrm>
            <a:off x="474465" y="3956589"/>
            <a:ext cx="2157523" cy="1015663"/>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Market Position of the Competitors</a:t>
            </a:r>
          </a:p>
        </p:txBody>
      </p:sp>
      <p:sp>
        <p:nvSpPr>
          <p:cNvPr id="660" name="TextBox 659">
            <a:extLst>
              <a:ext uri="{FF2B5EF4-FFF2-40B4-BE49-F238E27FC236}">
                <a16:creationId xmlns:a16="http://schemas.microsoft.com/office/drawing/2014/main" id="{7C73CC59-1606-4F46-3001-E705ED7C8A50}"/>
              </a:ext>
            </a:extLst>
          </p:cNvPr>
          <p:cNvSpPr txBox="1"/>
          <p:nvPr/>
        </p:nvSpPr>
        <p:spPr>
          <a:xfrm>
            <a:off x="2151989" y="5431553"/>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4</a:t>
            </a:r>
          </a:p>
        </p:txBody>
      </p:sp>
      <p:sp>
        <p:nvSpPr>
          <p:cNvPr id="2" name="TextBox 1">
            <a:extLst>
              <a:ext uri="{FF2B5EF4-FFF2-40B4-BE49-F238E27FC236}">
                <a16:creationId xmlns:a16="http://schemas.microsoft.com/office/drawing/2014/main" id="{77CE0C76-A3EB-8590-9621-F8C7D35F178C}"/>
              </a:ext>
            </a:extLst>
          </p:cNvPr>
          <p:cNvSpPr txBox="1"/>
          <p:nvPr/>
        </p:nvSpPr>
        <p:spPr>
          <a:xfrm>
            <a:off x="63786" y="95313"/>
            <a:ext cx="958711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SEVEN FORCES MODEL by Thompson and Strickland – EXAMPLE</a:t>
            </a:r>
          </a:p>
        </p:txBody>
      </p:sp>
    </p:spTree>
    <p:extLst>
      <p:ext uri="{BB962C8B-B14F-4D97-AF65-F5344CB8AC3E}">
        <p14:creationId xmlns:p14="http://schemas.microsoft.com/office/powerpoint/2010/main" val="385941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20" name="Rectangle 319">
            <a:extLst>
              <a:ext uri="{FF2B5EF4-FFF2-40B4-BE49-F238E27FC236}">
                <a16:creationId xmlns:a16="http://schemas.microsoft.com/office/drawing/2014/main" id="{2EED23DF-5C24-C539-B703-494E6A5305C4}"/>
              </a:ext>
            </a:extLst>
          </p:cNvPr>
          <p:cNvSpPr/>
          <p:nvPr/>
        </p:nvSpPr>
        <p:spPr>
          <a:xfrm>
            <a:off x="2919211" y="1040649"/>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1040648"/>
            <a:ext cx="2457101" cy="2388352"/>
          </a:xfrm>
          <a:prstGeom prst="rect">
            <a:avLst/>
          </a:prstGeom>
          <a:solidFill>
            <a:srgbClr val="BEDD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TextBox 317">
            <a:extLst>
              <a:ext uri="{FF2B5EF4-FFF2-40B4-BE49-F238E27FC236}">
                <a16:creationId xmlns:a16="http://schemas.microsoft.com/office/drawing/2014/main" id="{ADDCF98A-4ACD-D49D-99AF-88F6DB64F9BF}"/>
              </a:ext>
            </a:extLst>
          </p:cNvPr>
          <p:cNvSpPr txBox="1"/>
          <p:nvPr/>
        </p:nvSpPr>
        <p:spPr>
          <a:xfrm>
            <a:off x="2919210" y="1203836"/>
            <a:ext cx="8906205" cy="1477328"/>
          </a:xfrm>
          <a:prstGeom prst="rect">
            <a:avLst/>
          </a:prstGeom>
          <a:noFill/>
        </p:spPr>
        <p:txBody>
          <a:bodyPr wrap="square" lIns="182880" rtlCol="0">
            <a:spAutoFit/>
          </a:bodyPr>
          <a:lstStyle/>
          <a:p>
            <a:r>
              <a:rPr lang="en-US" dirty="0">
                <a:latin typeface="Century Gothic" panose="020B0502020202020204" pitchFamily="34" charset="0"/>
              </a:rPr>
              <a:t>Competitors in the EV industry are strategically focusing on expanding their electric vehicle portfolios, investing in research and development for advanced battery technologies, forming strategic partnerships for charging infrastructure development, and increasing global market penetration through aggressive marketing and distribution strategies.</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474465" y="1246150"/>
            <a:ext cx="2157523" cy="1323439"/>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Strategic Moves </a:t>
            </a:r>
            <a:br>
              <a:rPr lang="en-US" sz="2000" dirty="0">
                <a:solidFill>
                  <a:schemeClr val="tx1">
                    <a:lumMod val="65000"/>
                    <a:lumOff val="35000"/>
                  </a:schemeClr>
                </a:solidFill>
                <a:latin typeface="Century Gothic" panose="020B0502020202020204" pitchFamily="34" charset="0"/>
              </a:rPr>
            </a:br>
            <a:r>
              <a:rPr lang="en-US" sz="2000" dirty="0">
                <a:solidFill>
                  <a:schemeClr val="tx1">
                    <a:lumMod val="65000"/>
                    <a:lumOff val="35000"/>
                  </a:schemeClr>
                </a:solidFill>
                <a:latin typeface="Century Gothic" panose="020B0502020202020204" pitchFamily="34" charset="0"/>
              </a:rPr>
              <a:t>of the Competitors</a:t>
            </a:r>
          </a:p>
        </p:txBody>
      </p:sp>
      <p:sp>
        <p:nvSpPr>
          <p:cNvPr id="655" name="TextBox 654">
            <a:extLst>
              <a:ext uri="{FF2B5EF4-FFF2-40B4-BE49-F238E27FC236}">
                <a16:creationId xmlns:a16="http://schemas.microsoft.com/office/drawing/2014/main" id="{97C08FA3-E305-5FA3-47F3-158E92F43828}"/>
              </a:ext>
            </a:extLst>
          </p:cNvPr>
          <p:cNvSpPr txBox="1"/>
          <p:nvPr/>
        </p:nvSpPr>
        <p:spPr>
          <a:xfrm>
            <a:off x="2151989" y="2721114"/>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5</a:t>
            </a:r>
          </a:p>
        </p:txBody>
      </p:sp>
      <p:sp>
        <p:nvSpPr>
          <p:cNvPr id="656" name="Rectangle 655">
            <a:extLst>
              <a:ext uri="{FF2B5EF4-FFF2-40B4-BE49-F238E27FC236}">
                <a16:creationId xmlns:a16="http://schemas.microsoft.com/office/drawing/2014/main" id="{95E2FF0F-4268-F4FB-B1B8-817DE8B8A1C2}"/>
              </a:ext>
            </a:extLst>
          </p:cNvPr>
          <p:cNvSpPr/>
          <p:nvPr/>
        </p:nvSpPr>
        <p:spPr>
          <a:xfrm>
            <a:off x="2919211" y="3751088"/>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7" name="Rectangle 656">
            <a:extLst>
              <a:ext uri="{FF2B5EF4-FFF2-40B4-BE49-F238E27FC236}">
                <a16:creationId xmlns:a16="http://schemas.microsoft.com/office/drawing/2014/main" id="{E016F061-F734-E971-235C-1994787A5AB2}"/>
              </a:ext>
            </a:extLst>
          </p:cNvPr>
          <p:cNvSpPr/>
          <p:nvPr/>
        </p:nvSpPr>
        <p:spPr>
          <a:xfrm>
            <a:off x="363255" y="3751087"/>
            <a:ext cx="2457101" cy="2388352"/>
          </a:xfrm>
          <a:prstGeom prst="rect">
            <a:avLst/>
          </a:prstGeom>
          <a:solidFill>
            <a:srgbClr val="DEE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8" name="TextBox 657">
            <a:extLst>
              <a:ext uri="{FF2B5EF4-FFF2-40B4-BE49-F238E27FC236}">
                <a16:creationId xmlns:a16="http://schemas.microsoft.com/office/drawing/2014/main" id="{1FB200BF-4124-D192-B755-51A7130D871D}"/>
              </a:ext>
            </a:extLst>
          </p:cNvPr>
          <p:cNvSpPr txBox="1"/>
          <p:nvPr/>
        </p:nvSpPr>
        <p:spPr>
          <a:xfrm>
            <a:off x="2919210" y="3914275"/>
            <a:ext cx="8906205" cy="2031325"/>
          </a:xfrm>
          <a:prstGeom prst="rect">
            <a:avLst/>
          </a:prstGeom>
          <a:noFill/>
        </p:spPr>
        <p:txBody>
          <a:bodyPr wrap="square" lIns="182880" rtlCol="0">
            <a:spAutoFit/>
          </a:bodyPr>
          <a:lstStyle/>
          <a:p>
            <a:r>
              <a:rPr lang="en-US" dirty="0">
                <a:latin typeface="Century Gothic" panose="020B0502020202020204" pitchFamily="34" charset="0"/>
              </a:rPr>
              <a:t>The EV industry's key success factors include continuous technological innovation for longer driving range and faster charging times, efficient supply chain management for securing critical resources, effective marketing strategies to address consumer concerns and promote eco-friendly benefits, and strong collaborations with governments and utilities to develop charging infrastructure and secure regulatory support.</a:t>
            </a:r>
          </a:p>
          <a:p>
            <a:endParaRPr lang="en-US" dirty="0">
              <a:latin typeface="Century Gothic" panose="020B0502020202020204" pitchFamily="34" charset="0"/>
            </a:endParaRPr>
          </a:p>
        </p:txBody>
      </p:sp>
      <p:sp>
        <p:nvSpPr>
          <p:cNvPr id="659" name="TextBox 658">
            <a:extLst>
              <a:ext uri="{FF2B5EF4-FFF2-40B4-BE49-F238E27FC236}">
                <a16:creationId xmlns:a16="http://schemas.microsoft.com/office/drawing/2014/main" id="{A72ED53B-C534-D5F7-9C20-915AB852E8B0}"/>
              </a:ext>
            </a:extLst>
          </p:cNvPr>
          <p:cNvSpPr txBox="1"/>
          <p:nvPr/>
        </p:nvSpPr>
        <p:spPr>
          <a:xfrm>
            <a:off x="474465" y="3956589"/>
            <a:ext cx="1578669" cy="1323439"/>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Industry’s Key Success Factors</a:t>
            </a:r>
          </a:p>
        </p:txBody>
      </p:sp>
      <p:sp>
        <p:nvSpPr>
          <p:cNvPr id="660" name="TextBox 659">
            <a:extLst>
              <a:ext uri="{FF2B5EF4-FFF2-40B4-BE49-F238E27FC236}">
                <a16:creationId xmlns:a16="http://schemas.microsoft.com/office/drawing/2014/main" id="{7C73CC59-1606-4F46-3001-E705ED7C8A50}"/>
              </a:ext>
            </a:extLst>
          </p:cNvPr>
          <p:cNvSpPr txBox="1"/>
          <p:nvPr/>
        </p:nvSpPr>
        <p:spPr>
          <a:xfrm>
            <a:off x="2151989" y="5431553"/>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6</a:t>
            </a:r>
          </a:p>
        </p:txBody>
      </p:sp>
      <p:sp>
        <p:nvSpPr>
          <p:cNvPr id="2" name="TextBox 1">
            <a:extLst>
              <a:ext uri="{FF2B5EF4-FFF2-40B4-BE49-F238E27FC236}">
                <a16:creationId xmlns:a16="http://schemas.microsoft.com/office/drawing/2014/main" id="{75108FDF-2126-7022-5EA0-D310DB6E3437}"/>
              </a:ext>
            </a:extLst>
          </p:cNvPr>
          <p:cNvSpPr txBox="1"/>
          <p:nvPr/>
        </p:nvSpPr>
        <p:spPr>
          <a:xfrm>
            <a:off x="63786" y="95313"/>
            <a:ext cx="958711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SEVEN FORCES MODEL by Thompson and Strickland – EXAMPLE</a:t>
            </a:r>
          </a:p>
        </p:txBody>
      </p:sp>
    </p:spTree>
    <p:extLst>
      <p:ext uri="{BB962C8B-B14F-4D97-AF65-F5344CB8AC3E}">
        <p14:creationId xmlns:p14="http://schemas.microsoft.com/office/powerpoint/2010/main" val="2409503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20" name="Rectangle 319">
            <a:extLst>
              <a:ext uri="{FF2B5EF4-FFF2-40B4-BE49-F238E27FC236}">
                <a16:creationId xmlns:a16="http://schemas.microsoft.com/office/drawing/2014/main" id="{2EED23DF-5C24-C539-B703-494E6A5305C4}"/>
              </a:ext>
            </a:extLst>
          </p:cNvPr>
          <p:cNvSpPr/>
          <p:nvPr/>
        </p:nvSpPr>
        <p:spPr>
          <a:xfrm>
            <a:off x="2919211" y="1040649"/>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1040648"/>
            <a:ext cx="2457101" cy="2388352"/>
          </a:xfrm>
          <a:prstGeom prst="rect">
            <a:avLst/>
          </a:prstGeom>
          <a:solidFill>
            <a:srgbClr val="DAD8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TextBox 317">
            <a:extLst>
              <a:ext uri="{FF2B5EF4-FFF2-40B4-BE49-F238E27FC236}">
                <a16:creationId xmlns:a16="http://schemas.microsoft.com/office/drawing/2014/main" id="{ADDCF98A-4ACD-D49D-99AF-88F6DB64F9BF}"/>
              </a:ext>
            </a:extLst>
          </p:cNvPr>
          <p:cNvSpPr txBox="1"/>
          <p:nvPr/>
        </p:nvSpPr>
        <p:spPr>
          <a:xfrm>
            <a:off x="2919210" y="1203836"/>
            <a:ext cx="8906205" cy="1477328"/>
          </a:xfrm>
          <a:prstGeom prst="rect">
            <a:avLst/>
          </a:prstGeom>
          <a:noFill/>
        </p:spPr>
        <p:txBody>
          <a:bodyPr wrap="square" lIns="182880" rtlCol="0">
            <a:spAutoFit/>
          </a:bodyPr>
          <a:lstStyle/>
          <a:p>
            <a:r>
              <a:rPr lang="en-US" dirty="0">
                <a:latin typeface="Century Gothic" panose="020B0502020202020204" pitchFamily="34" charset="0"/>
              </a:rPr>
              <a:t>The industry analysis plan for the EV sector involves conducting a comprehensive examination of market trends, competitive landscape, regulatory environment, technological advancements, consumer preferences, supply chain dynamics, and key success factors to gain insights into the industry's current status and future prospects.</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474465" y="1246150"/>
            <a:ext cx="1589113" cy="1015663"/>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Industry Analysis Plan</a:t>
            </a:r>
          </a:p>
        </p:txBody>
      </p:sp>
      <p:sp>
        <p:nvSpPr>
          <p:cNvPr id="655" name="TextBox 654">
            <a:extLst>
              <a:ext uri="{FF2B5EF4-FFF2-40B4-BE49-F238E27FC236}">
                <a16:creationId xmlns:a16="http://schemas.microsoft.com/office/drawing/2014/main" id="{97C08FA3-E305-5FA3-47F3-158E92F43828}"/>
              </a:ext>
            </a:extLst>
          </p:cNvPr>
          <p:cNvSpPr txBox="1"/>
          <p:nvPr/>
        </p:nvSpPr>
        <p:spPr>
          <a:xfrm>
            <a:off x="2151989" y="2721114"/>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7</a:t>
            </a:r>
          </a:p>
        </p:txBody>
      </p:sp>
      <p:sp>
        <p:nvSpPr>
          <p:cNvPr id="2" name="TextBox 1">
            <a:extLst>
              <a:ext uri="{FF2B5EF4-FFF2-40B4-BE49-F238E27FC236}">
                <a16:creationId xmlns:a16="http://schemas.microsoft.com/office/drawing/2014/main" id="{37F2D142-790C-4957-BB69-92274A7D49C4}"/>
              </a:ext>
            </a:extLst>
          </p:cNvPr>
          <p:cNvSpPr txBox="1"/>
          <p:nvPr/>
        </p:nvSpPr>
        <p:spPr>
          <a:xfrm>
            <a:off x="63786" y="95313"/>
            <a:ext cx="958711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SEVEN FORCES MODEL by Thompson and Strickland – EXAMPLE</a:t>
            </a:r>
          </a:p>
        </p:txBody>
      </p:sp>
    </p:spTree>
    <p:extLst>
      <p:ext uri="{BB962C8B-B14F-4D97-AF65-F5344CB8AC3E}">
        <p14:creationId xmlns:p14="http://schemas.microsoft.com/office/powerpoint/2010/main" val="2347788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2449</TotalTime>
  <Words>509</Words>
  <Application>Microsoft Macintosh PowerPoint</Application>
  <PresentationFormat>Widescreen</PresentationFormat>
  <Paragraphs>31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58</cp:revision>
  <cp:lastPrinted>2020-08-31T22:23:58Z</cp:lastPrinted>
  <dcterms:created xsi:type="dcterms:W3CDTF">2021-07-07T23:54:57Z</dcterms:created>
  <dcterms:modified xsi:type="dcterms:W3CDTF">2023-08-05T19:27:25Z</dcterms:modified>
</cp:coreProperties>
</file>