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256" r:id="rId3"/>
    <p:sldId id="343" r:id="rId4"/>
    <p:sldId id="34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3F0493-194D-4404-9BF7-2D15CBFE25C0}" v="10" dt="2023-09-02T14:07:07.8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23F0493-194D-4404-9BF7-2D15CBFE25C0}"/>
    <pc:docChg chg="undo custSel addSld delSld modSld">
      <pc:chgData name="Bess Dunlevy" userId="dd4b9a8537dbe9d0" providerId="LiveId" clId="{A23F0493-194D-4404-9BF7-2D15CBFE25C0}" dt="2023-09-02T14:08:02.363" v="364" actId="207"/>
      <pc:docMkLst>
        <pc:docMk/>
      </pc:docMkLst>
      <pc:sldChg chg="modSp mod">
        <pc:chgData name="Bess Dunlevy" userId="dd4b9a8537dbe9d0" providerId="LiveId" clId="{A23F0493-194D-4404-9BF7-2D15CBFE25C0}" dt="2023-09-02T14:03:36.354" v="131" actId="20577"/>
        <pc:sldMkLst>
          <pc:docMk/>
          <pc:sldMk cId="980201905" sldId="256"/>
        </pc:sldMkLst>
        <pc:spChg chg="mod">
          <ac:chgData name="Bess Dunlevy" userId="dd4b9a8537dbe9d0" providerId="LiveId" clId="{A23F0493-194D-4404-9BF7-2D15CBFE25C0}" dt="2023-09-02T14:03:36.354" v="131" actId="20577"/>
          <ac:spMkLst>
            <pc:docMk/>
            <pc:sldMk cId="980201905" sldId="256"/>
            <ac:spMk id="4" creationId="{26F5E477-C4DC-2AE9-89B0-D3E5376B9EF7}"/>
          </ac:spMkLst>
        </pc:spChg>
      </pc:sldChg>
      <pc:sldChg chg="modSp mod">
        <pc:chgData name="Bess Dunlevy" userId="dd4b9a8537dbe9d0" providerId="LiveId" clId="{A23F0493-194D-4404-9BF7-2D15CBFE25C0}" dt="2023-09-02T14:08:02.363" v="364" actId="207"/>
        <pc:sldMkLst>
          <pc:docMk/>
          <pc:sldMk cId="1925317832" sldId="342"/>
        </pc:sldMkLst>
        <pc:spChg chg="mod">
          <ac:chgData name="Bess Dunlevy" userId="dd4b9a8537dbe9d0" providerId="LiveId" clId="{A23F0493-194D-4404-9BF7-2D15CBFE25C0}" dt="2023-09-02T14:07:04.568" v="241" actId="207"/>
          <ac:spMkLst>
            <pc:docMk/>
            <pc:sldMk cId="1925317832" sldId="342"/>
            <ac:spMk id="9" creationId="{49C08673-F274-9D31-00AF-62D0F45D88BA}"/>
          </ac:spMkLst>
        </pc:spChg>
        <pc:spChg chg="mod">
          <ac:chgData name="Bess Dunlevy" userId="dd4b9a8537dbe9d0" providerId="LiveId" clId="{A23F0493-194D-4404-9BF7-2D15CBFE25C0}" dt="2023-09-02T14:08:02.363" v="364" actId="207"/>
          <ac:spMkLst>
            <pc:docMk/>
            <pc:sldMk cId="1925317832" sldId="342"/>
            <ac:spMk id="10" creationId="{61915ACB-F59F-9E69-F9BB-58F77B741801}"/>
          </ac:spMkLst>
        </pc:spChg>
        <pc:spChg chg="mod">
          <ac:chgData name="Bess Dunlevy" userId="dd4b9a8537dbe9d0" providerId="LiveId" clId="{A23F0493-194D-4404-9BF7-2D15CBFE25C0}" dt="2023-09-02T14:02:48.934" v="40" actId="20577"/>
          <ac:spMkLst>
            <pc:docMk/>
            <pc:sldMk cId="1925317832" sldId="342"/>
            <ac:spMk id="33" creationId="{143A449B-AAB7-994A-92CE-8F48E2CA7DF6}"/>
          </ac:spMkLst>
        </pc:spChg>
        <pc:spChg chg="mod">
          <ac:chgData name="Bess Dunlevy" userId="dd4b9a8537dbe9d0" providerId="LiveId" clId="{A23F0493-194D-4404-9BF7-2D15CBFE25C0}" dt="2023-09-02T14:02:57.585" v="85" actId="20577"/>
          <ac:spMkLst>
            <pc:docMk/>
            <pc:sldMk cId="1925317832" sldId="342"/>
            <ac:spMk id="36" creationId="{D5577CCE-9617-4CFE-FA1F-054C9431874C}"/>
          </ac:spMkLst>
        </pc:spChg>
      </pc:sldChg>
      <pc:sldChg chg="addSp delSp modSp add mod">
        <pc:chgData name="Bess Dunlevy" userId="dd4b9a8537dbe9d0" providerId="LiveId" clId="{A23F0493-194D-4404-9BF7-2D15CBFE25C0}" dt="2023-09-02T14:04:38.262" v="205" actId="20577"/>
        <pc:sldMkLst>
          <pc:docMk/>
          <pc:sldMk cId="591295454" sldId="343"/>
        </pc:sldMkLst>
        <pc:spChg chg="del">
          <ac:chgData name="Bess Dunlevy" userId="dd4b9a8537dbe9d0" providerId="LiveId" clId="{A23F0493-194D-4404-9BF7-2D15CBFE25C0}" dt="2023-09-02T14:03:52.027" v="144" actId="478"/>
          <ac:spMkLst>
            <pc:docMk/>
            <pc:sldMk cId="591295454" sldId="343"/>
            <ac:spMk id="9" creationId="{00000000-0000-0000-0000-000000000000}"/>
          </ac:spMkLst>
        </pc:spChg>
        <pc:spChg chg="del">
          <ac:chgData name="Bess Dunlevy" userId="dd4b9a8537dbe9d0" providerId="LiveId" clId="{A23F0493-194D-4404-9BF7-2D15CBFE25C0}" dt="2023-09-02T14:03:41.380" v="132" actId="478"/>
          <ac:spMkLst>
            <pc:docMk/>
            <pc:sldMk cId="591295454" sldId="343"/>
            <ac:spMk id="10" creationId="{00000000-0000-0000-0000-000000000000}"/>
          </ac:spMkLst>
        </pc:spChg>
        <pc:spChg chg="del">
          <ac:chgData name="Bess Dunlevy" userId="dd4b9a8537dbe9d0" providerId="LiveId" clId="{A23F0493-194D-4404-9BF7-2D15CBFE25C0}" dt="2023-09-02T14:03:56.029" v="147" actId="478"/>
          <ac:spMkLst>
            <pc:docMk/>
            <pc:sldMk cId="591295454" sldId="343"/>
            <ac:spMk id="11" creationId="{00000000-0000-0000-0000-000000000000}"/>
          </ac:spMkLst>
        </pc:spChg>
        <pc:spChg chg="del">
          <ac:chgData name="Bess Dunlevy" userId="dd4b9a8537dbe9d0" providerId="LiveId" clId="{A23F0493-194D-4404-9BF7-2D15CBFE25C0}" dt="2023-09-02T14:03:57.578" v="149" actId="478"/>
          <ac:spMkLst>
            <pc:docMk/>
            <pc:sldMk cId="591295454" sldId="343"/>
            <ac:spMk id="12" creationId="{00000000-0000-0000-0000-000000000000}"/>
          </ac:spMkLst>
        </pc:spChg>
        <pc:spChg chg="del">
          <ac:chgData name="Bess Dunlevy" userId="dd4b9a8537dbe9d0" providerId="LiveId" clId="{A23F0493-194D-4404-9BF7-2D15CBFE25C0}" dt="2023-09-02T14:04:04.530" v="162" actId="478"/>
          <ac:spMkLst>
            <pc:docMk/>
            <pc:sldMk cId="591295454" sldId="343"/>
            <ac:spMk id="13" creationId="{00000000-0000-0000-0000-000000000000}"/>
          </ac:spMkLst>
        </pc:spChg>
        <pc:spChg chg="del">
          <ac:chgData name="Bess Dunlevy" userId="dd4b9a8537dbe9d0" providerId="LiveId" clId="{A23F0493-194D-4404-9BF7-2D15CBFE25C0}" dt="2023-09-02T14:04:07.695" v="164" actId="478"/>
          <ac:spMkLst>
            <pc:docMk/>
            <pc:sldMk cId="591295454" sldId="343"/>
            <ac:spMk id="14" creationId="{00000000-0000-0000-0000-000000000000}"/>
          </ac:spMkLst>
        </pc:spChg>
        <pc:spChg chg="del">
          <ac:chgData name="Bess Dunlevy" userId="dd4b9a8537dbe9d0" providerId="LiveId" clId="{A23F0493-194D-4404-9BF7-2D15CBFE25C0}" dt="2023-09-02T14:04:09.696" v="167" actId="478"/>
          <ac:spMkLst>
            <pc:docMk/>
            <pc:sldMk cId="591295454" sldId="343"/>
            <ac:spMk id="15" creationId="{00000000-0000-0000-0000-000000000000}"/>
          </ac:spMkLst>
        </pc:spChg>
        <pc:spChg chg="del">
          <ac:chgData name="Bess Dunlevy" userId="dd4b9a8537dbe9d0" providerId="LiveId" clId="{A23F0493-194D-4404-9BF7-2D15CBFE25C0}" dt="2023-09-02T14:04:16.352" v="173" actId="478"/>
          <ac:spMkLst>
            <pc:docMk/>
            <pc:sldMk cId="591295454" sldId="343"/>
            <ac:spMk id="16" creationId="{00000000-0000-0000-0000-000000000000}"/>
          </ac:spMkLst>
        </pc:spChg>
        <pc:spChg chg="del">
          <ac:chgData name="Bess Dunlevy" userId="dd4b9a8537dbe9d0" providerId="LiveId" clId="{A23F0493-194D-4404-9BF7-2D15CBFE25C0}" dt="2023-09-02T14:03:49.571" v="142" actId="478"/>
          <ac:spMkLst>
            <pc:docMk/>
            <pc:sldMk cId="591295454" sldId="343"/>
            <ac:spMk id="17" creationId="{00000000-0000-0000-0000-000000000000}"/>
          </ac:spMkLst>
        </pc:spChg>
        <pc:spChg chg="del">
          <ac:chgData name="Bess Dunlevy" userId="dd4b9a8537dbe9d0" providerId="LiveId" clId="{A23F0493-194D-4404-9BF7-2D15CBFE25C0}" dt="2023-09-02T14:03:48.021" v="139" actId="478"/>
          <ac:spMkLst>
            <pc:docMk/>
            <pc:sldMk cId="591295454" sldId="343"/>
            <ac:spMk id="18" creationId="{00000000-0000-0000-0000-000000000000}"/>
          </ac:spMkLst>
        </pc:spChg>
        <pc:spChg chg="del">
          <ac:chgData name="Bess Dunlevy" userId="dd4b9a8537dbe9d0" providerId="LiveId" clId="{A23F0493-194D-4404-9BF7-2D15CBFE25C0}" dt="2023-09-02T14:04:03.169" v="159" actId="478"/>
          <ac:spMkLst>
            <pc:docMk/>
            <pc:sldMk cId="591295454" sldId="343"/>
            <ac:spMk id="19" creationId="{00000000-0000-0000-0000-000000000000}"/>
          </ac:spMkLst>
        </pc:spChg>
        <pc:spChg chg="del">
          <ac:chgData name="Bess Dunlevy" userId="dd4b9a8537dbe9d0" providerId="LiveId" clId="{A23F0493-194D-4404-9BF7-2D15CBFE25C0}" dt="2023-09-02T14:04:03.537" v="160" actId="478"/>
          <ac:spMkLst>
            <pc:docMk/>
            <pc:sldMk cId="591295454" sldId="343"/>
            <ac:spMk id="20" creationId="{00000000-0000-0000-0000-000000000000}"/>
          </ac:spMkLst>
        </pc:spChg>
        <pc:spChg chg="del">
          <ac:chgData name="Bess Dunlevy" userId="dd4b9a8537dbe9d0" providerId="LiveId" clId="{A23F0493-194D-4404-9BF7-2D15CBFE25C0}" dt="2023-09-02T14:04:10.337" v="168" actId="478"/>
          <ac:spMkLst>
            <pc:docMk/>
            <pc:sldMk cId="591295454" sldId="343"/>
            <ac:spMk id="21" creationId="{00000000-0000-0000-0000-000000000000}"/>
          </ac:spMkLst>
        </pc:spChg>
        <pc:spChg chg="del">
          <ac:chgData name="Bess Dunlevy" userId="dd4b9a8537dbe9d0" providerId="LiveId" clId="{A23F0493-194D-4404-9BF7-2D15CBFE25C0}" dt="2023-09-02T14:04:14.440" v="171" actId="478"/>
          <ac:spMkLst>
            <pc:docMk/>
            <pc:sldMk cId="591295454" sldId="343"/>
            <ac:spMk id="22" creationId="{00000000-0000-0000-0000-000000000000}"/>
          </ac:spMkLst>
        </pc:spChg>
        <pc:spChg chg="del">
          <ac:chgData name="Bess Dunlevy" userId="dd4b9a8537dbe9d0" providerId="LiveId" clId="{A23F0493-194D-4404-9BF7-2D15CBFE25C0}" dt="2023-09-02T14:03:45.685" v="137" actId="478"/>
          <ac:spMkLst>
            <pc:docMk/>
            <pc:sldMk cId="591295454" sldId="343"/>
            <ac:spMk id="23" creationId="{00000000-0000-0000-0000-000000000000}"/>
          </ac:spMkLst>
        </pc:spChg>
        <pc:spChg chg="del">
          <ac:chgData name="Bess Dunlevy" userId="dd4b9a8537dbe9d0" providerId="LiveId" clId="{A23F0493-194D-4404-9BF7-2D15CBFE25C0}" dt="2023-09-02T14:04:01.256" v="155" actId="478"/>
          <ac:spMkLst>
            <pc:docMk/>
            <pc:sldMk cId="591295454" sldId="343"/>
            <ac:spMk id="24" creationId="{00000000-0000-0000-0000-000000000000}"/>
          </ac:spMkLst>
        </pc:spChg>
        <pc:spChg chg="add del mod">
          <ac:chgData name="Bess Dunlevy" userId="dd4b9a8537dbe9d0" providerId="LiveId" clId="{A23F0493-194D-4404-9BF7-2D15CBFE25C0}" dt="2023-09-02T14:04:23.169" v="177" actId="20577"/>
          <ac:spMkLst>
            <pc:docMk/>
            <pc:sldMk cId="591295454" sldId="343"/>
            <ac:spMk id="28" creationId="{00000000-0000-0000-0000-000000000000}"/>
          </ac:spMkLst>
        </pc:spChg>
        <pc:spChg chg="mod">
          <ac:chgData name="Bess Dunlevy" userId="dd4b9a8537dbe9d0" providerId="LiveId" clId="{A23F0493-194D-4404-9BF7-2D15CBFE25C0}" dt="2023-09-02T14:04:24.767" v="179" actId="20577"/>
          <ac:spMkLst>
            <pc:docMk/>
            <pc:sldMk cId="591295454" sldId="343"/>
            <ac:spMk id="29" creationId="{00000000-0000-0000-0000-000000000000}"/>
          </ac:spMkLst>
        </pc:spChg>
        <pc:spChg chg="mod">
          <ac:chgData name="Bess Dunlevy" userId="dd4b9a8537dbe9d0" providerId="LiveId" clId="{A23F0493-194D-4404-9BF7-2D15CBFE25C0}" dt="2023-09-02T14:04:25.576" v="181" actId="20577"/>
          <ac:spMkLst>
            <pc:docMk/>
            <pc:sldMk cId="591295454" sldId="343"/>
            <ac:spMk id="30" creationId="{00000000-0000-0000-0000-000000000000}"/>
          </ac:spMkLst>
        </pc:spChg>
        <pc:spChg chg="mod">
          <ac:chgData name="Bess Dunlevy" userId="dd4b9a8537dbe9d0" providerId="LiveId" clId="{A23F0493-194D-4404-9BF7-2D15CBFE25C0}" dt="2023-09-02T14:04:26.654" v="183" actId="20577"/>
          <ac:spMkLst>
            <pc:docMk/>
            <pc:sldMk cId="591295454" sldId="343"/>
            <ac:spMk id="31" creationId="{00000000-0000-0000-0000-000000000000}"/>
          </ac:spMkLst>
        </pc:spChg>
        <pc:spChg chg="mod">
          <ac:chgData name="Bess Dunlevy" userId="dd4b9a8537dbe9d0" providerId="LiveId" clId="{A23F0493-194D-4404-9BF7-2D15CBFE25C0}" dt="2023-09-02T14:04:30.400" v="191" actId="20577"/>
          <ac:spMkLst>
            <pc:docMk/>
            <pc:sldMk cId="591295454" sldId="343"/>
            <ac:spMk id="32" creationId="{00000000-0000-0000-0000-000000000000}"/>
          </ac:spMkLst>
        </pc:spChg>
        <pc:spChg chg="mod">
          <ac:chgData name="Bess Dunlevy" userId="dd4b9a8537dbe9d0" providerId="LiveId" clId="{A23F0493-194D-4404-9BF7-2D15CBFE25C0}" dt="2023-09-02T14:04:31.973" v="193" actId="20577"/>
          <ac:spMkLst>
            <pc:docMk/>
            <pc:sldMk cId="591295454" sldId="343"/>
            <ac:spMk id="33" creationId="{00000000-0000-0000-0000-000000000000}"/>
          </ac:spMkLst>
        </pc:spChg>
        <pc:spChg chg="mod">
          <ac:chgData name="Bess Dunlevy" userId="dd4b9a8537dbe9d0" providerId="LiveId" clId="{A23F0493-194D-4404-9BF7-2D15CBFE25C0}" dt="2023-09-02T14:04:33.311" v="195" actId="20577"/>
          <ac:spMkLst>
            <pc:docMk/>
            <pc:sldMk cId="591295454" sldId="343"/>
            <ac:spMk id="34" creationId="{00000000-0000-0000-0000-000000000000}"/>
          </ac:spMkLst>
        </pc:spChg>
        <pc:spChg chg="mod">
          <ac:chgData name="Bess Dunlevy" userId="dd4b9a8537dbe9d0" providerId="LiveId" clId="{A23F0493-194D-4404-9BF7-2D15CBFE25C0}" dt="2023-09-02T14:04:34.408" v="197" actId="20577"/>
          <ac:spMkLst>
            <pc:docMk/>
            <pc:sldMk cId="591295454" sldId="343"/>
            <ac:spMk id="35" creationId="{00000000-0000-0000-0000-000000000000}"/>
          </ac:spMkLst>
        </pc:spChg>
        <pc:spChg chg="mod">
          <ac:chgData name="Bess Dunlevy" userId="dd4b9a8537dbe9d0" providerId="LiveId" clId="{A23F0493-194D-4404-9BF7-2D15CBFE25C0}" dt="2023-09-02T14:04:35.411" v="199" actId="20577"/>
          <ac:spMkLst>
            <pc:docMk/>
            <pc:sldMk cId="591295454" sldId="343"/>
            <ac:spMk id="36" creationId="{00000000-0000-0000-0000-000000000000}"/>
          </ac:spMkLst>
        </pc:spChg>
        <pc:spChg chg="mod">
          <ac:chgData name="Bess Dunlevy" userId="dd4b9a8537dbe9d0" providerId="LiveId" clId="{A23F0493-194D-4404-9BF7-2D15CBFE25C0}" dt="2023-09-02T14:04:36.451" v="201" actId="20577"/>
          <ac:spMkLst>
            <pc:docMk/>
            <pc:sldMk cId="591295454" sldId="343"/>
            <ac:spMk id="37" creationId="{00000000-0000-0000-0000-000000000000}"/>
          </ac:spMkLst>
        </pc:spChg>
        <pc:spChg chg="mod">
          <ac:chgData name="Bess Dunlevy" userId="dd4b9a8537dbe9d0" providerId="LiveId" clId="{A23F0493-194D-4404-9BF7-2D15CBFE25C0}" dt="2023-09-02T14:04:37.484" v="203" actId="20577"/>
          <ac:spMkLst>
            <pc:docMk/>
            <pc:sldMk cId="591295454" sldId="343"/>
            <ac:spMk id="38" creationId="{00000000-0000-0000-0000-000000000000}"/>
          </ac:spMkLst>
        </pc:spChg>
        <pc:spChg chg="mod">
          <ac:chgData name="Bess Dunlevy" userId="dd4b9a8537dbe9d0" providerId="LiveId" clId="{A23F0493-194D-4404-9BF7-2D15CBFE25C0}" dt="2023-09-02T14:04:38.262" v="205" actId="20577"/>
          <ac:spMkLst>
            <pc:docMk/>
            <pc:sldMk cId="591295454" sldId="343"/>
            <ac:spMk id="39" creationId="{00000000-0000-0000-0000-000000000000}"/>
          </ac:spMkLst>
        </pc:spChg>
        <pc:spChg chg="del">
          <ac:chgData name="Bess Dunlevy" userId="dd4b9a8537dbe9d0" providerId="LiveId" clId="{A23F0493-194D-4404-9BF7-2D15CBFE25C0}" dt="2023-09-02T14:03:42.570" v="134" actId="478"/>
          <ac:spMkLst>
            <pc:docMk/>
            <pc:sldMk cId="591295454" sldId="343"/>
            <ac:spMk id="40" creationId="{00000000-0000-0000-0000-000000000000}"/>
          </ac:spMkLst>
        </pc:spChg>
        <pc:spChg chg="del">
          <ac:chgData name="Bess Dunlevy" userId="dd4b9a8537dbe9d0" providerId="LiveId" clId="{A23F0493-194D-4404-9BF7-2D15CBFE25C0}" dt="2023-09-02T14:03:51.037" v="143" actId="478"/>
          <ac:spMkLst>
            <pc:docMk/>
            <pc:sldMk cId="591295454" sldId="343"/>
            <ac:spMk id="41" creationId="{00000000-0000-0000-0000-000000000000}"/>
          </ac:spMkLst>
        </pc:spChg>
        <pc:spChg chg="del">
          <ac:chgData name="Bess Dunlevy" userId="dd4b9a8537dbe9d0" providerId="LiveId" clId="{A23F0493-194D-4404-9BF7-2D15CBFE25C0}" dt="2023-09-02T14:03:54.996" v="146" actId="478"/>
          <ac:spMkLst>
            <pc:docMk/>
            <pc:sldMk cId="591295454" sldId="343"/>
            <ac:spMk id="42" creationId="{00000000-0000-0000-0000-000000000000}"/>
          </ac:spMkLst>
        </pc:spChg>
        <pc:spChg chg="del mod">
          <ac:chgData name="Bess Dunlevy" userId="dd4b9a8537dbe9d0" providerId="LiveId" clId="{A23F0493-194D-4404-9BF7-2D15CBFE25C0}" dt="2023-09-02T14:03:58.219" v="150" actId="478"/>
          <ac:spMkLst>
            <pc:docMk/>
            <pc:sldMk cId="591295454" sldId="343"/>
            <ac:spMk id="43" creationId="{00000000-0000-0000-0000-000000000000}"/>
          </ac:spMkLst>
        </pc:spChg>
        <pc:spChg chg="del">
          <ac:chgData name="Bess Dunlevy" userId="dd4b9a8537dbe9d0" providerId="LiveId" clId="{A23F0493-194D-4404-9BF7-2D15CBFE25C0}" dt="2023-09-02T14:04:13.689" v="170" actId="478"/>
          <ac:spMkLst>
            <pc:docMk/>
            <pc:sldMk cId="591295454" sldId="343"/>
            <ac:spMk id="44" creationId="{00000000-0000-0000-0000-000000000000}"/>
          </ac:spMkLst>
        </pc:spChg>
        <pc:spChg chg="del mod">
          <ac:chgData name="Bess Dunlevy" userId="dd4b9a8537dbe9d0" providerId="LiveId" clId="{A23F0493-194D-4404-9BF7-2D15CBFE25C0}" dt="2023-09-02T14:04:06.289" v="163" actId="478"/>
          <ac:spMkLst>
            <pc:docMk/>
            <pc:sldMk cId="591295454" sldId="343"/>
            <ac:spMk id="45" creationId="{00000000-0000-0000-0000-000000000000}"/>
          </ac:spMkLst>
        </pc:spChg>
        <pc:spChg chg="del">
          <ac:chgData name="Bess Dunlevy" userId="dd4b9a8537dbe9d0" providerId="LiveId" clId="{A23F0493-194D-4404-9BF7-2D15CBFE25C0}" dt="2023-09-02T14:04:15.361" v="172" actId="478"/>
          <ac:spMkLst>
            <pc:docMk/>
            <pc:sldMk cId="591295454" sldId="343"/>
            <ac:spMk id="46" creationId="{00000000-0000-0000-0000-000000000000}"/>
          </ac:spMkLst>
        </pc:spChg>
        <pc:spChg chg="del">
          <ac:chgData name="Bess Dunlevy" userId="dd4b9a8537dbe9d0" providerId="LiveId" clId="{A23F0493-194D-4404-9BF7-2D15CBFE25C0}" dt="2023-09-02T14:03:59.532" v="152" actId="478"/>
          <ac:spMkLst>
            <pc:docMk/>
            <pc:sldMk cId="591295454" sldId="343"/>
            <ac:spMk id="47" creationId="{00000000-0000-0000-0000-000000000000}"/>
          </ac:spMkLst>
        </pc:spChg>
        <pc:spChg chg="del">
          <ac:chgData name="Bess Dunlevy" userId="dd4b9a8537dbe9d0" providerId="LiveId" clId="{A23F0493-194D-4404-9BF7-2D15CBFE25C0}" dt="2023-09-02T14:04:08.329" v="165" actId="478"/>
          <ac:spMkLst>
            <pc:docMk/>
            <pc:sldMk cId="591295454" sldId="343"/>
            <ac:spMk id="48" creationId="{00000000-0000-0000-0000-000000000000}"/>
          </ac:spMkLst>
        </pc:spChg>
        <pc:spChg chg="del">
          <ac:chgData name="Bess Dunlevy" userId="dd4b9a8537dbe9d0" providerId="LiveId" clId="{A23F0493-194D-4404-9BF7-2D15CBFE25C0}" dt="2023-09-02T14:04:00.789" v="154" actId="478"/>
          <ac:spMkLst>
            <pc:docMk/>
            <pc:sldMk cId="591295454" sldId="343"/>
            <ac:spMk id="49" creationId="{00000000-0000-0000-0000-000000000000}"/>
          </ac:spMkLst>
        </pc:spChg>
        <pc:spChg chg="del">
          <ac:chgData name="Bess Dunlevy" userId="dd4b9a8537dbe9d0" providerId="LiveId" clId="{A23F0493-194D-4404-9BF7-2D15CBFE25C0}" dt="2023-09-02T14:04:09.135" v="166" actId="478"/>
          <ac:spMkLst>
            <pc:docMk/>
            <pc:sldMk cId="591295454" sldId="343"/>
            <ac:spMk id="50" creationId="{00000000-0000-0000-0000-000000000000}"/>
          </ac:spMkLst>
        </pc:spChg>
        <pc:spChg chg="del">
          <ac:chgData name="Bess Dunlevy" userId="dd4b9a8537dbe9d0" providerId="LiveId" clId="{A23F0493-194D-4404-9BF7-2D15CBFE25C0}" dt="2023-09-02T14:04:00.412" v="153" actId="478"/>
          <ac:spMkLst>
            <pc:docMk/>
            <pc:sldMk cId="591295454" sldId="343"/>
            <ac:spMk id="51" creationId="{00000000-0000-0000-0000-000000000000}"/>
          </ac:spMkLst>
        </pc:spChg>
        <pc:spChg chg="del">
          <ac:chgData name="Bess Dunlevy" userId="dd4b9a8537dbe9d0" providerId="LiveId" clId="{A23F0493-194D-4404-9BF7-2D15CBFE25C0}" dt="2023-09-02T14:03:44.892" v="136" actId="478"/>
          <ac:spMkLst>
            <pc:docMk/>
            <pc:sldMk cId="591295454" sldId="343"/>
            <ac:spMk id="52" creationId="{00000000-0000-0000-0000-000000000000}"/>
          </ac:spMkLst>
        </pc:spChg>
        <pc:spChg chg="del">
          <ac:chgData name="Bess Dunlevy" userId="dd4b9a8537dbe9d0" providerId="LiveId" clId="{A23F0493-194D-4404-9BF7-2D15CBFE25C0}" dt="2023-09-02T14:03:44.141" v="135" actId="478"/>
          <ac:spMkLst>
            <pc:docMk/>
            <pc:sldMk cId="591295454" sldId="343"/>
            <ac:spMk id="53" creationId="{00000000-0000-0000-0000-000000000000}"/>
          </ac:spMkLst>
        </pc:spChg>
        <pc:spChg chg="del">
          <ac:chgData name="Bess Dunlevy" userId="dd4b9a8537dbe9d0" providerId="LiveId" clId="{A23F0493-194D-4404-9BF7-2D15CBFE25C0}" dt="2023-09-02T14:03:48.530" v="140" actId="478"/>
          <ac:spMkLst>
            <pc:docMk/>
            <pc:sldMk cId="591295454" sldId="343"/>
            <ac:spMk id="54" creationId="{00000000-0000-0000-0000-000000000000}"/>
          </ac:spMkLst>
        </pc:spChg>
        <pc:spChg chg="del">
          <ac:chgData name="Bess Dunlevy" userId="dd4b9a8537dbe9d0" providerId="LiveId" clId="{A23F0493-194D-4404-9BF7-2D15CBFE25C0}" dt="2023-09-02T14:03:48.996" v="141" actId="478"/>
          <ac:spMkLst>
            <pc:docMk/>
            <pc:sldMk cId="591295454" sldId="343"/>
            <ac:spMk id="55" creationId="{00000000-0000-0000-0000-000000000000}"/>
          </ac:spMkLst>
        </pc:spChg>
        <pc:spChg chg="del">
          <ac:chgData name="Bess Dunlevy" userId="dd4b9a8537dbe9d0" providerId="LiveId" clId="{A23F0493-194D-4404-9BF7-2D15CBFE25C0}" dt="2023-09-02T14:03:53.620" v="145" actId="478"/>
          <ac:spMkLst>
            <pc:docMk/>
            <pc:sldMk cId="591295454" sldId="343"/>
            <ac:spMk id="56" creationId="{00000000-0000-0000-0000-000000000000}"/>
          </ac:spMkLst>
        </pc:spChg>
        <pc:spChg chg="del">
          <ac:chgData name="Bess Dunlevy" userId="dd4b9a8537dbe9d0" providerId="LiveId" clId="{A23F0493-194D-4404-9BF7-2D15CBFE25C0}" dt="2023-09-02T14:03:59.083" v="151" actId="478"/>
          <ac:spMkLst>
            <pc:docMk/>
            <pc:sldMk cId="591295454" sldId="343"/>
            <ac:spMk id="57" creationId="{00000000-0000-0000-0000-000000000000}"/>
          </ac:spMkLst>
        </pc:spChg>
        <pc:spChg chg="del">
          <ac:chgData name="Bess Dunlevy" userId="dd4b9a8537dbe9d0" providerId="LiveId" clId="{A23F0493-194D-4404-9BF7-2D15CBFE25C0}" dt="2023-09-02T14:03:42.066" v="133" actId="478"/>
          <ac:spMkLst>
            <pc:docMk/>
            <pc:sldMk cId="591295454" sldId="343"/>
            <ac:spMk id="58" creationId="{00000000-0000-0000-0000-000000000000}"/>
          </ac:spMkLst>
        </pc:spChg>
        <pc:spChg chg="del">
          <ac:chgData name="Bess Dunlevy" userId="dd4b9a8537dbe9d0" providerId="LiveId" clId="{A23F0493-194D-4404-9BF7-2D15CBFE25C0}" dt="2023-09-02T14:03:46.482" v="138" actId="478"/>
          <ac:spMkLst>
            <pc:docMk/>
            <pc:sldMk cId="591295454" sldId="343"/>
            <ac:spMk id="59" creationId="{00000000-0000-0000-0000-000000000000}"/>
          </ac:spMkLst>
        </pc:spChg>
        <pc:spChg chg="del">
          <ac:chgData name="Bess Dunlevy" userId="dd4b9a8537dbe9d0" providerId="LiveId" clId="{A23F0493-194D-4404-9BF7-2D15CBFE25C0}" dt="2023-09-02T14:04:02.762" v="158" actId="478"/>
          <ac:spMkLst>
            <pc:docMk/>
            <pc:sldMk cId="591295454" sldId="343"/>
            <ac:spMk id="60" creationId="{00000000-0000-0000-0000-000000000000}"/>
          </ac:spMkLst>
        </pc:spChg>
        <pc:spChg chg="del">
          <ac:chgData name="Bess Dunlevy" userId="dd4b9a8537dbe9d0" providerId="LiveId" clId="{A23F0493-194D-4404-9BF7-2D15CBFE25C0}" dt="2023-09-02T14:04:02.315" v="157" actId="478"/>
          <ac:spMkLst>
            <pc:docMk/>
            <pc:sldMk cId="591295454" sldId="343"/>
            <ac:spMk id="61" creationId="{00000000-0000-0000-0000-000000000000}"/>
          </ac:spMkLst>
        </pc:spChg>
        <pc:spChg chg="del">
          <ac:chgData name="Bess Dunlevy" userId="dd4b9a8537dbe9d0" providerId="LiveId" clId="{A23F0493-194D-4404-9BF7-2D15CBFE25C0}" dt="2023-09-02T14:04:01.936" v="156" actId="478"/>
          <ac:spMkLst>
            <pc:docMk/>
            <pc:sldMk cId="591295454" sldId="343"/>
            <ac:spMk id="62" creationId="{00000000-0000-0000-0000-000000000000}"/>
          </ac:spMkLst>
        </pc:spChg>
        <pc:spChg chg="del">
          <ac:chgData name="Bess Dunlevy" userId="dd4b9a8537dbe9d0" providerId="LiveId" clId="{A23F0493-194D-4404-9BF7-2D15CBFE25C0}" dt="2023-09-02T14:04:12.648" v="169" actId="478"/>
          <ac:spMkLst>
            <pc:docMk/>
            <pc:sldMk cId="591295454" sldId="343"/>
            <ac:spMk id="63" creationId="{00000000-0000-0000-0000-000000000000}"/>
          </ac:spMkLst>
        </pc:spChg>
        <pc:graphicFrameChg chg="add del modGraphic">
          <ac:chgData name="Bess Dunlevy" userId="dd4b9a8537dbe9d0" providerId="LiveId" clId="{A23F0493-194D-4404-9BF7-2D15CBFE25C0}" dt="2023-09-02T14:03:28.512" v="121" actId="478"/>
          <ac:graphicFrameMkLst>
            <pc:docMk/>
            <pc:sldMk cId="591295454" sldId="343"/>
            <ac:graphicFrameMk id="8" creationId="{00000000-0000-0000-0000-000000000000}"/>
          </ac:graphicFrameMkLst>
        </pc:graphicFrameChg>
      </pc:sldChg>
      <pc:sldChg chg="add del">
        <pc:chgData name="Bess Dunlevy" userId="dd4b9a8537dbe9d0" providerId="LiveId" clId="{A23F0493-194D-4404-9BF7-2D15CBFE25C0}" dt="2023-09-02T14:04:42.858" v="207"/>
        <pc:sldMkLst>
          <pc:docMk/>
          <pc:sldMk cId="260203510" sldId="344"/>
        </pc:sldMkLst>
      </pc:sldChg>
      <pc:sldChg chg="addSp delSp modSp add mod">
        <pc:chgData name="Bess Dunlevy" userId="dd4b9a8537dbe9d0" providerId="LiveId" clId="{A23F0493-194D-4404-9BF7-2D15CBFE25C0}" dt="2023-09-02T14:07:12.387" v="249" actId="20577"/>
        <pc:sldMkLst>
          <pc:docMk/>
          <pc:sldMk cId="377033671" sldId="344"/>
        </pc:sldMkLst>
        <pc:spChg chg="mod">
          <ac:chgData name="Bess Dunlevy" userId="dd4b9a8537dbe9d0" providerId="LiveId" clId="{A23F0493-194D-4404-9BF7-2D15CBFE25C0}" dt="2023-09-02T14:04:58.941" v="214" actId="20577"/>
          <ac:spMkLst>
            <pc:docMk/>
            <pc:sldMk cId="377033671" sldId="344"/>
            <ac:spMk id="4" creationId="{26F5E477-C4DC-2AE9-89B0-D3E5376B9EF7}"/>
          </ac:spMkLst>
        </pc:spChg>
        <pc:spChg chg="add mod">
          <ac:chgData name="Bess Dunlevy" userId="dd4b9a8537dbe9d0" providerId="LiveId" clId="{A23F0493-194D-4404-9BF7-2D15CBFE25C0}" dt="2023-09-02T14:06:50.159" v="238" actId="1076"/>
          <ac:spMkLst>
            <pc:docMk/>
            <pc:sldMk cId="377033671" sldId="344"/>
            <ac:spMk id="5" creationId="{9D819B81-CBE9-62B2-4197-E7D49449596C}"/>
          </ac:spMkLst>
        </pc:spChg>
        <pc:spChg chg="add mod">
          <ac:chgData name="Bess Dunlevy" userId="dd4b9a8537dbe9d0" providerId="LiveId" clId="{A23F0493-194D-4404-9BF7-2D15CBFE25C0}" dt="2023-09-02T14:06:50.159" v="238" actId="1076"/>
          <ac:spMkLst>
            <pc:docMk/>
            <pc:sldMk cId="377033671" sldId="344"/>
            <ac:spMk id="6" creationId="{B5B5612C-86A4-D92B-E4FB-FFACAEA5C472}"/>
          </ac:spMkLst>
        </pc:spChg>
        <pc:spChg chg="add mod">
          <ac:chgData name="Bess Dunlevy" userId="dd4b9a8537dbe9d0" providerId="LiveId" clId="{A23F0493-194D-4404-9BF7-2D15CBFE25C0}" dt="2023-09-02T14:06:50.159" v="238" actId="1076"/>
          <ac:spMkLst>
            <pc:docMk/>
            <pc:sldMk cId="377033671" sldId="344"/>
            <ac:spMk id="7" creationId="{B88C7A94-0637-AC95-4BC8-75A7EB510DD6}"/>
          </ac:spMkLst>
        </pc:spChg>
        <pc:spChg chg="add mod">
          <ac:chgData name="Bess Dunlevy" userId="dd4b9a8537dbe9d0" providerId="LiveId" clId="{A23F0493-194D-4404-9BF7-2D15CBFE25C0}" dt="2023-09-02T14:06:12.214" v="235" actId="1076"/>
          <ac:spMkLst>
            <pc:docMk/>
            <pc:sldMk cId="377033671" sldId="344"/>
            <ac:spMk id="9" creationId="{3077A774-F56F-9D01-F8EF-999F4A914450}"/>
          </ac:spMkLst>
        </pc:spChg>
        <pc:spChg chg="add mod">
          <ac:chgData name="Bess Dunlevy" userId="dd4b9a8537dbe9d0" providerId="LiveId" clId="{A23F0493-194D-4404-9BF7-2D15CBFE25C0}" dt="2023-09-02T14:06:17.415" v="237" actId="1076"/>
          <ac:spMkLst>
            <pc:docMk/>
            <pc:sldMk cId="377033671" sldId="344"/>
            <ac:spMk id="10" creationId="{96487876-835A-FF7E-D5CA-7808F31BF113}"/>
          </ac:spMkLst>
        </pc:spChg>
        <pc:spChg chg="add mod">
          <ac:chgData name="Bess Dunlevy" userId="dd4b9a8537dbe9d0" providerId="LiveId" clId="{A23F0493-194D-4404-9BF7-2D15CBFE25C0}" dt="2023-09-02T14:06:50.159" v="238" actId="1076"/>
          <ac:spMkLst>
            <pc:docMk/>
            <pc:sldMk cId="377033671" sldId="344"/>
            <ac:spMk id="11" creationId="{5FC89357-A237-62E3-6B0F-B7161D31E604}"/>
          </ac:spMkLst>
        </pc:spChg>
        <pc:spChg chg="add mod">
          <ac:chgData name="Bess Dunlevy" userId="dd4b9a8537dbe9d0" providerId="LiveId" clId="{A23F0493-194D-4404-9BF7-2D15CBFE25C0}" dt="2023-09-02T14:06:50.159" v="238" actId="1076"/>
          <ac:spMkLst>
            <pc:docMk/>
            <pc:sldMk cId="377033671" sldId="344"/>
            <ac:spMk id="12" creationId="{16D2C220-6DBD-3DEF-9086-64F18FF60405}"/>
          </ac:spMkLst>
        </pc:spChg>
        <pc:spChg chg="add mod">
          <ac:chgData name="Bess Dunlevy" userId="dd4b9a8537dbe9d0" providerId="LiveId" clId="{A23F0493-194D-4404-9BF7-2D15CBFE25C0}" dt="2023-09-02T14:06:14.838" v="236" actId="1076"/>
          <ac:spMkLst>
            <pc:docMk/>
            <pc:sldMk cId="377033671" sldId="344"/>
            <ac:spMk id="13" creationId="{46F81939-8760-B50A-E8A9-5B67BE94B511}"/>
          </ac:spMkLst>
        </pc:spChg>
        <pc:spChg chg="add mod">
          <ac:chgData name="Bess Dunlevy" userId="dd4b9a8537dbe9d0" providerId="LiveId" clId="{A23F0493-194D-4404-9BF7-2D15CBFE25C0}" dt="2023-09-02T14:06:02.797" v="231" actId="1076"/>
          <ac:spMkLst>
            <pc:docMk/>
            <pc:sldMk cId="377033671" sldId="344"/>
            <ac:spMk id="14" creationId="{03B397E5-1F4F-B075-17EE-9B66460F2C35}"/>
          </ac:spMkLst>
        </pc:spChg>
        <pc:spChg chg="add mod">
          <ac:chgData name="Bess Dunlevy" userId="dd4b9a8537dbe9d0" providerId="LiveId" clId="{A23F0493-194D-4404-9BF7-2D15CBFE25C0}" dt="2023-09-02T14:06:05.239" v="233" actId="1076"/>
          <ac:spMkLst>
            <pc:docMk/>
            <pc:sldMk cId="377033671" sldId="344"/>
            <ac:spMk id="15" creationId="{EE8A9776-F347-7C91-EDC2-154C5C7EBDE9}"/>
          </ac:spMkLst>
        </pc:spChg>
        <pc:spChg chg="add mod">
          <ac:chgData name="Bess Dunlevy" userId="dd4b9a8537dbe9d0" providerId="LiveId" clId="{A23F0493-194D-4404-9BF7-2D15CBFE25C0}" dt="2023-09-02T14:06:57.340" v="240" actId="1076"/>
          <ac:spMkLst>
            <pc:docMk/>
            <pc:sldMk cId="377033671" sldId="344"/>
            <ac:spMk id="16" creationId="{B6300F89-1F7C-9C0D-D571-2E227431EADF}"/>
          </ac:spMkLst>
        </pc:spChg>
        <pc:spChg chg="add mod">
          <ac:chgData name="Bess Dunlevy" userId="dd4b9a8537dbe9d0" providerId="LiveId" clId="{A23F0493-194D-4404-9BF7-2D15CBFE25C0}" dt="2023-09-02T14:06:57.340" v="240" actId="1076"/>
          <ac:spMkLst>
            <pc:docMk/>
            <pc:sldMk cId="377033671" sldId="344"/>
            <ac:spMk id="17" creationId="{DC538308-6586-6FD1-113C-C046FD3AD2DC}"/>
          </ac:spMkLst>
        </pc:spChg>
        <pc:spChg chg="add mod">
          <ac:chgData name="Bess Dunlevy" userId="dd4b9a8537dbe9d0" providerId="LiveId" clId="{A23F0493-194D-4404-9BF7-2D15CBFE25C0}" dt="2023-09-02T14:06:57.340" v="240" actId="1076"/>
          <ac:spMkLst>
            <pc:docMk/>
            <pc:sldMk cId="377033671" sldId="344"/>
            <ac:spMk id="18" creationId="{1550D172-8607-C73A-8637-7FF697B4E1AF}"/>
          </ac:spMkLst>
        </pc:spChg>
        <pc:spChg chg="add mod">
          <ac:chgData name="Bess Dunlevy" userId="dd4b9a8537dbe9d0" providerId="LiveId" clId="{A23F0493-194D-4404-9BF7-2D15CBFE25C0}" dt="2023-09-02T14:06:57.340" v="240" actId="1076"/>
          <ac:spMkLst>
            <pc:docMk/>
            <pc:sldMk cId="377033671" sldId="344"/>
            <ac:spMk id="19" creationId="{90E5F7C8-8317-D34D-FAE3-63536391BC61}"/>
          </ac:spMkLst>
        </pc:spChg>
        <pc:spChg chg="add mod">
          <ac:chgData name="Bess Dunlevy" userId="dd4b9a8537dbe9d0" providerId="LiveId" clId="{A23F0493-194D-4404-9BF7-2D15CBFE25C0}" dt="2023-09-02T14:06:57.340" v="240" actId="1076"/>
          <ac:spMkLst>
            <pc:docMk/>
            <pc:sldMk cId="377033671" sldId="344"/>
            <ac:spMk id="20" creationId="{F403809A-F974-8FD6-CFCA-316C68858C12}"/>
          </ac:spMkLst>
        </pc:spChg>
        <pc:spChg chg="add mod">
          <ac:chgData name="Bess Dunlevy" userId="dd4b9a8537dbe9d0" providerId="LiveId" clId="{A23F0493-194D-4404-9BF7-2D15CBFE25C0}" dt="2023-09-02T14:06:57.340" v="240" actId="1076"/>
          <ac:spMkLst>
            <pc:docMk/>
            <pc:sldMk cId="377033671" sldId="344"/>
            <ac:spMk id="21" creationId="{704D3331-DE4E-CCC8-A78C-20622B44FCF9}"/>
          </ac:spMkLst>
        </pc:spChg>
        <pc:spChg chg="add mod">
          <ac:chgData name="Bess Dunlevy" userId="dd4b9a8537dbe9d0" providerId="LiveId" clId="{A23F0493-194D-4404-9BF7-2D15CBFE25C0}" dt="2023-09-02T14:06:57.340" v="240" actId="1076"/>
          <ac:spMkLst>
            <pc:docMk/>
            <pc:sldMk cId="377033671" sldId="344"/>
            <ac:spMk id="22" creationId="{7C696E35-CA1B-7336-0776-B1978D0AC440}"/>
          </ac:spMkLst>
        </pc:spChg>
        <pc:spChg chg="add mod">
          <ac:chgData name="Bess Dunlevy" userId="dd4b9a8537dbe9d0" providerId="LiveId" clId="{A23F0493-194D-4404-9BF7-2D15CBFE25C0}" dt="2023-09-02T14:06:57.340" v="240" actId="1076"/>
          <ac:spMkLst>
            <pc:docMk/>
            <pc:sldMk cId="377033671" sldId="344"/>
            <ac:spMk id="23" creationId="{1C41D1E3-52CF-4ED3-EEEA-01FDFA1616DF}"/>
          </ac:spMkLst>
        </pc:spChg>
        <pc:spChg chg="add mod">
          <ac:chgData name="Bess Dunlevy" userId="dd4b9a8537dbe9d0" providerId="LiveId" clId="{A23F0493-194D-4404-9BF7-2D15CBFE25C0}" dt="2023-09-02T14:07:12.387" v="249" actId="20577"/>
          <ac:spMkLst>
            <pc:docMk/>
            <pc:sldMk cId="377033671" sldId="344"/>
            <ac:spMk id="24" creationId="{8290A636-59C1-797D-48D0-C0B93854E0D7}"/>
          </ac:spMkLst>
        </pc:spChg>
        <pc:graphicFrameChg chg="del">
          <ac:chgData name="Bess Dunlevy" userId="dd4b9a8537dbe9d0" providerId="LiveId" clId="{A23F0493-194D-4404-9BF7-2D15CBFE25C0}" dt="2023-09-02T14:05:02.117" v="215" actId="478"/>
          <ac:graphicFrameMkLst>
            <pc:docMk/>
            <pc:sldMk cId="377033671" sldId="344"/>
            <ac:graphicFrameMk id="8" creationId="{00000000-0000-0000-0000-000000000000}"/>
          </ac:graphicFrameMkLst>
        </pc:graphicFrameChg>
        <pc:graphicFrameChg chg="del">
          <ac:chgData name="Bess Dunlevy" userId="dd4b9a8537dbe9d0" providerId="LiveId" clId="{A23F0493-194D-4404-9BF7-2D15CBFE25C0}" dt="2023-09-02T14:05:56.285" v="229" actId="478"/>
          <ac:graphicFrameMkLst>
            <pc:docMk/>
            <pc:sldMk cId="377033671" sldId="344"/>
            <ac:graphicFrameMk id="2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58&amp;utm_source=template-powerpoint&amp;utm_medium=content&amp;utm_campaign=Daily+Scrum+Meeting+Presentation-powerpoint-11858&amp;lpa=Daily+Scrum+Meeting+Presentation+powerpoint+1185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DAILY SCRUM MEETING PRESENTATION TEMPLATE</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DAILY SCRUM MEETING PRESENTATION TEMPLATE</a:t>
            </a:r>
          </a:p>
        </p:txBody>
      </p:sp>
      <p:sp>
        <p:nvSpPr>
          <p:cNvPr id="9" name="TextBox 8">
            <a:extLst>
              <a:ext uri="{FF2B5EF4-FFF2-40B4-BE49-F238E27FC236}">
                <a16:creationId xmlns:a16="http://schemas.microsoft.com/office/drawing/2014/main" id="{49C08673-F274-9D31-00AF-62D0F45D88BA}"/>
              </a:ext>
            </a:extLst>
          </p:cNvPr>
          <p:cNvSpPr txBox="1"/>
          <p:nvPr/>
        </p:nvSpPr>
        <p:spPr>
          <a:xfrm>
            <a:off x="417670" y="2574696"/>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438834" y="3619220"/>
            <a:ext cx="6016948" cy="1077218"/>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An example of this template is on the </a:t>
            </a:r>
            <a:r>
              <a:rPr lang="en-US" sz="1600" dirty="0">
                <a:solidFill>
                  <a:schemeClr val="accent5">
                    <a:lumMod val="75000"/>
                  </a:schemeClr>
                </a:solidFill>
                <a:latin typeface="Century Gothic" panose="020B0502020202020204" pitchFamily="34" charset="0"/>
              </a:rPr>
              <a:t>following slide</a:t>
            </a:r>
            <a:r>
              <a:rPr lang="en-US" sz="1600" dirty="0">
                <a:latin typeface="Century Gothic" panose="020B0502020202020204" pitchFamily="34" charset="0"/>
              </a:rPr>
              <a:t>. Use the template on </a:t>
            </a:r>
            <a:r>
              <a:rPr lang="en-US" sz="1600" dirty="0">
                <a:solidFill>
                  <a:schemeClr val="accent5">
                    <a:lumMod val="75000"/>
                  </a:schemeClr>
                </a:solidFill>
                <a:latin typeface="Century Gothic" panose="020B0502020202020204" pitchFamily="34" charset="0"/>
              </a:rPr>
              <a:t>slide three </a:t>
            </a:r>
            <a:r>
              <a:rPr lang="en-US" sz="1600" dirty="0">
                <a:latin typeface="Century Gothic" panose="020B0502020202020204" pitchFamily="34" charset="0"/>
              </a:rPr>
              <a:t>to edit and update your work management stages and process, including additional assets on </a:t>
            </a:r>
            <a:r>
              <a:rPr lang="en-US" sz="1600" dirty="0">
                <a:solidFill>
                  <a:schemeClr val="accent5">
                    <a:lumMod val="75000"/>
                  </a:schemeClr>
                </a:solidFill>
                <a:latin typeface="Century Gothic" panose="020B0502020202020204" pitchFamily="34" charset="0"/>
              </a:rPr>
              <a:t>slide four</a:t>
            </a:r>
            <a:r>
              <a:rPr lang="en-US" sz="1600" dirty="0">
                <a:latin typeface="Century Gothic" panose="020B0502020202020204" pitchFamily="34" charset="0"/>
              </a:rPr>
              <a:t>.</a:t>
            </a:r>
            <a:endParaRPr lang="en-US" dirty="0">
              <a:latin typeface="Century Gothic" panose="020B0502020202020204" pitchFamily="34"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38125429"/>
              </p:ext>
            </p:extLst>
          </p:nvPr>
        </p:nvGraphicFramePr>
        <p:xfrm>
          <a:off x="243190" y="106922"/>
          <a:ext cx="11663464" cy="5057680"/>
        </p:xfrm>
        <a:graphic>
          <a:graphicData uri="http://schemas.openxmlformats.org/drawingml/2006/table">
            <a:tbl>
              <a:tblPr firstRow="1" bandRow="1">
                <a:tableStyleId>{5C22544A-7EE6-4342-B048-85BDC9FD1C3A}</a:tableStyleId>
              </a:tblPr>
              <a:tblGrid>
                <a:gridCol w="1457933">
                  <a:extLst>
                    <a:ext uri="{9D8B030D-6E8A-4147-A177-3AD203B41FA5}">
                      <a16:colId xmlns:a16="http://schemas.microsoft.com/office/drawing/2014/main" val="20000"/>
                    </a:ext>
                  </a:extLst>
                </a:gridCol>
                <a:gridCol w="1457933">
                  <a:extLst>
                    <a:ext uri="{9D8B030D-6E8A-4147-A177-3AD203B41FA5}">
                      <a16:colId xmlns:a16="http://schemas.microsoft.com/office/drawing/2014/main" val="20001"/>
                    </a:ext>
                  </a:extLst>
                </a:gridCol>
                <a:gridCol w="1457933">
                  <a:extLst>
                    <a:ext uri="{9D8B030D-6E8A-4147-A177-3AD203B41FA5}">
                      <a16:colId xmlns:a16="http://schemas.microsoft.com/office/drawing/2014/main" val="20002"/>
                    </a:ext>
                  </a:extLst>
                </a:gridCol>
                <a:gridCol w="1457933">
                  <a:extLst>
                    <a:ext uri="{9D8B030D-6E8A-4147-A177-3AD203B41FA5}">
                      <a16:colId xmlns:a16="http://schemas.microsoft.com/office/drawing/2014/main" val="20003"/>
                    </a:ext>
                  </a:extLst>
                </a:gridCol>
                <a:gridCol w="1457933">
                  <a:extLst>
                    <a:ext uri="{9D8B030D-6E8A-4147-A177-3AD203B41FA5}">
                      <a16:colId xmlns:a16="http://schemas.microsoft.com/office/drawing/2014/main" val="20004"/>
                    </a:ext>
                  </a:extLst>
                </a:gridCol>
                <a:gridCol w="1457933">
                  <a:extLst>
                    <a:ext uri="{9D8B030D-6E8A-4147-A177-3AD203B41FA5}">
                      <a16:colId xmlns:a16="http://schemas.microsoft.com/office/drawing/2014/main" val="20005"/>
                    </a:ext>
                  </a:extLst>
                </a:gridCol>
                <a:gridCol w="1457933">
                  <a:extLst>
                    <a:ext uri="{9D8B030D-6E8A-4147-A177-3AD203B41FA5}">
                      <a16:colId xmlns:a16="http://schemas.microsoft.com/office/drawing/2014/main" val="20006"/>
                    </a:ext>
                  </a:extLst>
                </a:gridCol>
                <a:gridCol w="1457933">
                  <a:extLst>
                    <a:ext uri="{9D8B030D-6E8A-4147-A177-3AD203B41FA5}">
                      <a16:colId xmlns:a16="http://schemas.microsoft.com/office/drawing/2014/main" val="20007"/>
                    </a:ext>
                  </a:extLst>
                </a:gridCol>
              </a:tblGrid>
              <a:tr h="441643">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BACKLOG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DEVELOPMENT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TESTING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DEPLOYMENT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3480">
                <a:tc vMerge="1">
                  <a:txBody>
                    <a:bodyPr/>
                    <a:lstStyle/>
                    <a:p>
                      <a:endParaRPr lang="en-US" dirty="0"/>
                    </a:p>
                  </a:txBody>
                  <a:tcPr/>
                </a:tc>
                <a:tc vMerge="1">
                  <a:txBody>
                    <a:bodyPr/>
                    <a:lstStyle/>
                    <a:p>
                      <a:endParaRPr lang="en-US" dirty="0"/>
                    </a:p>
                  </a:txBody>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vMerge="1">
                  <a:txBody>
                    <a:bodyPr/>
                    <a:lstStyle/>
                    <a:p>
                      <a:pPr algn="ctr"/>
                      <a:endParaRPr lang="en-US" sz="1400" dirty="0">
                        <a:latin typeface="Arial" charset="0"/>
                        <a:ea typeface="Arial" charset="0"/>
                        <a:cs typeface="Arial" charset="0"/>
                      </a:endParaRPr>
                    </a:p>
                  </a:txBody>
                  <a:tcPr anchor="ctr"/>
                </a:tc>
                <a:tc vMerge="1">
                  <a:txBody>
                    <a:bodyPr/>
                    <a:lstStyle/>
                    <a:p>
                      <a:pPr algn="ctr"/>
                      <a:endParaRPr lang="en-US" sz="1400" dirty="0">
                        <a:latin typeface="Arial" charset="0"/>
                        <a:ea typeface="Arial" charset="0"/>
                        <a:cs typeface="Arial" charset="0"/>
                      </a:endParaRPr>
                    </a:p>
                  </a:txBody>
                  <a:tcPr anchor="ctr"/>
                </a:tc>
                <a:extLst>
                  <a:ext uri="{0D108BD9-81ED-4DB2-BD59-A6C34878D82A}">
                    <a16:rowId xmlns:a16="http://schemas.microsoft.com/office/drawing/2014/main" val="10001"/>
                  </a:ext>
                </a:extLst>
              </a:tr>
              <a:tr h="4222557">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9" name="Snip Single Corner Rectangle 8"/>
          <p:cNvSpPr/>
          <p:nvPr/>
        </p:nvSpPr>
        <p:spPr>
          <a:xfrm>
            <a:off x="1867563" y="1150638"/>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100002</a:t>
            </a:r>
          </a:p>
        </p:txBody>
      </p:sp>
      <p:sp>
        <p:nvSpPr>
          <p:cNvPr id="10" name="Snip Single Corner Rectangle 9"/>
          <p:cNvSpPr/>
          <p:nvPr/>
        </p:nvSpPr>
        <p:spPr>
          <a:xfrm>
            <a:off x="415638" y="1150638"/>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100001</a:t>
            </a:r>
          </a:p>
        </p:txBody>
      </p:sp>
      <p:sp>
        <p:nvSpPr>
          <p:cNvPr id="11" name="Snip Single Corner Rectangle 10"/>
          <p:cNvSpPr/>
          <p:nvPr/>
        </p:nvSpPr>
        <p:spPr>
          <a:xfrm>
            <a:off x="3358250" y="1150638"/>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100003</a:t>
            </a:r>
          </a:p>
        </p:txBody>
      </p:sp>
      <p:sp>
        <p:nvSpPr>
          <p:cNvPr id="12" name="Snip Single Corner Rectangle 11"/>
          <p:cNvSpPr/>
          <p:nvPr/>
        </p:nvSpPr>
        <p:spPr>
          <a:xfrm>
            <a:off x="4754911" y="1150638"/>
            <a:ext cx="1127824" cy="955964"/>
          </a:xfrm>
          <a:prstGeom prst="snip1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100004</a:t>
            </a:r>
          </a:p>
        </p:txBody>
      </p:sp>
      <p:sp>
        <p:nvSpPr>
          <p:cNvPr id="13" name="Snip Single Corner Rectangle 12"/>
          <p:cNvSpPr/>
          <p:nvPr/>
        </p:nvSpPr>
        <p:spPr>
          <a:xfrm>
            <a:off x="6245598" y="1150638"/>
            <a:ext cx="1127824" cy="955964"/>
          </a:xfrm>
          <a:prstGeom prst="snip1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100005</a:t>
            </a:r>
          </a:p>
        </p:txBody>
      </p:sp>
      <p:sp>
        <p:nvSpPr>
          <p:cNvPr id="14" name="Snip Single Corner Rectangle 13"/>
          <p:cNvSpPr/>
          <p:nvPr/>
        </p:nvSpPr>
        <p:spPr>
          <a:xfrm>
            <a:off x="7689272" y="1150638"/>
            <a:ext cx="1127824" cy="955964"/>
          </a:xfrm>
          <a:prstGeom prst="snip1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100006</a:t>
            </a:r>
          </a:p>
        </p:txBody>
      </p:sp>
      <p:sp>
        <p:nvSpPr>
          <p:cNvPr id="15" name="Snip Single Corner Rectangle 14"/>
          <p:cNvSpPr/>
          <p:nvPr/>
        </p:nvSpPr>
        <p:spPr>
          <a:xfrm>
            <a:off x="9132946" y="1150638"/>
            <a:ext cx="1127824" cy="955964"/>
          </a:xfrm>
          <a:prstGeom prst="snip1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100007</a:t>
            </a:r>
          </a:p>
        </p:txBody>
      </p:sp>
      <p:sp>
        <p:nvSpPr>
          <p:cNvPr id="16" name="Snip Single Corner Rectangle 15"/>
          <p:cNvSpPr/>
          <p:nvPr/>
        </p:nvSpPr>
        <p:spPr>
          <a:xfrm>
            <a:off x="10576620" y="1150638"/>
            <a:ext cx="1127824" cy="955964"/>
          </a:xfrm>
          <a:prstGeom prst="snip1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100008</a:t>
            </a:r>
          </a:p>
        </p:txBody>
      </p:sp>
      <p:sp>
        <p:nvSpPr>
          <p:cNvPr id="17" name="Snip Single Corner Rectangle 16"/>
          <p:cNvSpPr/>
          <p:nvPr/>
        </p:nvSpPr>
        <p:spPr>
          <a:xfrm>
            <a:off x="1867563" y="2498180"/>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100010</a:t>
            </a:r>
          </a:p>
        </p:txBody>
      </p:sp>
      <p:sp>
        <p:nvSpPr>
          <p:cNvPr id="18" name="Snip Single Corner Rectangle 17"/>
          <p:cNvSpPr/>
          <p:nvPr/>
        </p:nvSpPr>
        <p:spPr>
          <a:xfrm>
            <a:off x="415638" y="2498180"/>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100009</a:t>
            </a:r>
          </a:p>
        </p:txBody>
      </p:sp>
      <p:sp>
        <p:nvSpPr>
          <p:cNvPr id="19" name="Snip Single Corner Rectangle 18"/>
          <p:cNvSpPr/>
          <p:nvPr/>
        </p:nvSpPr>
        <p:spPr>
          <a:xfrm>
            <a:off x="4754911" y="2498180"/>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100011</a:t>
            </a:r>
          </a:p>
        </p:txBody>
      </p:sp>
      <p:sp>
        <p:nvSpPr>
          <p:cNvPr id="20" name="Snip Single Corner Rectangle 19"/>
          <p:cNvSpPr/>
          <p:nvPr/>
        </p:nvSpPr>
        <p:spPr>
          <a:xfrm>
            <a:off x="6245598" y="2498180"/>
            <a:ext cx="1127824" cy="955964"/>
          </a:xfrm>
          <a:prstGeom prst="snip1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100012</a:t>
            </a:r>
          </a:p>
        </p:txBody>
      </p:sp>
      <p:sp>
        <p:nvSpPr>
          <p:cNvPr id="21" name="Snip Single Corner Rectangle 20"/>
          <p:cNvSpPr/>
          <p:nvPr/>
        </p:nvSpPr>
        <p:spPr>
          <a:xfrm>
            <a:off x="9132946" y="2498180"/>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100013</a:t>
            </a:r>
          </a:p>
        </p:txBody>
      </p:sp>
      <p:sp>
        <p:nvSpPr>
          <p:cNvPr id="22" name="Snip Single Corner Rectangle 21"/>
          <p:cNvSpPr/>
          <p:nvPr/>
        </p:nvSpPr>
        <p:spPr>
          <a:xfrm>
            <a:off x="10576620" y="2498180"/>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100014</a:t>
            </a:r>
          </a:p>
        </p:txBody>
      </p:sp>
      <p:sp>
        <p:nvSpPr>
          <p:cNvPr id="23" name="Snip Single Corner Rectangle 22"/>
          <p:cNvSpPr/>
          <p:nvPr/>
        </p:nvSpPr>
        <p:spPr>
          <a:xfrm>
            <a:off x="1867563" y="3845722"/>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100015</a:t>
            </a:r>
          </a:p>
        </p:txBody>
      </p:sp>
      <p:sp>
        <p:nvSpPr>
          <p:cNvPr id="24" name="Snip Single Corner Rectangle 23"/>
          <p:cNvSpPr/>
          <p:nvPr/>
        </p:nvSpPr>
        <p:spPr>
          <a:xfrm>
            <a:off x="6245598" y="3845722"/>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100016</a:t>
            </a:r>
          </a:p>
        </p:txBody>
      </p:sp>
      <p:graphicFrame>
        <p:nvGraphicFramePr>
          <p:cNvPr id="27" name="Table 26"/>
          <p:cNvGraphicFramePr>
            <a:graphicFrameLocks noGrp="1"/>
          </p:cNvGraphicFramePr>
          <p:nvPr>
            <p:extLst>
              <p:ext uri="{D42A27DB-BD31-4B8C-83A1-F6EECF244321}">
                <p14:modId xmlns:p14="http://schemas.microsoft.com/office/powerpoint/2010/main" val="259981149"/>
              </p:ext>
            </p:extLst>
          </p:nvPr>
        </p:nvGraphicFramePr>
        <p:xfrm>
          <a:off x="243190" y="5376815"/>
          <a:ext cx="11663464" cy="763660"/>
        </p:xfrm>
        <a:graphic>
          <a:graphicData uri="http://schemas.openxmlformats.org/drawingml/2006/table">
            <a:tbl>
              <a:tblPr firstRow="1" bandRow="1">
                <a:tableStyleId>{5C22544A-7EE6-4342-B048-85BDC9FD1C3A}</a:tableStyleId>
              </a:tblPr>
              <a:tblGrid>
                <a:gridCol w="1447065">
                  <a:extLst>
                    <a:ext uri="{9D8B030D-6E8A-4147-A177-3AD203B41FA5}">
                      <a16:colId xmlns:a16="http://schemas.microsoft.com/office/drawing/2014/main" val="20000"/>
                    </a:ext>
                  </a:extLst>
                </a:gridCol>
                <a:gridCol w="10216399">
                  <a:extLst>
                    <a:ext uri="{9D8B030D-6E8A-4147-A177-3AD203B41FA5}">
                      <a16:colId xmlns:a16="http://schemas.microsoft.com/office/drawing/2014/main" val="20001"/>
                    </a:ext>
                  </a:extLst>
                </a:gridCol>
              </a:tblGrid>
              <a:tr h="7636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MEMBERS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2">
                        <a:lumMod val="50000"/>
                      </a:schemeClr>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28" name="Freeform 27"/>
          <p:cNvSpPr/>
          <p:nvPr/>
        </p:nvSpPr>
        <p:spPr>
          <a:xfrm>
            <a:off x="191062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29" name="Freeform 28"/>
          <p:cNvSpPr/>
          <p:nvPr/>
        </p:nvSpPr>
        <p:spPr>
          <a:xfrm>
            <a:off x="275480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30" name="Freeform 29"/>
          <p:cNvSpPr/>
          <p:nvPr/>
        </p:nvSpPr>
        <p:spPr>
          <a:xfrm>
            <a:off x="359897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31" name="Freeform 30"/>
          <p:cNvSpPr/>
          <p:nvPr/>
        </p:nvSpPr>
        <p:spPr>
          <a:xfrm>
            <a:off x="444315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32" name="Freeform 31"/>
          <p:cNvSpPr/>
          <p:nvPr/>
        </p:nvSpPr>
        <p:spPr>
          <a:xfrm>
            <a:off x="528732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33" name="Freeform 32"/>
          <p:cNvSpPr/>
          <p:nvPr/>
        </p:nvSpPr>
        <p:spPr>
          <a:xfrm>
            <a:off x="613149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34" name="Freeform 33"/>
          <p:cNvSpPr/>
          <p:nvPr/>
        </p:nvSpPr>
        <p:spPr>
          <a:xfrm>
            <a:off x="697567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35" name="Freeform 34"/>
          <p:cNvSpPr/>
          <p:nvPr/>
        </p:nvSpPr>
        <p:spPr>
          <a:xfrm>
            <a:off x="781984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36" name="Freeform 35"/>
          <p:cNvSpPr/>
          <p:nvPr/>
        </p:nvSpPr>
        <p:spPr>
          <a:xfrm>
            <a:off x="866402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37" name="Freeform 36"/>
          <p:cNvSpPr/>
          <p:nvPr/>
        </p:nvSpPr>
        <p:spPr>
          <a:xfrm>
            <a:off x="950819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38" name="Freeform 37"/>
          <p:cNvSpPr/>
          <p:nvPr/>
        </p:nvSpPr>
        <p:spPr>
          <a:xfrm>
            <a:off x="10352371"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39" name="Freeform 38"/>
          <p:cNvSpPr/>
          <p:nvPr/>
        </p:nvSpPr>
        <p:spPr>
          <a:xfrm>
            <a:off x="1119654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40" name="Freeform 39"/>
          <p:cNvSpPr/>
          <p:nvPr/>
        </p:nvSpPr>
        <p:spPr>
          <a:xfrm>
            <a:off x="256668" y="172032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41" name="Freeform 40"/>
          <p:cNvSpPr/>
          <p:nvPr/>
        </p:nvSpPr>
        <p:spPr>
          <a:xfrm>
            <a:off x="1683536" y="1760098"/>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42" name="Freeform 41"/>
          <p:cNvSpPr/>
          <p:nvPr/>
        </p:nvSpPr>
        <p:spPr>
          <a:xfrm>
            <a:off x="3150004" y="176009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43" name="Freeform 42"/>
          <p:cNvSpPr/>
          <p:nvPr/>
        </p:nvSpPr>
        <p:spPr>
          <a:xfrm>
            <a:off x="4667415" y="178461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44" name="Freeform 43"/>
          <p:cNvSpPr/>
          <p:nvPr/>
        </p:nvSpPr>
        <p:spPr>
          <a:xfrm>
            <a:off x="10449320" y="3182998"/>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45" name="Freeform 44"/>
          <p:cNvSpPr/>
          <p:nvPr/>
        </p:nvSpPr>
        <p:spPr>
          <a:xfrm>
            <a:off x="6102251" y="172651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46" name="Freeform 45"/>
          <p:cNvSpPr/>
          <p:nvPr/>
        </p:nvSpPr>
        <p:spPr>
          <a:xfrm>
            <a:off x="10466307" y="176555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47" name="Freeform 46"/>
          <p:cNvSpPr/>
          <p:nvPr/>
        </p:nvSpPr>
        <p:spPr>
          <a:xfrm>
            <a:off x="5016883"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48" name="Freeform 47"/>
          <p:cNvSpPr/>
          <p:nvPr/>
        </p:nvSpPr>
        <p:spPr>
          <a:xfrm>
            <a:off x="7535274" y="1767013"/>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49" name="Freeform 48"/>
          <p:cNvSpPr/>
          <p:nvPr/>
        </p:nvSpPr>
        <p:spPr>
          <a:xfrm>
            <a:off x="6438054" y="452616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50" name="Freeform 49"/>
          <p:cNvSpPr/>
          <p:nvPr/>
        </p:nvSpPr>
        <p:spPr>
          <a:xfrm>
            <a:off x="9025961" y="1760100"/>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51" name="Freeform 50"/>
          <p:cNvSpPr/>
          <p:nvPr/>
        </p:nvSpPr>
        <p:spPr>
          <a:xfrm>
            <a:off x="6096000" y="447606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52" name="Freeform 51"/>
          <p:cNvSpPr/>
          <p:nvPr/>
        </p:nvSpPr>
        <p:spPr>
          <a:xfrm>
            <a:off x="233158" y="308312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53" name="Freeform 52"/>
          <p:cNvSpPr/>
          <p:nvPr/>
        </p:nvSpPr>
        <p:spPr>
          <a:xfrm>
            <a:off x="557259" y="314741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54" name="Freeform 53"/>
          <p:cNvSpPr/>
          <p:nvPr/>
        </p:nvSpPr>
        <p:spPr>
          <a:xfrm>
            <a:off x="1783204" y="312470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55" name="Freeform 54"/>
          <p:cNvSpPr/>
          <p:nvPr/>
        </p:nvSpPr>
        <p:spPr>
          <a:xfrm>
            <a:off x="2090437" y="3159123"/>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56" name="Freeform 55"/>
          <p:cNvSpPr/>
          <p:nvPr/>
        </p:nvSpPr>
        <p:spPr>
          <a:xfrm>
            <a:off x="3460760" y="181513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57" name="Freeform 56"/>
          <p:cNvSpPr/>
          <p:nvPr/>
        </p:nvSpPr>
        <p:spPr>
          <a:xfrm>
            <a:off x="4667415" y="3124701"/>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58" name="Freeform 57"/>
          <p:cNvSpPr/>
          <p:nvPr/>
        </p:nvSpPr>
        <p:spPr>
          <a:xfrm>
            <a:off x="586076" y="1775360"/>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59" name="Freeform 58"/>
          <p:cNvSpPr/>
          <p:nvPr/>
        </p:nvSpPr>
        <p:spPr>
          <a:xfrm>
            <a:off x="1685683" y="4423611"/>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60" name="Freeform 59"/>
          <p:cNvSpPr/>
          <p:nvPr/>
        </p:nvSpPr>
        <p:spPr>
          <a:xfrm>
            <a:off x="6083410" y="310764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61" name="Freeform 60"/>
          <p:cNvSpPr/>
          <p:nvPr/>
        </p:nvSpPr>
        <p:spPr>
          <a:xfrm>
            <a:off x="6397365" y="316685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62" name="Freeform 61"/>
          <p:cNvSpPr/>
          <p:nvPr/>
        </p:nvSpPr>
        <p:spPr>
          <a:xfrm>
            <a:off x="6756479"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63" name="Freeform 62"/>
          <p:cNvSpPr/>
          <p:nvPr/>
        </p:nvSpPr>
        <p:spPr>
          <a:xfrm>
            <a:off x="9024369"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DAILY SCRUM MEETING PRESENTATION EXAMPLE</a:t>
            </a:r>
          </a:p>
        </p:txBody>
      </p:sp>
    </p:spTree>
    <p:extLst>
      <p:ext uri="{BB962C8B-B14F-4D97-AF65-F5344CB8AC3E}">
        <p14:creationId xmlns:p14="http://schemas.microsoft.com/office/powerpoint/2010/main" val="98020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628472362"/>
              </p:ext>
            </p:extLst>
          </p:nvPr>
        </p:nvGraphicFramePr>
        <p:xfrm>
          <a:off x="243190" y="106922"/>
          <a:ext cx="11663464" cy="5057680"/>
        </p:xfrm>
        <a:graphic>
          <a:graphicData uri="http://schemas.openxmlformats.org/drawingml/2006/table">
            <a:tbl>
              <a:tblPr firstRow="1" bandRow="1">
                <a:tableStyleId>{5C22544A-7EE6-4342-B048-85BDC9FD1C3A}</a:tableStyleId>
              </a:tblPr>
              <a:tblGrid>
                <a:gridCol w="1457933">
                  <a:extLst>
                    <a:ext uri="{9D8B030D-6E8A-4147-A177-3AD203B41FA5}">
                      <a16:colId xmlns:a16="http://schemas.microsoft.com/office/drawing/2014/main" val="20000"/>
                    </a:ext>
                  </a:extLst>
                </a:gridCol>
                <a:gridCol w="1457933">
                  <a:extLst>
                    <a:ext uri="{9D8B030D-6E8A-4147-A177-3AD203B41FA5}">
                      <a16:colId xmlns:a16="http://schemas.microsoft.com/office/drawing/2014/main" val="20001"/>
                    </a:ext>
                  </a:extLst>
                </a:gridCol>
                <a:gridCol w="1457933">
                  <a:extLst>
                    <a:ext uri="{9D8B030D-6E8A-4147-A177-3AD203B41FA5}">
                      <a16:colId xmlns:a16="http://schemas.microsoft.com/office/drawing/2014/main" val="20002"/>
                    </a:ext>
                  </a:extLst>
                </a:gridCol>
                <a:gridCol w="1457933">
                  <a:extLst>
                    <a:ext uri="{9D8B030D-6E8A-4147-A177-3AD203B41FA5}">
                      <a16:colId xmlns:a16="http://schemas.microsoft.com/office/drawing/2014/main" val="20003"/>
                    </a:ext>
                  </a:extLst>
                </a:gridCol>
                <a:gridCol w="1457933">
                  <a:extLst>
                    <a:ext uri="{9D8B030D-6E8A-4147-A177-3AD203B41FA5}">
                      <a16:colId xmlns:a16="http://schemas.microsoft.com/office/drawing/2014/main" val="20004"/>
                    </a:ext>
                  </a:extLst>
                </a:gridCol>
                <a:gridCol w="1457933">
                  <a:extLst>
                    <a:ext uri="{9D8B030D-6E8A-4147-A177-3AD203B41FA5}">
                      <a16:colId xmlns:a16="http://schemas.microsoft.com/office/drawing/2014/main" val="20005"/>
                    </a:ext>
                  </a:extLst>
                </a:gridCol>
                <a:gridCol w="1457933">
                  <a:extLst>
                    <a:ext uri="{9D8B030D-6E8A-4147-A177-3AD203B41FA5}">
                      <a16:colId xmlns:a16="http://schemas.microsoft.com/office/drawing/2014/main" val="20006"/>
                    </a:ext>
                  </a:extLst>
                </a:gridCol>
                <a:gridCol w="1457933">
                  <a:extLst>
                    <a:ext uri="{9D8B030D-6E8A-4147-A177-3AD203B41FA5}">
                      <a16:colId xmlns:a16="http://schemas.microsoft.com/office/drawing/2014/main" val="20007"/>
                    </a:ext>
                  </a:extLst>
                </a:gridCol>
              </a:tblGrid>
              <a:tr h="441643">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BACKLOG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DEVELOPMENT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TESTING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DEPLOYMENT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3480">
                <a:tc vMerge="1">
                  <a:txBody>
                    <a:bodyPr/>
                    <a:lstStyle/>
                    <a:p>
                      <a:endParaRPr lang="en-US" dirty="0"/>
                    </a:p>
                  </a:txBody>
                  <a:tcPr/>
                </a:tc>
                <a:tc vMerge="1">
                  <a:txBody>
                    <a:bodyPr/>
                    <a:lstStyle/>
                    <a:p>
                      <a:endParaRPr lang="en-US" dirty="0"/>
                    </a:p>
                  </a:txBody>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vMerge="1">
                  <a:txBody>
                    <a:bodyPr/>
                    <a:lstStyle/>
                    <a:p>
                      <a:pPr algn="ctr"/>
                      <a:endParaRPr lang="en-US" sz="1400" dirty="0">
                        <a:latin typeface="Arial" charset="0"/>
                        <a:ea typeface="Arial" charset="0"/>
                        <a:cs typeface="Arial" charset="0"/>
                      </a:endParaRPr>
                    </a:p>
                  </a:txBody>
                  <a:tcPr anchor="ctr"/>
                </a:tc>
                <a:tc vMerge="1">
                  <a:txBody>
                    <a:bodyPr/>
                    <a:lstStyle/>
                    <a:p>
                      <a:pPr algn="ctr"/>
                      <a:endParaRPr lang="en-US" sz="1400" dirty="0">
                        <a:latin typeface="Arial" charset="0"/>
                        <a:ea typeface="Arial" charset="0"/>
                        <a:cs typeface="Arial" charset="0"/>
                      </a:endParaRPr>
                    </a:p>
                  </a:txBody>
                  <a:tcPr anchor="ctr"/>
                </a:tc>
                <a:extLst>
                  <a:ext uri="{0D108BD9-81ED-4DB2-BD59-A6C34878D82A}">
                    <a16:rowId xmlns:a16="http://schemas.microsoft.com/office/drawing/2014/main" val="10001"/>
                  </a:ext>
                </a:extLst>
              </a:tr>
              <a:tr h="4222557">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graphicFrame>
        <p:nvGraphicFramePr>
          <p:cNvPr id="27" name="Table 26"/>
          <p:cNvGraphicFramePr>
            <a:graphicFrameLocks noGrp="1"/>
          </p:cNvGraphicFramePr>
          <p:nvPr/>
        </p:nvGraphicFramePr>
        <p:xfrm>
          <a:off x="243190" y="5376815"/>
          <a:ext cx="11663464" cy="763660"/>
        </p:xfrm>
        <a:graphic>
          <a:graphicData uri="http://schemas.openxmlformats.org/drawingml/2006/table">
            <a:tbl>
              <a:tblPr firstRow="1" bandRow="1">
                <a:tableStyleId>{5C22544A-7EE6-4342-B048-85BDC9FD1C3A}</a:tableStyleId>
              </a:tblPr>
              <a:tblGrid>
                <a:gridCol w="1447065">
                  <a:extLst>
                    <a:ext uri="{9D8B030D-6E8A-4147-A177-3AD203B41FA5}">
                      <a16:colId xmlns:a16="http://schemas.microsoft.com/office/drawing/2014/main" val="20000"/>
                    </a:ext>
                  </a:extLst>
                </a:gridCol>
                <a:gridCol w="10216399">
                  <a:extLst>
                    <a:ext uri="{9D8B030D-6E8A-4147-A177-3AD203B41FA5}">
                      <a16:colId xmlns:a16="http://schemas.microsoft.com/office/drawing/2014/main" val="20001"/>
                    </a:ext>
                  </a:extLst>
                </a:gridCol>
              </a:tblGrid>
              <a:tr h="7636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MEMBERS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2">
                        <a:lumMod val="50000"/>
                      </a:schemeClr>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28" name="Freeform 27"/>
          <p:cNvSpPr/>
          <p:nvPr/>
        </p:nvSpPr>
        <p:spPr>
          <a:xfrm>
            <a:off x="191062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29" name="Freeform 28"/>
          <p:cNvSpPr/>
          <p:nvPr/>
        </p:nvSpPr>
        <p:spPr>
          <a:xfrm>
            <a:off x="275480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0" name="Freeform 29"/>
          <p:cNvSpPr/>
          <p:nvPr/>
        </p:nvSpPr>
        <p:spPr>
          <a:xfrm>
            <a:off x="359897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1" name="Freeform 30"/>
          <p:cNvSpPr/>
          <p:nvPr/>
        </p:nvSpPr>
        <p:spPr>
          <a:xfrm>
            <a:off x="444315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2" name="Freeform 31"/>
          <p:cNvSpPr/>
          <p:nvPr/>
        </p:nvSpPr>
        <p:spPr>
          <a:xfrm>
            <a:off x="528732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3" name="Freeform 32"/>
          <p:cNvSpPr/>
          <p:nvPr/>
        </p:nvSpPr>
        <p:spPr>
          <a:xfrm>
            <a:off x="613149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4" name="Freeform 33"/>
          <p:cNvSpPr/>
          <p:nvPr/>
        </p:nvSpPr>
        <p:spPr>
          <a:xfrm>
            <a:off x="697567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5" name="Freeform 34"/>
          <p:cNvSpPr/>
          <p:nvPr/>
        </p:nvSpPr>
        <p:spPr>
          <a:xfrm>
            <a:off x="781984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6" name="Freeform 35"/>
          <p:cNvSpPr/>
          <p:nvPr/>
        </p:nvSpPr>
        <p:spPr>
          <a:xfrm>
            <a:off x="866402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7" name="Freeform 36"/>
          <p:cNvSpPr/>
          <p:nvPr/>
        </p:nvSpPr>
        <p:spPr>
          <a:xfrm>
            <a:off x="950819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8" name="Freeform 37"/>
          <p:cNvSpPr/>
          <p:nvPr/>
        </p:nvSpPr>
        <p:spPr>
          <a:xfrm>
            <a:off x="10352371"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9" name="Freeform 38"/>
          <p:cNvSpPr/>
          <p:nvPr/>
        </p:nvSpPr>
        <p:spPr>
          <a:xfrm>
            <a:off x="1119654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DAILY SCRUM MEETING PRESENTATION</a:t>
            </a:r>
          </a:p>
        </p:txBody>
      </p:sp>
    </p:spTree>
    <p:extLst>
      <p:ext uri="{BB962C8B-B14F-4D97-AF65-F5344CB8AC3E}">
        <p14:creationId xmlns:p14="http://schemas.microsoft.com/office/powerpoint/2010/main" val="59129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a:xfrm>
            <a:off x="191062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29" name="Freeform 28"/>
          <p:cNvSpPr/>
          <p:nvPr/>
        </p:nvSpPr>
        <p:spPr>
          <a:xfrm>
            <a:off x="275480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0" name="Freeform 29"/>
          <p:cNvSpPr/>
          <p:nvPr/>
        </p:nvSpPr>
        <p:spPr>
          <a:xfrm>
            <a:off x="359897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1" name="Freeform 30"/>
          <p:cNvSpPr/>
          <p:nvPr/>
        </p:nvSpPr>
        <p:spPr>
          <a:xfrm>
            <a:off x="444315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2" name="Freeform 31"/>
          <p:cNvSpPr/>
          <p:nvPr/>
        </p:nvSpPr>
        <p:spPr>
          <a:xfrm>
            <a:off x="528732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3" name="Freeform 32"/>
          <p:cNvSpPr/>
          <p:nvPr/>
        </p:nvSpPr>
        <p:spPr>
          <a:xfrm>
            <a:off x="613149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4" name="Freeform 33"/>
          <p:cNvSpPr/>
          <p:nvPr/>
        </p:nvSpPr>
        <p:spPr>
          <a:xfrm>
            <a:off x="697567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5" name="Freeform 34"/>
          <p:cNvSpPr/>
          <p:nvPr/>
        </p:nvSpPr>
        <p:spPr>
          <a:xfrm>
            <a:off x="781984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6" name="Freeform 35"/>
          <p:cNvSpPr/>
          <p:nvPr/>
        </p:nvSpPr>
        <p:spPr>
          <a:xfrm>
            <a:off x="866402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7" name="Freeform 36"/>
          <p:cNvSpPr/>
          <p:nvPr/>
        </p:nvSpPr>
        <p:spPr>
          <a:xfrm>
            <a:off x="950819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8" name="Freeform 37"/>
          <p:cNvSpPr/>
          <p:nvPr/>
        </p:nvSpPr>
        <p:spPr>
          <a:xfrm>
            <a:off x="10352371"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39" name="Freeform 38"/>
          <p:cNvSpPr/>
          <p:nvPr/>
        </p:nvSpPr>
        <p:spPr>
          <a:xfrm>
            <a:off x="1119654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DAILY SCRUM MEETING ASSETS</a:t>
            </a:r>
          </a:p>
        </p:txBody>
      </p:sp>
      <p:sp>
        <p:nvSpPr>
          <p:cNvPr id="5" name="Snip Single Corner Rectangle 9">
            <a:extLst>
              <a:ext uri="{FF2B5EF4-FFF2-40B4-BE49-F238E27FC236}">
                <a16:creationId xmlns:a16="http://schemas.microsoft.com/office/drawing/2014/main" id="{9D819B81-CBE9-62B2-4197-E7D49449596C}"/>
              </a:ext>
            </a:extLst>
          </p:cNvPr>
          <p:cNvSpPr/>
          <p:nvPr/>
        </p:nvSpPr>
        <p:spPr>
          <a:xfrm>
            <a:off x="415638" y="1153339"/>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6" name="Snip Single Corner Rectangle 8">
            <a:extLst>
              <a:ext uri="{FF2B5EF4-FFF2-40B4-BE49-F238E27FC236}">
                <a16:creationId xmlns:a16="http://schemas.microsoft.com/office/drawing/2014/main" id="{B5B5612C-86A4-D92B-E4FB-FFACAEA5C472}"/>
              </a:ext>
            </a:extLst>
          </p:cNvPr>
          <p:cNvSpPr/>
          <p:nvPr/>
        </p:nvSpPr>
        <p:spPr>
          <a:xfrm>
            <a:off x="1867563" y="1153339"/>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7" name="Snip Single Corner Rectangle 11">
            <a:extLst>
              <a:ext uri="{FF2B5EF4-FFF2-40B4-BE49-F238E27FC236}">
                <a16:creationId xmlns:a16="http://schemas.microsoft.com/office/drawing/2014/main" id="{B88C7A94-0637-AC95-4BC8-75A7EB510DD6}"/>
              </a:ext>
            </a:extLst>
          </p:cNvPr>
          <p:cNvSpPr/>
          <p:nvPr/>
        </p:nvSpPr>
        <p:spPr>
          <a:xfrm>
            <a:off x="3319488" y="1153339"/>
            <a:ext cx="1127824" cy="955964"/>
          </a:xfrm>
          <a:prstGeom prst="snip1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9" name="Snip Single Corner Rectangle 12">
            <a:extLst>
              <a:ext uri="{FF2B5EF4-FFF2-40B4-BE49-F238E27FC236}">
                <a16:creationId xmlns:a16="http://schemas.microsoft.com/office/drawing/2014/main" id="{3077A774-F56F-9D01-F8EF-999F4A914450}"/>
              </a:ext>
            </a:extLst>
          </p:cNvPr>
          <p:cNvSpPr/>
          <p:nvPr/>
        </p:nvSpPr>
        <p:spPr>
          <a:xfrm>
            <a:off x="3375696" y="2500881"/>
            <a:ext cx="1127824" cy="955964"/>
          </a:xfrm>
          <a:prstGeom prst="snip1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0" name="Snip Single Corner Rectangle 13">
            <a:extLst>
              <a:ext uri="{FF2B5EF4-FFF2-40B4-BE49-F238E27FC236}">
                <a16:creationId xmlns:a16="http://schemas.microsoft.com/office/drawing/2014/main" id="{96487876-835A-FF7E-D5CA-7808F31BF113}"/>
              </a:ext>
            </a:extLst>
          </p:cNvPr>
          <p:cNvSpPr/>
          <p:nvPr/>
        </p:nvSpPr>
        <p:spPr>
          <a:xfrm>
            <a:off x="4883829" y="1150638"/>
            <a:ext cx="1127824" cy="955964"/>
          </a:xfrm>
          <a:prstGeom prst="snip1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1" name="Snip Single Corner Rectangle 16">
            <a:extLst>
              <a:ext uri="{FF2B5EF4-FFF2-40B4-BE49-F238E27FC236}">
                <a16:creationId xmlns:a16="http://schemas.microsoft.com/office/drawing/2014/main" id="{5FC89357-A237-62E3-6B0F-B7161D31E604}"/>
              </a:ext>
            </a:extLst>
          </p:cNvPr>
          <p:cNvSpPr/>
          <p:nvPr/>
        </p:nvSpPr>
        <p:spPr>
          <a:xfrm>
            <a:off x="1867563" y="2500881"/>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2" name="Snip Single Corner Rectangle 17">
            <a:extLst>
              <a:ext uri="{FF2B5EF4-FFF2-40B4-BE49-F238E27FC236}">
                <a16:creationId xmlns:a16="http://schemas.microsoft.com/office/drawing/2014/main" id="{16D2C220-6DBD-3DEF-9086-64F18FF60405}"/>
              </a:ext>
            </a:extLst>
          </p:cNvPr>
          <p:cNvSpPr/>
          <p:nvPr/>
        </p:nvSpPr>
        <p:spPr>
          <a:xfrm>
            <a:off x="415638" y="2500881"/>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3" name="Snip Single Corner Rectangle 19">
            <a:extLst>
              <a:ext uri="{FF2B5EF4-FFF2-40B4-BE49-F238E27FC236}">
                <a16:creationId xmlns:a16="http://schemas.microsoft.com/office/drawing/2014/main" id="{46F81939-8760-B50A-E8A9-5B67BE94B511}"/>
              </a:ext>
            </a:extLst>
          </p:cNvPr>
          <p:cNvSpPr/>
          <p:nvPr/>
        </p:nvSpPr>
        <p:spPr>
          <a:xfrm>
            <a:off x="4883829" y="2538219"/>
            <a:ext cx="1127824" cy="955964"/>
          </a:xfrm>
          <a:prstGeom prst="snip1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4" name="Freeform 27">
            <a:extLst>
              <a:ext uri="{FF2B5EF4-FFF2-40B4-BE49-F238E27FC236}">
                <a16:creationId xmlns:a16="http://schemas.microsoft.com/office/drawing/2014/main" id="{03B397E5-1F4F-B075-17EE-9B66460F2C35}"/>
              </a:ext>
            </a:extLst>
          </p:cNvPr>
          <p:cNvSpPr/>
          <p:nvPr/>
        </p:nvSpPr>
        <p:spPr>
          <a:xfrm>
            <a:off x="1246627"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15" name="Freeform 27">
            <a:extLst>
              <a:ext uri="{FF2B5EF4-FFF2-40B4-BE49-F238E27FC236}">
                <a16:creationId xmlns:a16="http://schemas.microsoft.com/office/drawing/2014/main" id="{EE8A9776-F347-7C91-EDC2-154C5C7EBDE9}"/>
              </a:ext>
            </a:extLst>
          </p:cNvPr>
          <p:cNvSpPr/>
          <p:nvPr/>
        </p:nvSpPr>
        <p:spPr>
          <a:xfrm>
            <a:off x="64436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XX</a:t>
            </a:r>
          </a:p>
        </p:txBody>
      </p:sp>
      <p:sp>
        <p:nvSpPr>
          <p:cNvPr id="16" name="Snip Single Corner Rectangle 9">
            <a:extLst>
              <a:ext uri="{FF2B5EF4-FFF2-40B4-BE49-F238E27FC236}">
                <a16:creationId xmlns:a16="http://schemas.microsoft.com/office/drawing/2014/main" id="{B6300F89-1F7C-9C0D-D571-2E227431EADF}"/>
              </a:ext>
            </a:extLst>
          </p:cNvPr>
          <p:cNvSpPr/>
          <p:nvPr/>
        </p:nvSpPr>
        <p:spPr>
          <a:xfrm>
            <a:off x="6335754" y="1190677"/>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7" name="Snip Single Corner Rectangle 8">
            <a:extLst>
              <a:ext uri="{FF2B5EF4-FFF2-40B4-BE49-F238E27FC236}">
                <a16:creationId xmlns:a16="http://schemas.microsoft.com/office/drawing/2014/main" id="{DC538308-6586-6FD1-113C-C046FD3AD2DC}"/>
              </a:ext>
            </a:extLst>
          </p:cNvPr>
          <p:cNvSpPr/>
          <p:nvPr/>
        </p:nvSpPr>
        <p:spPr>
          <a:xfrm>
            <a:off x="7787679" y="1190677"/>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8" name="Snip Single Corner Rectangle 11">
            <a:extLst>
              <a:ext uri="{FF2B5EF4-FFF2-40B4-BE49-F238E27FC236}">
                <a16:creationId xmlns:a16="http://schemas.microsoft.com/office/drawing/2014/main" id="{1550D172-8607-C73A-8637-7FF697B4E1AF}"/>
              </a:ext>
            </a:extLst>
          </p:cNvPr>
          <p:cNvSpPr/>
          <p:nvPr/>
        </p:nvSpPr>
        <p:spPr>
          <a:xfrm>
            <a:off x="9239604" y="1190677"/>
            <a:ext cx="1127824" cy="955964"/>
          </a:xfrm>
          <a:prstGeom prst="snip1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19" name="Snip Single Corner Rectangle 12">
            <a:extLst>
              <a:ext uri="{FF2B5EF4-FFF2-40B4-BE49-F238E27FC236}">
                <a16:creationId xmlns:a16="http://schemas.microsoft.com/office/drawing/2014/main" id="{90E5F7C8-8317-D34D-FAE3-63536391BC61}"/>
              </a:ext>
            </a:extLst>
          </p:cNvPr>
          <p:cNvSpPr/>
          <p:nvPr/>
        </p:nvSpPr>
        <p:spPr>
          <a:xfrm>
            <a:off x="9295812" y="2538219"/>
            <a:ext cx="1127824" cy="955964"/>
          </a:xfrm>
          <a:prstGeom prst="snip1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20" name="Snip Single Corner Rectangle 13">
            <a:extLst>
              <a:ext uri="{FF2B5EF4-FFF2-40B4-BE49-F238E27FC236}">
                <a16:creationId xmlns:a16="http://schemas.microsoft.com/office/drawing/2014/main" id="{F403809A-F974-8FD6-CFCA-316C68858C12}"/>
              </a:ext>
            </a:extLst>
          </p:cNvPr>
          <p:cNvSpPr/>
          <p:nvPr/>
        </p:nvSpPr>
        <p:spPr>
          <a:xfrm>
            <a:off x="10803945" y="1187976"/>
            <a:ext cx="1127824" cy="955964"/>
          </a:xfrm>
          <a:prstGeom prst="snip1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21" name="Snip Single Corner Rectangle 16">
            <a:extLst>
              <a:ext uri="{FF2B5EF4-FFF2-40B4-BE49-F238E27FC236}">
                <a16:creationId xmlns:a16="http://schemas.microsoft.com/office/drawing/2014/main" id="{704D3331-DE4E-CCC8-A78C-20622B44FCF9}"/>
              </a:ext>
            </a:extLst>
          </p:cNvPr>
          <p:cNvSpPr/>
          <p:nvPr/>
        </p:nvSpPr>
        <p:spPr>
          <a:xfrm>
            <a:off x="7787679" y="2538219"/>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22" name="Snip Single Corner Rectangle 17">
            <a:extLst>
              <a:ext uri="{FF2B5EF4-FFF2-40B4-BE49-F238E27FC236}">
                <a16:creationId xmlns:a16="http://schemas.microsoft.com/office/drawing/2014/main" id="{7C696E35-CA1B-7336-0776-B1978D0AC440}"/>
              </a:ext>
            </a:extLst>
          </p:cNvPr>
          <p:cNvSpPr/>
          <p:nvPr/>
        </p:nvSpPr>
        <p:spPr>
          <a:xfrm>
            <a:off x="6335754" y="2538219"/>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23" name="Snip Single Corner Rectangle 19">
            <a:extLst>
              <a:ext uri="{FF2B5EF4-FFF2-40B4-BE49-F238E27FC236}">
                <a16:creationId xmlns:a16="http://schemas.microsoft.com/office/drawing/2014/main" id="{1C41D1E3-52CF-4ED3-EEEA-01FDFA1616DF}"/>
              </a:ext>
            </a:extLst>
          </p:cNvPr>
          <p:cNvSpPr/>
          <p:nvPr/>
        </p:nvSpPr>
        <p:spPr>
          <a:xfrm>
            <a:off x="10803945" y="2575557"/>
            <a:ext cx="1127824" cy="955964"/>
          </a:xfrm>
          <a:prstGeom prst="snip1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TEXT</a:t>
            </a:r>
          </a:p>
        </p:txBody>
      </p:sp>
      <p:sp>
        <p:nvSpPr>
          <p:cNvPr id="24" name="TextBox 23">
            <a:extLst>
              <a:ext uri="{FF2B5EF4-FFF2-40B4-BE49-F238E27FC236}">
                <a16:creationId xmlns:a16="http://schemas.microsoft.com/office/drawing/2014/main" id="{8290A636-59C1-797D-48D0-C0B93854E0D7}"/>
              </a:ext>
            </a:extLst>
          </p:cNvPr>
          <p:cNvSpPr txBox="1"/>
          <p:nvPr/>
        </p:nvSpPr>
        <p:spPr>
          <a:xfrm>
            <a:off x="303392" y="278157"/>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ASSETS</a:t>
            </a:r>
          </a:p>
        </p:txBody>
      </p:sp>
    </p:spTree>
    <p:extLst>
      <p:ext uri="{BB962C8B-B14F-4D97-AF65-F5344CB8AC3E}">
        <p14:creationId xmlns:p14="http://schemas.microsoft.com/office/powerpoint/2010/main" val="37703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11949</TotalTime>
  <Words>278</Words>
  <Application>Microsoft Macintosh PowerPoint</Application>
  <PresentationFormat>Widescreen</PresentationFormat>
  <Paragraphs>130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25</cp:revision>
  <cp:lastPrinted>2020-08-31T22:23:58Z</cp:lastPrinted>
  <dcterms:created xsi:type="dcterms:W3CDTF">2021-07-07T23:54:57Z</dcterms:created>
  <dcterms:modified xsi:type="dcterms:W3CDTF">2023-10-12T00:59:07Z</dcterms:modified>
</cp:coreProperties>
</file>