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43" r:id="rId3"/>
    <p:sldId id="344" r:id="rId4"/>
    <p:sldId id="345" r:id="rId5"/>
    <p:sldId id="346" r:id="rId6"/>
    <p:sldId id="347" r:id="rId7"/>
    <p:sldId id="348" r:id="rId8"/>
    <p:sldId id="349" r:id="rId9"/>
    <p:sldId id="350" r:id="rId10"/>
    <p:sldId id="351"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DDE9"/>
    <a:srgbClr val="A1F4EF"/>
    <a:srgbClr val="99EBDD"/>
    <a:srgbClr val="6CD5FC"/>
    <a:srgbClr val="FF7D3A"/>
    <a:srgbClr val="E4774A"/>
    <a:srgbClr val="EAEEF3"/>
    <a:srgbClr val="F7F9FB"/>
    <a:srgbClr val="56BFD2"/>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431D37-6182-443A-9A9B-CFD980330F54}" v="37" dt="2023-09-26T01:01:52.8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C431D37-6182-443A-9A9B-CFD980330F54}"/>
    <pc:docChg chg="undo custSel addSld delSld modSld">
      <pc:chgData name="Bess Dunlevy" userId="dd4b9a8537dbe9d0" providerId="LiveId" clId="{7C431D37-6182-443A-9A9B-CFD980330F54}" dt="2023-09-26T01:02:30.917" v="164" actId="47"/>
      <pc:docMkLst>
        <pc:docMk/>
      </pc:docMkLst>
      <pc:sldChg chg="del">
        <pc:chgData name="Bess Dunlevy" userId="dd4b9a8537dbe9d0" providerId="LiveId" clId="{7C431D37-6182-443A-9A9B-CFD980330F54}" dt="2023-09-26T00:53:47.807" v="37" actId="47"/>
        <pc:sldMkLst>
          <pc:docMk/>
          <pc:sldMk cId="980201905" sldId="256"/>
        </pc:sldMkLst>
      </pc:sldChg>
      <pc:sldChg chg="addSp delSp modSp mod">
        <pc:chgData name="Bess Dunlevy" userId="dd4b9a8537dbe9d0" providerId="LiveId" clId="{7C431D37-6182-443A-9A9B-CFD980330F54}" dt="2023-09-26T01:02:22.475" v="163" actId="1076"/>
        <pc:sldMkLst>
          <pc:docMk/>
          <pc:sldMk cId="1925317832" sldId="342"/>
        </pc:sldMkLst>
        <pc:spChg chg="add mod">
          <ac:chgData name="Bess Dunlevy" userId="dd4b9a8537dbe9d0" providerId="LiveId" clId="{7C431D37-6182-443A-9A9B-CFD980330F54}" dt="2023-09-26T00:53:06.841" v="20" actId="1076"/>
          <ac:spMkLst>
            <pc:docMk/>
            <pc:sldMk cId="1925317832" sldId="342"/>
            <ac:spMk id="6" creationId="{129DC83F-78CE-38CD-D50C-0C34B94C5184}"/>
          </ac:spMkLst>
        </pc:spChg>
        <pc:spChg chg="add mod">
          <ac:chgData name="Bess Dunlevy" userId="dd4b9a8537dbe9d0" providerId="LiveId" clId="{7C431D37-6182-443A-9A9B-CFD980330F54}" dt="2023-09-26T00:53:10.548" v="22" actId="1076"/>
          <ac:spMkLst>
            <pc:docMk/>
            <pc:sldMk cId="1925317832" sldId="342"/>
            <ac:spMk id="7" creationId="{A3A7723C-4C0B-5807-1C7E-CB0AF2B821C2}"/>
          </ac:spMkLst>
        </pc:spChg>
        <pc:spChg chg="add mod">
          <ac:chgData name="Bess Dunlevy" userId="dd4b9a8537dbe9d0" providerId="LiveId" clId="{7C431D37-6182-443A-9A9B-CFD980330F54}" dt="2023-09-26T00:53:14.332" v="24" actId="1076"/>
          <ac:spMkLst>
            <pc:docMk/>
            <pc:sldMk cId="1925317832" sldId="342"/>
            <ac:spMk id="8" creationId="{60AB52D0-FBA0-ED4E-1A86-71D6EA5E6DB5}"/>
          </ac:spMkLst>
        </pc:spChg>
        <pc:spChg chg="del">
          <ac:chgData name="Bess Dunlevy" userId="dd4b9a8537dbe9d0" providerId="LiveId" clId="{7C431D37-6182-443A-9A9B-CFD980330F54}" dt="2023-09-26T00:52:15.392" v="8" actId="478"/>
          <ac:spMkLst>
            <pc:docMk/>
            <pc:sldMk cId="1925317832" sldId="342"/>
            <ac:spMk id="9" creationId="{49C08673-F274-9D31-00AF-62D0F45D88BA}"/>
          </ac:spMkLst>
        </pc:spChg>
        <pc:spChg chg="del">
          <ac:chgData name="Bess Dunlevy" userId="dd4b9a8537dbe9d0" providerId="LiveId" clId="{7C431D37-6182-443A-9A9B-CFD980330F54}" dt="2023-09-26T00:52:15.392" v="8" actId="478"/>
          <ac:spMkLst>
            <pc:docMk/>
            <pc:sldMk cId="1925317832" sldId="342"/>
            <ac:spMk id="10" creationId="{61915ACB-F59F-9E69-F9BB-58F77B741801}"/>
          </ac:spMkLst>
        </pc:spChg>
        <pc:spChg chg="mod">
          <ac:chgData name="Bess Dunlevy" userId="dd4b9a8537dbe9d0" providerId="LiveId" clId="{7C431D37-6182-443A-9A9B-CFD980330F54}" dt="2023-09-26T01:02:22.475" v="163" actId="1076"/>
          <ac:spMkLst>
            <pc:docMk/>
            <pc:sldMk cId="1925317832" sldId="342"/>
            <ac:spMk id="33" creationId="{143A449B-AAB7-994A-92CE-8F48E2CA7DF6}"/>
          </ac:spMkLst>
        </pc:spChg>
        <pc:spChg chg="mod">
          <ac:chgData name="Bess Dunlevy" userId="dd4b9a8537dbe9d0" providerId="LiveId" clId="{7C431D37-6182-443A-9A9B-CFD980330F54}" dt="2023-09-26T00:53:23.731" v="33" actId="20577"/>
          <ac:spMkLst>
            <pc:docMk/>
            <pc:sldMk cId="1925317832" sldId="342"/>
            <ac:spMk id="36" creationId="{D5577CCE-9617-4CFE-FA1F-054C9431874C}"/>
          </ac:spMkLst>
        </pc:spChg>
        <pc:picChg chg="add mod">
          <ac:chgData name="Bess Dunlevy" userId="dd4b9a8537dbe9d0" providerId="LiveId" clId="{7C431D37-6182-443A-9A9B-CFD980330F54}" dt="2023-09-26T00:52:31.796" v="12" actId="14100"/>
          <ac:picMkLst>
            <pc:docMk/>
            <pc:sldMk cId="1925317832" sldId="342"/>
            <ac:picMk id="2" creationId="{E22E66E4-852E-1E1C-A566-EDFED7B84E12}"/>
          </ac:picMkLst>
        </pc:picChg>
        <pc:picChg chg="add mod">
          <ac:chgData name="Bess Dunlevy" userId="dd4b9a8537dbe9d0" providerId="LiveId" clId="{7C431D37-6182-443A-9A9B-CFD980330F54}" dt="2023-09-26T00:52:39.294" v="14" actId="1076"/>
          <ac:picMkLst>
            <pc:docMk/>
            <pc:sldMk cId="1925317832" sldId="342"/>
            <ac:picMk id="3" creationId="{FBB2D7BF-0E8C-4916-B11D-5E4DE62A1A3D}"/>
          </ac:picMkLst>
        </pc:picChg>
        <pc:picChg chg="add mod">
          <ac:chgData name="Bess Dunlevy" userId="dd4b9a8537dbe9d0" providerId="LiveId" clId="{7C431D37-6182-443A-9A9B-CFD980330F54}" dt="2023-09-26T00:53:16.492" v="25" actId="1076"/>
          <ac:picMkLst>
            <pc:docMk/>
            <pc:sldMk cId="1925317832" sldId="342"/>
            <ac:picMk id="5" creationId="{3679FE98-7F78-4D28-9368-3E25C99B21F6}"/>
          </ac:picMkLst>
        </pc:picChg>
      </pc:sldChg>
      <pc:sldChg chg="addSp delSp modSp mod setBg">
        <pc:chgData name="Bess Dunlevy" userId="dd4b9a8537dbe9d0" providerId="LiveId" clId="{7C431D37-6182-443A-9A9B-CFD980330F54}" dt="2023-09-26T00:55:36.522" v="62" actId="20577"/>
        <pc:sldMkLst>
          <pc:docMk/>
          <pc:sldMk cId="591295454" sldId="343"/>
        </pc:sldMkLst>
        <pc:spChg chg="mod">
          <ac:chgData name="Bess Dunlevy" userId="dd4b9a8537dbe9d0" providerId="LiveId" clId="{7C431D37-6182-443A-9A9B-CFD980330F54}" dt="2023-09-26T00:55:36.522" v="62" actId="20577"/>
          <ac:spMkLst>
            <pc:docMk/>
            <pc:sldMk cId="591295454" sldId="343"/>
            <ac:spMk id="4" creationId="{26F5E477-C4DC-2AE9-89B0-D3E5376B9EF7}"/>
          </ac:spMkLst>
        </pc:spChg>
        <pc:spChg chg="del">
          <ac:chgData name="Bess Dunlevy" userId="dd4b9a8537dbe9d0" providerId="LiveId" clId="{7C431D37-6182-443A-9A9B-CFD980330F54}" dt="2023-09-26T00:53:42.291" v="35" actId="478"/>
          <ac:spMkLst>
            <pc:docMk/>
            <pc:sldMk cId="591295454" sldId="343"/>
            <ac:spMk id="28" creationId="{00000000-0000-0000-0000-000000000000}"/>
          </ac:spMkLst>
        </pc:spChg>
        <pc:spChg chg="del">
          <ac:chgData name="Bess Dunlevy" userId="dd4b9a8537dbe9d0" providerId="LiveId" clId="{7C431D37-6182-443A-9A9B-CFD980330F54}" dt="2023-09-26T00:53:42.291" v="35" actId="478"/>
          <ac:spMkLst>
            <pc:docMk/>
            <pc:sldMk cId="591295454" sldId="343"/>
            <ac:spMk id="29" creationId="{00000000-0000-0000-0000-000000000000}"/>
          </ac:spMkLst>
        </pc:spChg>
        <pc:spChg chg="del">
          <ac:chgData name="Bess Dunlevy" userId="dd4b9a8537dbe9d0" providerId="LiveId" clId="{7C431D37-6182-443A-9A9B-CFD980330F54}" dt="2023-09-26T00:53:42.291" v="35" actId="478"/>
          <ac:spMkLst>
            <pc:docMk/>
            <pc:sldMk cId="591295454" sldId="343"/>
            <ac:spMk id="30" creationId="{00000000-0000-0000-0000-000000000000}"/>
          </ac:spMkLst>
        </pc:spChg>
        <pc:spChg chg="del">
          <ac:chgData name="Bess Dunlevy" userId="dd4b9a8537dbe9d0" providerId="LiveId" clId="{7C431D37-6182-443A-9A9B-CFD980330F54}" dt="2023-09-26T00:53:42.291" v="35" actId="478"/>
          <ac:spMkLst>
            <pc:docMk/>
            <pc:sldMk cId="591295454" sldId="343"/>
            <ac:spMk id="31" creationId="{00000000-0000-0000-0000-000000000000}"/>
          </ac:spMkLst>
        </pc:spChg>
        <pc:spChg chg="del">
          <ac:chgData name="Bess Dunlevy" userId="dd4b9a8537dbe9d0" providerId="LiveId" clId="{7C431D37-6182-443A-9A9B-CFD980330F54}" dt="2023-09-26T00:53:42.291" v="35" actId="478"/>
          <ac:spMkLst>
            <pc:docMk/>
            <pc:sldMk cId="591295454" sldId="343"/>
            <ac:spMk id="32" creationId="{00000000-0000-0000-0000-000000000000}"/>
          </ac:spMkLst>
        </pc:spChg>
        <pc:spChg chg="del">
          <ac:chgData name="Bess Dunlevy" userId="dd4b9a8537dbe9d0" providerId="LiveId" clId="{7C431D37-6182-443A-9A9B-CFD980330F54}" dt="2023-09-26T00:53:42.291" v="35" actId="478"/>
          <ac:spMkLst>
            <pc:docMk/>
            <pc:sldMk cId="591295454" sldId="343"/>
            <ac:spMk id="33" creationId="{00000000-0000-0000-0000-000000000000}"/>
          </ac:spMkLst>
        </pc:spChg>
        <pc:spChg chg="del">
          <ac:chgData name="Bess Dunlevy" userId="dd4b9a8537dbe9d0" providerId="LiveId" clId="{7C431D37-6182-443A-9A9B-CFD980330F54}" dt="2023-09-26T00:53:42.291" v="35" actId="478"/>
          <ac:spMkLst>
            <pc:docMk/>
            <pc:sldMk cId="591295454" sldId="343"/>
            <ac:spMk id="34" creationId="{00000000-0000-0000-0000-000000000000}"/>
          </ac:spMkLst>
        </pc:spChg>
        <pc:spChg chg="del">
          <ac:chgData name="Bess Dunlevy" userId="dd4b9a8537dbe9d0" providerId="LiveId" clId="{7C431D37-6182-443A-9A9B-CFD980330F54}" dt="2023-09-26T00:53:42.291" v="35" actId="478"/>
          <ac:spMkLst>
            <pc:docMk/>
            <pc:sldMk cId="591295454" sldId="343"/>
            <ac:spMk id="35" creationId="{00000000-0000-0000-0000-000000000000}"/>
          </ac:spMkLst>
        </pc:spChg>
        <pc:spChg chg="del">
          <ac:chgData name="Bess Dunlevy" userId="dd4b9a8537dbe9d0" providerId="LiveId" clId="{7C431D37-6182-443A-9A9B-CFD980330F54}" dt="2023-09-26T00:53:42.291" v="35" actId="478"/>
          <ac:spMkLst>
            <pc:docMk/>
            <pc:sldMk cId="591295454" sldId="343"/>
            <ac:spMk id="36" creationId="{00000000-0000-0000-0000-000000000000}"/>
          </ac:spMkLst>
        </pc:spChg>
        <pc:spChg chg="del">
          <ac:chgData name="Bess Dunlevy" userId="dd4b9a8537dbe9d0" providerId="LiveId" clId="{7C431D37-6182-443A-9A9B-CFD980330F54}" dt="2023-09-26T00:53:42.291" v="35" actId="478"/>
          <ac:spMkLst>
            <pc:docMk/>
            <pc:sldMk cId="591295454" sldId="343"/>
            <ac:spMk id="37" creationId="{00000000-0000-0000-0000-000000000000}"/>
          </ac:spMkLst>
        </pc:spChg>
        <pc:spChg chg="del">
          <ac:chgData name="Bess Dunlevy" userId="dd4b9a8537dbe9d0" providerId="LiveId" clId="{7C431D37-6182-443A-9A9B-CFD980330F54}" dt="2023-09-26T00:53:42.291" v="35" actId="478"/>
          <ac:spMkLst>
            <pc:docMk/>
            <pc:sldMk cId="591295454" sldId="343"/>
            <ac:spMk id="38" creationId="{00000000-0000-0000-0000-000000000000}"/>
          </ac:spMkLst>
        </pc:spChg>
        <pc:spChg chg="del">
          <ac:chgData name="Bess Dunlevy" userId="dd4b9a8537dbe9d0" providerId="LiveId" clId="{7C431D37-6182-443A-9A9B-CFD980330F54}" dt="2023-09-26T00:53:42.291" v="35" actId="478"/>
          <ac:spMkLst>
            <pc:docMk/>
            <pc:sldMk cId="591295454" sldId="343"/>
            <ac:spMk id="39" creationId="{00000000-0000-0000-0000-000000000000}"/>
          </ac:spMkLst>
        </pc:spChg>
        <pc:graphicFrameChg chg="add del mod">
          <ac:chgData name="Bess Dunlevy" userId="dd4b9a8537dbe9d0" providerId="LiveId" clId="{7C431D37-6182-443A-9A9B-CFD980330F54}" dt="2023-09-26T00:54:33.046" v="40"/>
          <ac:graphicFrameMkLst>
            <pc:docMk/>
            <pc:sldMk cId="591295454" sldId="343"/>
            <ac:graphicFrameMk id="5" creationId="{274FE052-B571-892B-9A58-4D3BC8833EA3}"/>
          </ac:graphicFrameMkLst>
        </pc:graphicFrameChg>
        <pc:graphicFrameChg chg="add mod modGraphic">
          <ac:chgData name="Bess Dunlevy" userId="dd4b9a8537dbe9d0" providerId="LiveId" clId="{7C431D37-6182-443A-9A9B-CFD980330F54}" dt="2023-09-26T00:55:25.759" v="50" actId="14100"/>
          <ac:graphicFrameMkLst>
            <pc:docMk/>
            <pc:sldMk cId="591295454" sldId="343"/>
            <ac:graphicFrameMk id="7" creationId="{6A5A213A-10DC-0F65-F79F-C263BCD83ADE}"/>
          </ac:graphicFrameMkLst>
        </pc:graphicFrameChg>
        <pc:graphicFrameChg chg="del">
          <ac:chgData name="Bess Dunlevy" userId="dd4b9a8537dbe9d0" providerId="LiveId" clId="{7C431D37-6182-443A-9A9B-CFD980330F54}" dt="2023-09-26T00:53:45.115" v="36" actId="478"/>
          <ac:graphicFrameMkLst>
            <pc:docMk/>
            <pc:sldMk cId="591295454" sldId="343"/>
            <ac:graphicFrameMk id="8" creationId="{00000000-0000-0000-0000-000000000000}"/>
          </ac:graphicFrameMkLst>
        </pc:graphicFrameChg>
        <pc:graphicFrameChg chg="del">
          <ac:chgData name="Bess Dunlevy" userId="dd4b9a8537dbe9d0" providerId="LiveId" clId="{7C431D37-6182-443A-9A9B-CFD980330F54}" dt="2023-09-26T00:53:33.891" v="34" actId="478"/>
          <ac:graphicFrameMkLst>
            <pc:docMk/>
            <pc:sldMk cId="591295454" sldId="343"/>
            <ac:graphicFrameMk id="27" creationId="{00000000-0000-0000-0000-000000000000}"/>
          </ac:graphicFrameMkLst>
        </pc:graphicFrameChg>
        <pc:picChg chg="add del mod">
          <ac:chgData name="Bess Dunlevy" userId="dd4b9a8537dbe9d0" providerId="LiveId" clId="{7C431D37-6182-443A-9A9B-CFD980330F54}" dt="2023-09-26T00:54:33.046" v="40"/>
          <ac:picMkLst>
            <pc:docMk/>
            <pc:sldMk cId="591295454" sldId="343"/>
            <ac:picMk id="6" creationId="{32C83DF9-E688-0A67-C6ED-9BF2B32BBA13}"/>
          </ac:picMkLst>
        </pc:picChg>
        <pc:picChg chg="add mod">
          <ac:chgData name="Bess Dunlevy" userId="dd4b9a8537dbe9d0" providerId="LiveId" clId="{7C431D37-6182-443A-9A9B-CFD980330F54}" dt="2023-09-26T00:55:30.258" v="52" actId="1076"/>
          <ac:picMkLst>
            <pc:docMk/>
            <pc:sldMk cId="591295454" sldId="343"/>
            <ac:picMk id="9" creationId="{32C83DF9-E688-0A67-C6ED-9BF2B32BBA13}"/>
          </ac:picMkLst>
        </pc:picChg>
      </pc:sldChg>
      <pc:sldChg chg="del">
        <pc:chgData name="Bess Dunlevy" userId="dd4b9a8537dbe9d0" providerId="LiveId" clId="{7C431D37-6182-443A-9A9B-CFD980330F54}" dt="2023-09-26T00:55:52.581" v="63" actId="47"/>
        <pc:sldMkLst>
          <pc:docMk/>
          <pc:sldMk cId="377033671" sldId="344"/>
        </pc:sldMkLst>
      </pc:sldChg>
      <pc:sldChg chg="addSp delSp modSp add mod setBg">
        <pc:chgData name="Bess Dunlevy" userId="dd4b9a8537dbe9d0" providerId="LiveId" clId="{7C431D37-6182-443A-9A9B-CFD980330F54}" dt="2023-09-26T00:56:29.128" v="74" actId="1076"/>
        <pc:sldMkLst>
          <pc:docMk/>
          <pc:sldMk cId="806622561" sldId="344"/>
        </pc:sldMkLst>
        <pc:graphicFrameChg chg="add mod modGraphic">
          <ac:chgData name="Bess Dunlevy" userId="dd4b9a8537dbe9d0" providerId="LiveId" clId="{7C431D37-6182-443A-9A9B-CFD980330F54}" dt="2023-09-26T00:56:23.348" v="73" actId="14100"/>
          <ac:graphicFrameMkLst>
            <pc:docMk/>
            <pc:sldMk cId="806622561" sldId="344"/>
            <ac:graphicFrameMk id="5" creationId="{29CDAE26-EA9D-982E-7CD0-1FFA4F0F1BDB}"/>
          </ac:graphicFrameMkLst>
        </pc:graphicFrameChg>
        <pc:graphicFrameChg chg="del modGraphic">
          <ac:chgData name="Bess Dunlevy" userId="dd4b9a8537dbe9d0" providerId="LiveId" clId="{7C431D37-6182-443A-9A9B-CFD980330F54}" dt="2023-09-26T00:56:02.635" v="68" actId="478"/>
          <ac:graphicFrameMkLst>
            <pc:docMk/>
            <pc:sldMk cId="806622561" sldId="344"/>
            <ac:graphicFrameMk id="7" creationId="{6A5A213A-10DC-0F65-F79F-C263BCD83ADE}"/>
          </ac:graphicFrameMkLst>
        </pc:graphicFrameChg>
        <pc:picChg chg="add mod">
          <ac:chgData name="Bess Dunlevy" userId="dd4b9a8537dbe9d0" providerId="LiveId" clId="{7C431D37-6182-443A-9A9B-CFD980330F54}" dt="2023-09-26T00:56:29.128" v="74" actId="1076"/>
          <ac:picMkLst>
            <pc:docMk/>
            <pc:sldMk cId="806622561" sldId="344"/>
            <ac:picMk id="6" creationId="{FBB2D7BF-0E8C-4916-B11D-5E4DE62A1A3D}"/>
          </ac:picMkLst>
        </pc:picChg>
        <pc:picChg chg="del">
          <ac:chgData name="Bess Dunlevy" userId="dd4b9a8537dbe9d0" providerId="LiveId" clId="{7C431D37-6182-443A-9A9B-CFD980330F54}" dt="2023-09-26T00:55:59.824" v="66" actId="478"/>
          <ac:picMkLst>
            <pc:docMk/>
            <pc:sldMk cId="806622561" sldId="344"/>
            <ac:picMk id="9" creationId="{32C83DF9-E688-0A67-C6ED-9BF2B32BBA13}"/>
          </ac:picMkLst>
        </pc:picChg>
      </pc:sldChg>
      <pc:sldChg chg="addSp delSp modSp add mod">
        <pc:chgData name="Bess Dunlevy" userId="dd4b9a8537dbe9d0" providerId="LiveId" clId="{7C431D37-6182-443A-9A9B-CFD980330F54}" dt="2023-09-26T00:58:47.889" v="111" actId="14100"/>
        <pc:sldMkLst>
          <pc:docMk/>
          <pc:sldMk cId="599711567" sldId="345"/>
        </pc:sldMkLst>
        <pc:graphicFrameChg chg="del">
          <ac:chgData name="Bess Dunlevy" userId="dd4b9a8537dbe9d0" providerId="LiveId" clId="{7C431D37-6182-443A-9A9B-CFD980330F54}" dt="2023-09-26T00:56:42.030" v="79" actId="478"/>
          <ac:graphicFrameMkLst>
            <pc:docMk/>
            <pc:sldMk cId="599711567" sldId="345"/>
            <ac:graphicFrameMk id="5" creationId="{29CDAE26-EA9D-982E-7CD0-1FFA4F0F1BDB}"/>
          </ac:graphicFrameMkLst>
        </pc:graphicFrameChg>
        <pc:graphicFrameChg chg="add mod modGraphic">
          <ac:chgData name="Bess Dunlevy" userId="dd4b9a8537dbe9d0" providerId="LiveId" clId="{7C431D37-6182-443A-9A9B-CFD980330F54}" dt="2023-09-26T00:57:07.306" v="86" actId="14100"/>
          <ac:graphicFrameMkLst>
            <pc:docMk/>
            <pc:sldMk cId="599711567" sldId="345"/>
            <ac:graphicFrameMk id="7" creationId="{613C31BB-4437-5B58-C24F-FC6F82984F0E}"/>
          </ac:graphicFrameMkLst>
        </pc:graphicFrameChg>
        <pc:picChg chg="del">
          <ac:chgData name="Bess Dunlevy" userId="dd4b9a8537dbe9d0" providerId="LiveId" clId="{7C431D37-6182-443A-9A9B-CFD980330F54}" dt="2023-09-26T00:56:40.554" v="78" actId="478"/>
          <ac:picMkLst>
            <pc:docMk/>
            <pc:sldMk cId="599711567" sldId="345"/>
            <ac:picMk id="6" creationId="{FBB2D7BF-0E8C-4916-B11D-5E4DE62A1A3D}"/>
          </ac:picMkLst>
        </pc:picChg>
        <pc:picChg chg="add mod">
          <ac:chgData name="Bess Dunlevy" userId="dd4b9a8537dbe9d0" providerId="LiveId" clId="{7C431D37-6182-443A-9A9B-CFD980330F54}" dt="2023-09-26T00:58:47.889" v="111" actId="14100"/>
          <ac:picMkLst>
            <pc:docMk/>
            <pc:sldMk cId="599711567" sldId="345"/>
            <ac:picMk id="8" creationId="{E22E66E4-852E-1E1C-A566-EDFED7B84E12}"/>
          </ac:picMkLst>
        </pc:picChg>
      </pc:sldChg>
      <pc:sldChg chg="addSp delSp modSp add mod">
        <pc:chgData name="Bess Dunlevy" userId="dd4b9a8537dbe9d0" providerId="LiveId" clId="{7C431D37-6182-443A-9A9B-CFD980330F54}" dt="2023-09-26T00:57:59.002" v="98" actId="1076"/>
        <pc:sldMkLst>
          <pc:docMk/>
          <pc:sldMk cId="611559021" sldId="346"/>
        </pc:sldMkLst>
        <pc:graphicFrameChg chg="del modGraphic">
          <ac:chgData name="Bess Dunlevy" userId="dd4b9a8537dbe9d0" providerId="LiveId" clId="{7C431D37-6182-443A-9A9B-CFD980330F54}" dt="2023-09-26T00:57:18.286" v="90" actId="478"/>
          <ac:graphicFrameMkLst>
            <pc:docMk/>
            <pc:sldMk cId="611559021" sldId="346"/>
            <ac:graphicFrameMk id="5" creationId="{29CDAE26-EA9D-982E-7CD0-1FFA4F0F1BDB}"/>
          </ac:graphicFrameMkLst>
        </pc:graphicFrameChg>
        <pc:graphicFrameChg chg="add del mod">
          <ac:chgData name="Bess Dunlevy" userId="dd4b9a8537dbe9d0" providerId="LiveId" clId="{7C431D37-6182-443A-9A9B-CFD980330F54}" dt="2023-09-26T00:57:25.152" v="92"/>
          <ac:graphicFrameMkLst>
            <pc:docMk/>
            <pc:sldMk cId="611559021" sldId="346"/>
            <ac:graphicFrameMk id="7" creationId="{4DD418EA-4F42-F01F-B39A-AD32CD0326F8}"/>
          </ac:graphicFrameMkLst>
        </pc:graphicFrameChg>
        <pc:graphicFrameChg chg="add mod modGraphic">
          <ac:chgData name="Bess Dunlevy" userId="dd4b9a8537dbe9d0" providerId="LiveId" clId="{7C431D37-6182-443A-9A9B-CFD980330F54}" dt="2023-09-26T00:57:55.550" v="97" actId="14100"/>
          <ac:graphicFrameMkLst>
            <pc:docMk/>
            <pc:sldMk cId="611559021" sldId="346"/>
            <ac:graphicFrameMk id="9" creationId="{F228ACC6-E064-0A08-E394-FD88821F2558}"/>
          </ac:graphicFrameMkLst>
        </pc:graphicFrameChg>
        <pc:picChg chg="del">
          <ac:chgData name="Bess Dunlevy" userId="dd4b9a8537dbe9d0" providerId="LiveId" clId="{7C431D37-6182-443A-9A9B-CFD980330F54}" dt="2023-09-26T00:57:15.928" v="88" actId="478"/>
          <ac:picMkLst>
            <pc:docMk/>
            <pc:sldMk cId="611559021" sldId="346"/>
            <ac:picMk id="6" creationId="{FBB2D7BF-0E8C-4916-B11D-5E4DE62A1A3D}"/>
          </ac:picMkLst>
        </pc:picChg>
        <pc:picChg chg="add del mod">
          <ac:chgData name="Bess Dunlevy" userId="dd4b9a8537dbe9d0" providerId="LiveId" clId="{7C431D37-6182-443A-9A9B-CFD980330F54}" dt="2023-09-26T00:57:25.152" v="92"/>
          <ac:picMkLst>
            <pc:docMk/>
            <pc:sldMk cId="611559021" sldId="346"/>
            <ac:picMk id="8" creationId="{3679FE98-7F78-4D28-9368-3E25C99B21F6}"/>
          </ac:picMkLst>
        </pc:picChg>
        <pc:picChg chg="add mod">
          <ac:chgData name="Bess Dunlevy" userId="dd4b9a8537dbe9d0" providerId="LiveId" clId="{7C431D37-6182-443A-9A9B-CFD980330F54}" dt="2023-09-26T00:57:59.002" v="98" actId="1076"/>
          <ac:picMkLst>
            <pc:docMk/>
            <pc:sldMk cId="611559021" sldId="346"/>
            <ac:picMk id="10" creationId="{3679FE98-7F78-4D28-9368-3E25C99B21F6}"/>
          </ac:picMkLst>
        </pc:picChg>
      </pc:sldChg>
      <pc:sldChg chg="addSp delSp modSp add mod">
        <pc:chgData name="Bess Dunlevy" userId="dd4b9a8537dbe9d0" providerId="LiveId" clId="{7C431D37-6182-443A-9A9B-CFD980330F54}" dt="2023-09-26T00:58:53.826" v="112" actId="14100"/>
        <pc:sldMkLst>
          <pc:docMk/>
          <pc:sldMk cId="3178488839" sldId="347"/>
        </pc:sldMkLst>
        <pc:graphicFrameChg chg="del">
          <ac:chgData name="Bess Dunlevy" userId="dd4b9a8537dbe9d0" providerId="LiveId" clId="{7C431D37-6182-443A-9A9B-CFD980330F54}" dt="2023-09-26T00:58:03.388" v="100" actId="478"/>
          <ac:graphicFrameMkLst>
            <pc:docMk/>
            <pc:sldMk cId="3178488839" sldId="347"/>
            <ac:graphicFrameMk id="5" creationId="{29CDAE26-EA9D-982E-7CD0-1FFA4F0F1BDB}"/>
          </ac:graphicFrameMkLst>
        </pc:graphicFrameChg>
        <pc:graphicFrameChg chg="add mod modGraphic">
          <ac:chgData name="Bess Dunlevy" userId="dd4b9a8537dbe9d0" providerId="LiveId" clId="{7C431D37-6182-443A-9A9B-CFD980330F54}" dt="2023-09-26T00:58:35.300" v="109" actId="14100"/>
          <ac:graphicFrameMkLst>
            <pc:docMk/>
            <pc:sldMk cId="3178488839" sldId="347"/>
            <ac:graphicFrameMk id="7" creationId="{B06E0E16-CF79-0939-D3C6-AE3F83496D63}"/>
          </ac:graphicFrameMkLst>
        </pc:graphicFrameChg>
        <pc:picChg chg="del">
          <ac:chgData name="Bess Dunlevy" userId="dd4b9a8537dbe9d0" providerId="LiveId" clId="{7C431D37-6182-443A-9A9B-CFD980330F54}" dt="2023-09-26T00:58:01.741" v="99" actId="478"/>
          <ac:picMkLst>
            <pc:docMk/>
            <pc:sldMk cId="3178488839" sldId="347"/>
            <ac:picMk id="6" creationId="{FBB2D7BF-0E8C-4916-B11D-5E4DE62A1A3D}"/>
          </ac:picMkLst>
        </pc:picChg>
        <pc:picChg chg="add mod">
          <ac:chgData name="Bess Dunlevy" userId="dd4b9a8537dbe9d0" providerId="LiveId" clId="{7C431D37-6182-443A-9A9B-CFD980330F54}" dt="2023-09-26T00:58:53.826" v="112" actId="14100"/>
          <ac:picMkLst>
            <pc:docMk/>
            <pc:sldMk cId="3178488839" sldId="347"/>
            <ac:picMk id="8" creationId="{D54B7418-01F9-4A0E-AB63-34EB6240444F}"/>
          </ac:picMkLst>
        </pc:picChg>
      </pc:sldChg>
      <pc:sldChg chg="addSp delSp modSp add mod">
        <pc:chgData name="Bess Dunlevy" userId="dd4b9a8537dbe9d0" providerId="LiveId" clId="{7C431D37-6182-443A-9A9B-CFD980330F54}" dt="2023-09-26T00:59:17.181" v="120" actId="1076"/>
        <pc:sldMkLst>
          <pc:docMk/>
          <pc:sldMk cId="168741520" sldId="348"/>
        </pc:sldMkLst>
        <pc:graphicFrameChg chg="add del mod">
          <ac:chgData name="Bess Dunlevy" userId="dd4b9a8537dbe9d0" providerId="LiveId" clId="{7C431D37-6182-443A-9A9B-CFD980330F54}" dt="2023-09-26T00:59:02.097" v="114"/>
          <ac:graphicFrameMkLst>
            <pc:docMk/>
            <pc:sldMk cId="168741520" sldId="348"/>
            <ac:graphicFrameMk id="5" creationId="{BA7E7FC0-8911-9649-739F-12972450DE82}"/>
          </ac:graphicFrameMkLst>
        </pc:graphicFrameChg>
        <pc:graphicFrameChg chg="add mod modGraphic">
          <ac:chgData name="Bess Dunlevy" userId="dd4b9a8537dbe9d0" providerId="LiveId" clId="{7C431D37-6182-443A-9A9B-CFD980330F54}" dt="2023-09-26T00:59:12.528" v="118" actId="14100"/>
          <ac:graphicFrameMkLst>
            <pc:docMk/>
            <pc:sldMk cId="168741520" sldId="348"/>
            <ac:graphicFrameMk id="7" creationId="{BEF0C598-507C-DCBD-CC39-33230B0F9364}"/>
          </ac:graphicFrameMkLst>
        </pc:graphicFrameChg>
        <pc:picChg chg="add del mod">
          <ac:chgData name="Bess Dunlevy" userId="dd4b9a8537dbe9d0" providerId="LiveId" clId="{7C431D37-6182-443A-9A9B-CFD980330F54}" dt="2023-09-26T00:59:02.097" v="114"/>
          <ac:picMkLst>
            <pc:docMk/>
            <pc:sldMk cId="168741520" sldId="348"/>
            <ac:picMk id="6" creationId="{C14B8A1D-4B14-4414-8243-DC28D47F8041}"/>
          </ac:picMkLst>
        </pc:picChg>
        <pc:picChg chg="add mod">
          <ac:chgData name="Bess Dunlevy" userId="dd4b9a8537dbe9d0" providerId="LiveId" clId="{7C431D37-6182-443A-9A9B-CFD980330F54}" dt="2023-09-26T00:59:17.181" v="120" actId="1076"/>
          <ac:picMkLst>
            <pc:docMk/>
            <pc:sldMk cId="168741520" sldId="348"/>
            <ac:picMk id="8" creationId="{C14B8A1D-4B14-4414-8243-DC28D47F8041}"/>
          </ac:picMkLst>
        </pc:picChg>
      </pc:sldChg>
      <pc:sldChg chg="addSp delSp modSp add mod">
        <pc:chgData name="Bess Dunlevy" userId="dd4b9a8537dbe9d0" providerId="LiveId" clId="{7C431D37-6182-443A-9A9B-CFD980330F54}" dt="2023-09-26T00:59:42.954" v="128" actId="1076"/>
        <pc:sldMkLst>
          <pc:docMk/>
          <pc:sldMk cId="2733955452" sldId="349"/>
        </pc:sldMkLst>
        <pc:graphicFrameChg chg="add del mod">
          <ac:chgData name="Bess Dunlevy" userId="dd4b9a8537dbe9d0" providerId="LiveId" clId="{7C431D37-6182-443A-9A9B-CFD980330F54}" dt="2023-09-26T00:59:26.693" v="122"/>
          <ac:graphicFrameMkLst>
            <pc:docMk/>
            <pc:sldMk cId="2733955452" sldId="349"/>
            <ac:graphicFrameMk id="5" creationId="{B70F0D0A-D853-DC0A-78D2-18F2DBF3D82E}"/>
          </ac:graphicFrameMkLst>
        </pc:graphicFrameChg>
        <pc:graphicFrameChg chg="add mod modGraphic">
          <ac:chgData name="Bess Dunlevy" userId="dd4b9a8537dbe9d0" providerId="LiveId" clId="{7C431D37-6182-443A-9A9B-CFD980330F54}" dt="2023-09-26T00:59:39.699" v="127" actId="14100"/>
          <ac:graphicFrameMkLst>
            <pc:docMk/>
            <pc:sldMk cId="2733955452" sldId="349"/>
            <ac:graphicFrameMk id="7" creationId="{4D945386-8210-5786-CD47-C0923C776162}"/>
          </ac:graphicFrameMkLst>
        </pc:graphicFrameChg>
        <pc:picChg chg="add del mod">
          <ac:chgData name="Bess Dunlevy" userId="dd4b9a8537dbe9d0" providerId="LiveId" clId="{7C431D37-6182-443A-9A9B-CFD980330F54}" dt="2023-09-26T00:59:26.693" v="122"/>
          <ac:picMkLst>
            <pc:docMk/>
            <pc:sldMk cId="2733955452" sldId="349"/>
            <ac:picMk id="6" creationId="{B749C84B-CDD5-4426-B2C9-3887CC8CA187}"/>
          </ac:picMkLst>
        </pc:picChg>
        <pc:picChg chg="add mod">
          <ac:chgData name="Bess Dunlevy" userId="dd4b9a8537dbe9d0" providerId="LiveId" clId="{7C431D37-6182-443A-9A9B-CFD980330F54}" dt="2023-09-26T00:59:42.954" v="128" actId="1076"/>
          <ac:picMkLst>
            <pc:docMk/>
            <pc:sldMk cId="2733955452" sldId="349"/>
            <ac:picMk id="8" creationId="{B749C84B-CDD5-4426-B2C9-3887CC8CA187}"/>
          </ac:picMkLst>
        </pc:picChg>
      </pc:sldChg>
      <pc:sldChg chg="addSp modSp add mod">
        <pc:chgData name="Bess Dunlevy" userId="dd4b9a8537dbe9d0" providerId="LiveId" clId="{7C431D37-6182-443A-9A9B-CFD980330F54}" dt="2023-09-26T01:00:10.867" v="134" actId="1076"/>
        <pc:sldMkLst>
          <pc:docMk/>
          <pc:sldMk cId="2889454952" sldId="350"/>
        </pc:sldMkLst>
        <pc:graphicFrameChg chg="add mod modGraphic">
          <ac:chgData name="Bess Dunlevy" userId="dd4b9a8537dbe9d0" providerId="LiveId" clId="{7C431D37-6182-443A-9A9B-CFD980330F54}" dt="2023-09-26T01:00:07.567" v="133" actId="14100"/>
          <ac:graphicFrameMkLst>
            <pc:docMk/>
            <pc:sldMk cId="2889454952" sldId="350"/>
            <ac:graphicFrameMk id="5" creationId="{48454E76-7C96-3E47-BB1B-4E9BE98CBE80}"/>
          </ac:graphicFrameMkLst>
        </pc:graphicFrameChg>
        <pc:picChg chg="add mod">
          <ac:chgData name="Bess Dunlevy" userId="dd4b9a8537dbe9d0" providerId="LiveId" clId="{7C431D37-6182-443A-9A9B-CFD980330F54}" dt="2023-09-26T01:00:10.867" v="134" actId="1076"/>
          <ac:picMkLst>
            <pc:docMk/>
            <pc:sldMk cId="2889454952" sldId="350"/>
            <ac:picMk id="6" creationId="{2E8F45E1-A4EB-47DF-8CD5-B376BC9C7AC8}"/>
          </ac:picMkLst>
        </pc:picChg>
      </pc:sldChg>
      <pc:sldChg chg="addSp modSp add mod">
        <pc:chgData name="Bess Dunlevy" userId="dd4b9a8537dbe9d0" providerId="LiveId" clId="{7C431D37-6182-443A-9A9B-CFD980330F54}" dt="2023-09-26T01:02:08.154" v="162" actId="14100"/>
        <pc:sldMkLst>
          <pc:docMk/>
          <pc:sldMk cId="2817003364" sldId="351"/>
        </pc:sldMkLst>
        <pc:graphicFrameChg chg="add mod">
          <ac:chgData name="Bess Dunlevy" userId="dd4b9a8537dbe9d0" providerId="LiveId" clId="{7C431D37-6182-443A-9A9B-CFD980330F54}" dt="2023-09-26T01:00:50.427" v="141" actId="1076"/>
          <ac:graphicFrameMkLst>
            <pc:docMk/>
            <pc:sldMk cId="2817003364" sldId="351"/>
            <ac:graphicFrameMk id="5" creationId="{7E5BB482-F3A1-682B-3415-D1E384CB6B3C}"/>
          </ac:graphicFrameMkLst>
        </pc:graphicFrameChg>
        <pc:graphicFrameChg chg="add mod modGraphic">
          <ac:chgData name="Bess Dunlevy" userId="dd4b9a8537dbe9d0" providerId="LiveId" clId="{7C431D37-6182-443A-9A9B-CFD980330F54}" dt="2023-09-26T01:02:08.154" v="162" actId="14100"/>
          <ac:graphicFrameMkLst>
            <pc:docMk/>
            <pc:sldMk cId="2817003364" sldId="351"/>
            <ac:graphicFrameMk id="7" creationId="{27DDF839-3D64-DFC8-34E8-194B552B9383}"/>
          </ac:graphicFrameMkLst>
        </pc:graphicFrameChg>
        <pc:picChg chg="add mod ord">
          <ac:chgData name="Bess Dunlevy" userId="dd4b9a8537dbe9d0" providerId="LiveId" clId="{7C431D37-6182-443A-9A9B-CFD980330F54}" dt="2023-09-26T01:01:27.664" v="152" actId="1076"/>
          <ac:picMkLst>
            <pc:docMk/>
            <pc:sldMk cId="2817003364" sldId="351"/>
            <ac:picMk id="6" creationId="{09864F4C-B86C-55D2-53D4-23A80FBA31D5}"/>
          </ac:picMkLst>
        </pc:picChg>
        <pc:picChg chg="add mod">
          <ac:chgData name="Bess Dunlevy" userId="dd4b9a8537dbe9d0" providerId="LiveId" clId="{7C431D37-6182-443A-9A9B-CFD980330F54}" dt="2023-09-26T01:00:53.700" v="142"/>
          <ac:picMkLst>
            <pc:docMk/>
            <pc:sldMk cId="2817003364" sldId="351"/>
            <ac:picMk id="8" creationId="{09864F4C-B86C-55D2-53D4-23A80FBA31D5}"/>
          </ac:picMkLst>
        </pc:picChg>
      </pc:sldChg>
      <pc:sldChg chg="add del">
        <pc:chgData name="Bess Dunlevy" userId="dd4b9a8537dbe9d0" providerId="LiveId" clId="{7C431D37-6182-443A-9A9B-CFD980330F54}" dt="2023-09-26T01:02:30.917" v="164" actId="47"/>
        <pc:sldMkLst>
          <pc:docMk/>
          <pc:sldMk cId="3362241620" sldId="35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hyperlink" Target="https://www.smartsheet.com/try-it?trp=11858&amp;utm_source=template-powerpoint&amp;utm_medium=content&amp;utm_campaign=Scrum+Meeting+Agenda-powerpoint-11858&amp;lpa=Scrum+Meeting+Agenda+powerpoint+11858"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 Id="rId9" Type="http://schemas.openxmlformats.org/officeDocument/2006/relationships/image" Target="../media/image7.svg"/></Relationships>
</file>

<file path=ppt/slides/_rels/slide10.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48504" y="210285"/>
            <a:ext cx="7747358" cy="1446550"/>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SCRUM MEETING </a:t>
            </a:r>
            <a:br>
              <a:rPr lang="en-US" sz="4400" b="1" dirty="0">
                <a:solidFill>
                  <a:schemeClr val="tx1">
                    <a:lumMod val="65000"/>
                    <a:lumOff val="35000"/>
                  </a:schemeClr>
                </a:solidFill>
                <a:latin typeface="Century Gothic" panose="020B0502020202020204" pitchFamily="34" charset="0"/>
              </a:rPr>
            </a:br>
            <a:r>
              <a:rPr lang="en-US" sz="4400" b="1" dirty="0">
                <a:solidFill>
                  <a:schemeClr val="tx1">
                    <a:lumMod val="65000"/>
                    <a:lumOff val="35000"/>
                  </a:schemeClr>
                </a:solidFill>
                <a:latin typeface="Century Gothic" panose="020B0502020202020204" pitchFamily="34" charset="0"/>
              </a:rPr>
              <a:t>AGENDA TEMPLATE</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SCRUM MEETING AGENDA PRESENTATION TEMPLATE</a:t>
            </a:r>
          </a:p>
        </p:txBody>
      </p:sp>
      <p:pic>
        <p:nvPicPr>
          <p:cNvPr id="2" name="Graphic 12" descr="Customer review outline">
            <a:extLst>
              <a:ext uri="{FF2B5EF4-FFF2-40B4-BE49-F238E27FC236}">
                <a16:creationId xmlns:a16="http://schemas.microsoft.com/office/drawing/2014/main" id="{E22E66E4-852E-1E1C-A566-EDFED7B84E12}"/>
              </a:ext>
            </a:extLst>
          </p:cNvPr>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3316" y="2005057"/>
            <a:ext cx="914400" cy="914400"/>
          </a:xfrm>
          <a:prstGeom prst="rect">
            <a:avLst/>
          </a:prstGeom>
        </p:spPr>
      </p:pic>
      <p:pic>
        <p:nvPicPr>
          <p:cNvPr id="3" name="Graphic 11" descr="Run outline">
            <a:extLst>
              <a:ext uri="{FF2B5EF4-FFF2-40B4-BE49-F238E27FC236}">
                <a16:creationId xmlns:a16="http://schemas.microsoft.com/office/drawing/2014/main" id="{FBB2D7BF-0E8C-4916-B11D-5E4DE62A1A3D}"/>
              </a:ext>
            </a:extLst>
          </p:cNvPr>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1492719" y="3235262"/>
            <a:ext cx="914400" cy="914400"/>
          </a:xfrm>
          <a:prstGeom prst="rect">
            <a:avLst/>
          </a:prstGeom>
        </p:spPr>
      </p:pic>
      <p:pic>
        <p:nvPicPr>
          <p:cNvPr id="5" name="Graphic 13" descr="Magnifying glass outline">
            <a:extLst>
              <a:ext uri="{FF2B5EF4-FFF2-40B4-BE49-F238E27FC236}">
                <a16:creationId xmlns:a16="http://schemas.microsoft.com/office/drawing/2014/main" id="{3679FE98-7F78-4D28-9368-3E25C99B21F6}"/>
              </a:ext>
            </a:extLst>
          </p:cNvPr>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2621775" y="4573865"/>
            <a:ext cx="914400" cy="914400"/>
          </a:xfrm>
          <a:prstGeom prst="rect">
            <a:avLst/>
          </a:prstGeom>
        </p:spPr>
      </p:pic>
      <p:sp>
        <p:nvSpPr>
          <p:cNvPr id="6" name="Oval 5">
            <a:extLst>
              <a:ext uri="{FF2B5EF4-FFF2-40B4-BE49-F238E27FC236}">
                <a16:creationId xmlns:a16="http://schemas.microsoft.com/office/drawing/2014/main" id="{129DC83F-78CE-38CD-D50C-0C34B94C5184}"/>
              </a:ext>
            </a:extLst>
          </p:cNvPr>
          <p:cNvSpPr/>
          <p:nvPr/>
        </p:nvSpPr>
        <p:spPr>
          <a:xfrm>
            <a:off x="119900" y="1797930"/>
            <a:ext cx="1321231" cy="1321231"/>
          </a:xfrm>
          <a:prstGeom prst="ellipse">
            <a:avLst/>
          </a:prstGeom>
          <a:no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A3A7723C-4C0B-5807-1C7E-CB0AF2B821C2}"/>
              </a:ext>
            </a:extLst>
          </p:cNvPr>
          <p:cNvSpPr/>
          <p:nvPr/>
        </p:nvSpPr>
        <p:spPr>
          <a:xfrm>
            <a:off x="1289303" y="2979223"/>
            <a:ext cx="1321231" cy="1321231"/>
          </a:xfrm>
          <a:prstGeom prst="ellipse">
            <a:avLst/>
          </a:prstGeom>
          <a:no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0AB52D0-FBA0-ED4E-1A86-71D6EA5E6DB5}"/>
              </a:ext>
            </a:extLst>
          </p:cNvPr>
          <p:cNvSpPr/>
          <p:nvPr/>
        </p:nvSpPr>
        <p:spPr>
          <a:xfrm>
            <a:off x="2407119" y="4358384"/>
            <a:ext cx="1321231" cy="1321231"/>
          </a:xfrm>
          <a:prstGeom prst="ellipse">
            <a:avLst/>
          </a:prstGeom>
          <a:no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SCRUM MEETING AGENDA</a:t>
            </a:r>
          </a:p>
        </p:txBody>
      </p:sp>
      <p:graphicFrame>
        <p:nvGraphicFramePr>
          <p:cNvPr id="5" name="Table 4">
            <a:extLst>
              <a:ext uri="{FF2B5EF4-FFF2-40B4-BE49-F238E27FC236}">
                <a16:creationId xmlns:a16="http://schemas.microsoft.com/office/drawing/2014/main" id="{7E5BB482-F3A1-682B-3415-D1E384CB6B3C}"/>
              </a:ext>
            </a:extLst>
          </p:cNvPr>
          <p:cNvGraphicFramePr>
            <a:graphicFrameLocks noGrp="1"/>
          </p:cNvGraphicFramePr>
          <p:nvPr>
            <p:extLst>
              <p:ext uri="{D42A27DB-BD31-4B8C-83A1-F6EECF244321}">
                <p14:modId xmlns:p14="http://schemas.microsoft.com/office/powerpoint/2010/main" val="3179303996"/>
              </p:ext>
            </p:extLst>
          </p:nvPr>
        </p:nvGraphicFramePr>
        <p:xfrm>
          <a:off x="536310" y="-9321765"/>
          <a:ext cx="10515605" cy="2033517"/>
        </p:xfrm>
        <a:graphic>
          <a:graphicData uri="http://schemas.openxmlformats.org/drawingml/2006/table">
            <a:tbl>
              <a:tblPr/>
              <a:tblGrid>
                <a:gridCol w="214167">
                  <a:extLst>
                    <a:ext uri="{9D8B030D-6E8A-4147-A177-3AD203B41FA5}">
                      <a16:colId xmlns:a16="http://schemas.microsoft.com/office/drawing/2014/main" val="2164204486"/>
                    </a:ext>
                  </a:extLst>
                </a:gridCol>
                <a:gridCol w="592529">
                  <a:extLst>
                    <a:ext uri="{9D8B030D-6E8A-4147-A177-3AD203B41FA5}">
                      <a16:colId xmlns:a16="http://schemas.microsoft.com/office/drawing/2014/main" val="3857804962"/>
                    </a:ext>
                  </a:extLst>
                </a:gridCol>
                <a:gridCol w="592529">
                  <a:extLst>
                    <a:ext uri="{9D8B030D-6E8A-4147-A177-3AD203B41FA5}">
                      <a16:colId xmlns:a16="http://schemas.microsoft.com/office/drawing/2014/main" val="1925944314"/>
                    </a:ext>
                  </a:extLst>
                </a:gridCol>
                <a:gridCol w="592529">
                  <a:extLst>
                    <a:ext uri="{9D8B030D-6E8A-4147-A177-3AD203B41FA5}">
                      <a16:colId xmlns:a16="http://schemas.microsoft.com/office/drawing/2014/main" val="17685401"/>
                    </a:ext>
                  </a:extLst>
                </a:gridCol>
                <a:gridCol w="592529">
                  <a:extLst>
                    <a:ext uri="{9D8B030D-6E8A-4147-A177-3AD203B41FA5}">
                      <a16:colId xmlns:a16="http://schemas.microsoft.com/office/drawing/2014/main" val="167251072"/>
                    </a:ext>
                  </a:extLst>
                </a:gridCol>
                <a:gridCol w="592529">
                  <a:extLst>
                    <a:ext uri="{9D8B030D-6E8A-4147-A177-3AD203B41FA5}">
                      <a16:colId xmlns:a16="http://schemas.microsoft.com/office/drawing/2014/main" val="2751006433"/>
                    </a:ext>
                  </a:extLst>
                </a:gridCol>
                <a:gridCol w="592529">
                  <a:extLst>
                    <a:ext uri="{9D8B030D-6E8A-4147-A177-3AD203B41FA5}">
                      <a16:colId xmlns:a16="http://schemas.microsoft.com/office/drawing/2014/main" val="2059933154"/>
                    </a:ext>
                  </a:extLst>
                </a:gridCol>
                <a:gridCol w="592529">
                  <a:extLst>
                    <a:ext uri="{9D8B030D-6E8A-4147-A177-3AD203B41FA5}">
                      <a16:colId xmlns:a16="http://schemas.microsoft.com/office/drawing/2014/main" val="1931681771"/>
                    </a:ext>
                  </a:extLst>
                </a:gridCol>
                <a:gridCol w="592529">
                  <a:extLst>
                    <a:ext uri="{9D8B030D-6E8A-4147-A177-3AD203B41FA5}">
                      <a16:colId xmlns:a16="http://schemas.microsoft.com/office/drawing/2014/main" val="591537001"/>
                    </a:ext>
                  </a:extLst>
                </a:gridCol>
                <a:gridCol w="214167">
                  <a:extLst>
                    <a:ext uri="{9D8B030D-6E8A-4147-A177-3AD203B41FA5}">
                      <a16:colId xmlns:a16="http://schemas.microsoft.com/office/drawing/2014/main" val="748628685"/>
                    </a:ext>
                  </a:extLst>
                </a:gridCol>
                <a:gridCol w="178473">
                  <a:extLst>
                    <a:ext uri="{9D8B030D-6E8A-4147-A177-3AD203B41FA5}">
                      <a16:colId xmlns:a16="http://schemas.microsoft.com/office/drawing/2014/main" val="4047137521"/>
                    </a:ext>
                  </a:extLst>
                </a:gridCol>
                <a:gridCol w="214167">
                  <a:extLst>
                    <a:ext uri="{9D8B030D-6E8A-4147-A177-3AD203B41FA5}">
                      <a16:colId xmlns:a16="http://schemas.microsoft.com/office/drawing/2014/main" val="625911308"/>
                    </a:ext>
                  </a:extLst>
                </a:gridCol>
                <a:gridCol w="592529">
                  <a:extLst>
                    <a:ext uri="{9D8B030D-6E8A-4147-A177-3AD203B41FA5}">
                      <a16:colId xmlns:a16="http://schemas.microsoft.com/office/drawing/2014/main" val="1975798695"/>
                    </a:ext>
                  </a:extLst>
                </a:gridCol>
                <a:gridCol w="592529">
                  <a:extLst>
                    <a:ext uri="{9D8B030D-6E8A-4147-A177-3AD203B41FA5}">
                      <a16:colId xmlns:a16="http://schemas.microsoft.com/office/drawing/2014/main" val="4283862933"/>
                    </a:ext>
                  </a:extLst>
                </a:gridCol>
                <a:gridCol w="592529">
                  <a:extLst>
                    <a:ext uri="{9D8B030D-6E8A-4147-A177-3AD203B41FA5}">
                      <a16:colId xmlns:a16="http://schemas.microsoft.com/office/drawing/2014/main" val="2227779213"/>
                    </a:ext>
                  </a:extLst>
                </a:gridCol>
                <a:gridCol w="592529">
                  <a:extLst>
                    <a:ext uri="{9D8B030D-6E8A-4147-A177-3AD203B41FA5}">
                      <a16:colId xmlns:a16="http://schemas.microsoft.com/office/drawing/2014/main" val="210033318"/>
                    </a:ext>
                  </a:extLst>
                </a:gridCol>
                <a:gridCol w="592529">
                  <a:extLst>
                    <a:ext uri="{9D8B030D-6E8A-4147-A177-3AD203B41FA5}">
                      <a16:colId xmlns:a16="http://schemas.microsoft.com/office/drawing/2014/main" val="3472827530"/>
                    </a:ext>
                  </a:extLst>
                </a:gridCol>
                <a:gridCol w="592529">
                  <a:extLst>
                    <a:ext uri="{9D8B030D-6E8A-4147-A177-3AD203B41FA5}">
                      <a16:colId xmlns:a16="http://schemas.microsoft.com/office/drawing/2014/main" val="1493202001"/>
                    </a:ext>
                  </a:extLst>
                </a:gridCol>
                <a:gridCol w="592529">
                  <a:extLst>
                    <a:ext uri="{9D8B030D-6E8A-4147-A177-3AD203B41FA5}">
                      <a16:colId xmlns:a16="http://schemas.microsoft.com/office/drawing/2014/main" val="2569431771"/>
                    </a:ext>
                  </a:extLst>
                </a:gridCol>
                <a:gridCol w="592529">
                  <a:extLst>
                    <a:ext uri="{9D8B030D-6E8A-4147-A177-3AD203B41FA5}">
                      <a16:colId xmlns:a16="http://schemas.microsoft.com/office/drawing/2014/main" val="2171063157"/>
                    </a:ext>
                  </a:extLst>
                </a:gridCol>
                <a:gridCol w="214167">
                  <a:extLst>
                    <a:ext uri="{9D8B030D-6E8A-4147-A177-3AD203B41FA5}">
                      <a16:colId xmlns:a16="http://schemas.microsoft.com/office/drawing/2014/main" val="3398077680"/>
                    </a:ext>
                  </a:extLst>
                </a:gridCol>
              </a:tblGrid>
              <a:tr h="499366">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extLst>
                  <a:ext uri="{0D108BD9-81ED-4DB2-BD59-A6C34878D82A}">
                    <a16:rowId xmlns:a16="http://schemas.microsoft.com/office/drawing/2014/main" val="1225431414"/>
                  </a:ext>
                </a:extLst>
              </a:tr>
              <a:tr h="299834">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gridSpan="19">
                  <a:txBody>
                    <a:bodyPr/>
                    <a:lstStyle/>
                    <a:p>
                      <a:pPr algn="ctr" fontAlgn="ctr"/>
                      <a:r>
                        <a:rPr lang="en-US" sz="1000" b="0" i="0" u="none" strike="noStrike">
                          <a:solidFill>
                            <a:srgbClr val="F2F2F2"/>
                          </a:solidFill>
                          <a:effectLst/>
                          <a:latin typeface="Century Gothic" panose="020B0502020202020204" pitchFamily="34" charset="0"/>
                        </a:rPr>
                        <a:t>AD HOC MEETINGS (AS NEEDED)</a:t>
                      </a:r>
                    </a:p>
                  </a:txBody>
                  <a:tcPr marL="0" marR="0" marT="0" marB="0" anchor="ctr">
                    <a:lnL>
                      <a:noFill/>
                    </a:lnL>
                    <a:lnR>
                      <a:noFill/>
                    </a:lnR>
                    <a:lnT>
                      <a:noFill/>
                    </a:lnT>
                    <a:lnB>
                      <a:noFill/>
                    </a:lnB>
                    <a:solidFill>
                      <a:srgbClr val="37562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extLst>
                  <a:ext uri="{0D108BD9-81ED-4DB2-BD59-A6C34878D82A}">
                    <a16:rowId xmlns:a16="http://schemas.microsoft.com/office/drawing/2014/main" val="1863318868"/>
                  </a:ext>
                </a:extLst>
              </a:tr>
              <a:tr h="178116">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gridSpan="5">
                  <a:txBody>
                    <a:bodyPr/>
                    <a:lstStyle/>
                    <a:p>
                      <a:pPr algn="l" fontAlgn="ctr"/>
                      <a:r>
                        <a:rPr lang="en-US" sz="600" b="0" i="1" u="none" strike="noStrike">
                          <a:solidFill>
                            <a:srgbClr val="375623"/>
                          </a:solidFill>
                          <a:effectLst/>
                          <a:latin typeface="Century Gothic" panose="020B0502020202020204" pitchFamily="34" charset="0"/>
                        </a:rPr>
                        <a:t>Hold meetings to address specific challenges that arise during the project. </a:t>
                      </a:r>
                    </a:p>
                  </a:txBody>
                  <a:tcPr marL="0" marR="0" marT="0" marB="0" anchor="ctr">
                    <a:lnL>
                      <a:noFill/>
                    </a:lnL>
                    <a:lnR>
                      <a:noFill/>
                    </a:lnR>
                    <a:lnT>
                      <a:noFill/>
                    </a:lnT>
                    <a:lnB w="6350" cap="flat" cmpd="sng" algn="ctr">
                      <a:solidFill>
                        <a:srgbClr val="A6A6A6"/>
                      </a:solidFill>
                      <a:prstDash val="solid"/>
                      <a:round/>
                      <a:headEnd type="none" w="med" len="med"/>
                      <a:tailEnd type="none" w="med" len="med"/>
                    </a:lnB>
                    <a:solidFill>
                      <a:srgbClr val="C6E0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extLst>
                  <a:ext uri="{0D108BD9-81ED-4DB2-BD59-A6C34878D82A}">
                    <a16:rowId xmlns:a16="http://schemas.microsoft.com/office/drawing/2014/main" val="2507460507"/>
                  </a:ext>
                </a:extLst>
              </a:tr>
              <a:tr h="299834">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rowSpan="3" gridSpan="8">
                  <a:txBody>
                    <a:bodyPr/>
                    <a:lstStyle/>
                    <a:p>
                      <a:pPr algn="l" fontAlgn="ctr"/>
                      <a:r>
                        <a:rPr lang="en-US" sz="700" b="0" i="0" u="none" strike="noStrike">
                          <a:solidFill>
                            <a:srgbClr val="000000"/>
                          </a:solidFill>
                          <a:effectLst/>
                          <a:latin typeface="Century Gothic" panose="020B0502020202020204" pitchFamily="34" charset="0"/>
                        </a:rPr>
                        <a:t>Discussion, notes, and comments.</a:t>
                      </a:r>
                    </a:p>
                  </a:txBody>
                  <a:tcPr marL="96375"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C6E0B4"/>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rowSpan="3" gridSpan="8">
                  <a:txBody>
                    <a:bodyPr/>
                    <a:lstStyle/>
                    <a:p>
                      <a:pPr algn="l" fontAlgn="ctr"/>
                      <a:r>
                        <a:rPr lang="en-US" sz="700" b="0" i="0" u="none" strike="noStrike">
                          <a:solidFill>
                            <a:srgbClr val="000000"/>
                          </a:solidFill>
                          <a:effectLst/>
                          <a:latin typeface="Century Gothic" panose="020B0502020202020204" pitchFamily="34" charset="0"/>
                        </a:rPr>
                        <a:t>Discussion, notes, and comments.</a:t>
                      </a:r>
                    </a:p>
                  </a:txBody>
                  <a:tcPr marL="96375"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C6E0B4"/>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extLst>
                  <a:ext uri="{0D108BD9-81ED-4DB2-BD59-A6C34878D82A}">
                    <a16:rowId xmlns:a16="http://schemas.microsoft.com/office/drawing/2014/main" val="3623274009"/>
                  </a:ext>
                </a:extLst>
              </a:tr>
              <a:tr h="299834">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extLst>
                  <a:ext uri="{0D108BD9-81ED-4DB2-BD59-A6C34878D82A}">
                    <a16:rowId xmlns:a16="http://schemas.microsoft.com/office/drawing/2014/main" val="1065341328"/>
                  </a:ext>
                </a:extLst>
              </a:tr>
              <a:tr h="299834">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extLst>
                  <a:ext uri="{0D108BD9-81ED-4DB2-BD59-A6C34878D82A}">
                    <a16:rowId xmlns:a16="http://schemas.microsoft.com/office/drawing/2014/main" val="588657845"/>
                  </a:ext>
                </a:extLst>
              </a:tr>
              <a:tr h="156699">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extLst>
                  <a:ext uri="{0D108BD9-81ED-4DB2-BD59-A6C34878D82A}">
                    <a16:rowId xmlns:a16="http://schemas.microsoft.com/office/drawing/2014/main" val="1724973116"/>
                  </a:ext>
                </a:extLst>
              </a:tr>
            </a:tbl>
          </a:graphicData>
        </a:graphic>
      </p:graphicFrame>
      <p:graphicFrame>
        <p:nvGraphicFramePr>
          <p:cNvPr id="7" name="Table 6">
            <a:extLst>
              <a:ext uri="{FF2B5EF4-FFF2-40B4-BE49-F238E27FC236}">
                <a16:creationId xmlns:a16="http://schemas.microsoft.com/office/drawing/2014/main" id="{27DDF839-3D64-DFC8-34E8-194B552B9383}"/>
              </a:ext>
            </a:extLst>
          </p:cNvPr>
          <p:cNvGraphicFramePr>
            <a:graphicFrameLocks noGrp="1"/>
          </p:cNvGraphicFramePr>
          <p:nvPr>
            <p:extLst>
              <p:ext uri="{D42A27DB-BD31-4B8C-83A1-F6EECF244321}">
                <p14:modId xmlns:p14="http://schemas.microsoft.com/office/powerpoint/2010/main" val="1007045176"/>
              </p:ext>
            </p:extLst>
          </p:nvPr>
        </p:nvGraphicFramePr>
        <p:xfrm>
          <a:off x="0" y="0"/>
          <a:ext cx="12191187" cy="6479367"/>
        </p:xfrm>
        <a:graphic>
          <a:graphicData uri="http://schemas.openxmlformats.org/drawingml/2006/table">
            <a:tbl>
              <a:tblPr/>
              <a:tblGrid>
                <a:gridCol w="248293">
                  <a:extLst>
                    <a:ext uri="{9D8B030D-6E8A-4147-A177-3AD203B41FA5}">
                      <a16:colId xmlns:a16="http://schemas.microsoft.com/office/drawing/2014/main" val="2182778036"/>
                    </a:ext>
                  </a:extLst>
                </a:gridCol>
                <a:gridCol w="686944">
                  <a:extLst>
                    <a:ext uri="{9D8B030D-6E8A-4147-A177-3AD203B41FA5}">
                      <a16:colId xmlns:a16="http://schemas.microsoft.com/office/drawing/2014/main" val="305598142"/>
                    </a:ext>
                  </a:extLst>
                </a:gridCol>
                <a:gridCol w="686944">
                  <a:extLst>
                    <a:ext uri="{9D8B030D-6E8A-4147-A177-3AD203B41FA5}">
                      <a16:colId xmlns:a16="http://schemas.microsoft.com/office/drawing/2014/main" val="1934380547"/>
                    </a:ext>
                  </a:extLst>
                </a:gridCol>
                <a:gridCol w="686944">
                  <a:extLst>
                    <a:ext uri="{9D8B030D-6E8A-4147-A177-3AD203B41FA5}">
                      <a16:colId xmlns:a16="http://schemas.microsoft.com/office/drawing/2014/main" val="196161939"/>
                    </a:ext>
                  </a:extLst>
                </a:gridCol>
                <a:gridCol w="686944">
                  <a:extLst>
                    <a:ext uri="{9D8B030D-6E8A-4147-A177-3AD203B41FA5}">
                      <a16:colId xmlns:a16="http://schemas.microsoft.com/office/drawing/2014/main" val="2955150342"/>
                    </a:ext>
                  </a:extLst>
                </a:gridCol>
                <a:gridCol w="686944">
                  <a:extLst>
                    <a:ext uri="{9D8B030D-6E8A-4147-A177-3AD203B41FA5}">
                      <a16:colId xmlns:a16="http://schemas.microsoft.com/office/drawing/2014/main" val="968658442"/>
                    </a:ext>
                  </a:extLst>
                </a:gridCol>
                <a:gridCol w="686944">
                  <a:extLst>
                    <a:ext uri="{9D8B030D-6E8A-4147-A177-3AD203B41FA5}">
                      <a16:colId xmlns:a16="http://schemas.microsoft.com/office/drawing/2014/main" val="806176524"/>
                    </a:ext>
                  </a:extLst>
                </a:gridCol>
                <a:gridCol w="686944">
                  <a:extLst>
                    <a:ext uri="{9D8B030D-6E8A-4147-A177-3AD203B41FA5}">
                      <a16:colId xmlns:a16="http://schemas.microsoft.com/office/drawing/2014/main" val="3851109352"/>
                    </a:ext>
                  </a:extLst>
                </a:gridCol>
                <a:gridCol w="686944">
                  <a:extLst>
                    <a:ext uri="{9D8B030D-6E8A-4147-A177-3AD203B41FA5}">
                      <a16:colId xmlns:a16="http://schemas.microsoft.com/office/drawing/2014/main" val="2669514835"/>
                    </a:ext>
                  </a:extLst>
                </a:gridCol>
                <a:gridCol w="248293">
                  <a:extLst>
                    <a:ext uri="{9D8B030D-6E8A-4147-A177-3AD203B41FA5}">
                      <a16:colId xmlns:a16="http://schemas.microsoft.com/office/drawing/2014/main" val="3141792309"/>
                    </a:ext>
                  </a:extLst>
                </a:gridCol>
                <a:gridCol w="206911">
                  <a:extLst>
                    <a:ext uri="{9D8B030D-6E8A-4147-A177-3AD203B41FA5}">
                      <a16:colId xmlns:a16="http://schemas.microsoft.com/office/drawing/2014/main" val="2787339858"/>
                    </a:ext>
                  </a:extLst>
                </a:gridCol>
                <a:gridCol w="248293">
                  <a:extLst>
                    <a:ext uri="{9D8B030D-6E8A-4147-A177-3AD203B41FA5}">
                      <a16:colId xmlns:a16="http://schemas.microsoft.com/office/drawing/2014/main" val="2505435369"/>
                    </a:ext>
                  </a:extLst>
                </a:gridCol>
                <a:gridCol w="686944">
                  <a:extLst>
                    <a:ext uri="{9D8B030D-6E8A-4147-A177-3AD203B41FA5}">
                      <a16:colId xmlns:a16="http://schemas.microsoft.com/office/drawing/2014/main" val="709856442"/>
                    </a:ext>
                  </a:extLst>
                </a:gridCol>
                <a:gridCol w="686944">
                  <a:extLst>
                    <a:ext uri="{9D8B030D-6E8A-4147-A177-3AD203B41FA5}">
                      <a16:colId xmlns:a16="http://schemas.microsoft.com/office/drawing/2014/main" val="1730362972"/>
                    </a:ext>
                  </a:extLst>
                </a:gridCol>
                <a:gridCol w="686944">
                  <a:extLst>
                    <a:ext uri="{9D8B030D-6E8A-4147-A177-3AD203B41FA5}">
                      <a16:colId xmlns:a16="http://schemas.microsoft.com/office/drawing/2014/main" val="3483501815"/>
                    </a:ext>
                  </a:extLst>
                </a:gridCol>
                <a:gridCol w="686944">
                  <a:extLst>
                    <a:ext uri="{9D8B030D-6E8A-4147-A177-3AD203B41FA5}">
                      <a16:colId xmlns:a16="http://schemas.microsoft.com/office/drawing/2014/main" val="1916962340"/>
                    </a:ext>
                  </a:extLst>
                </a:gridCol>
                <a:gridCol w="686944">
                  <a:extLst>
                    <a:ext uri="{9D8B030D-6E8A-4147-A177-3AD203B41FA5}">
                      <a16:colId xmlns:a16="http://schemas.microsoft.com/office/drawing/2014/main" val="1141856603"/>
                    </a:ext>
                  </a:extLst>
                </a:gridCol>
                <a:gridCol w="686944">
                  <a:extLst>
                    <a:ext uri="{9D8B030D-6E8A-4147-A177-3AD203B41FA5}">
                      <a16:colId xmlns:a16="http://schemas.microsoft.com/office/drawing/2014/main" val="1177810167"/>
                    </a:ext>
                  </a:extLst>
                </a:gridCol>
                <a:gridCol w="686944">
                  <a:extLst>
                    <a:ext uri="{9D8B030D-6E8A-4147-A177-3AD203B41FA5}">
                      <a16:colId xmlns:a16="http://schemas.microsoft.com/office/drawing/2014/main" val="1044412231"/>
                    </a:ext>
                  </a:extLst>
                </a:gridCol>
                <a:gridCol w="686944">
                  <a:extLst>
                    <a:ext uri="{9D8B030D-6E8A-4147-A177-3AD203B41FA5}">
                      <a16:colId xmlns:a16="http://schemas.microsoft.com/office/drawing/2014/main" val="4255244744"/>
                    </a:ext>
                  </a:extLst>
                </a:gridCol>
                <a:gridCol w="248293">
                  <a:extLst>
                    <a:ext uri="{9D8B030D-6E8A-4147-A177-3AD203B41FA5}">
                      <a16:colId xmlns:a16="http://schemas.microsoft.com/office/drawing/2014/main" val="3253841810"/>
                    </a:ext>
                  </a:extLst>
                </a:gridCol>
              </a:tblGrid>
              <a:tr h="1591122">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extLst>
                  <a:ext uri="{0D108BD9-81ED-4DB2-BD59-A6C34878D82A}">
                    <a16:rowId xmlns:a16="http://schemas.microsoft.com/office/drawing/2014/main" val="3389226136"/>
                  </a:ext>
                </a:extLst>
              </a:tr>
              <a:tr h="955357">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gridSpan="19">
                  <a:txBody>
                    <a:bodyPr/>
                    <a:lstStyle/>
                    <a:p>
                      <a:pPr algn="ctr" fontAlgn="ctr"/>
                      <a:r>
                        <a:rPr lang="en-US" sz="1800" b="0" i="0" u="none" strike="noStrike" dirty="0">
                          <a:solidFill>
                            <a:srgbClr val="F2F2F2"/>
                          </a:solidFill>
                          <a:effectLst/>
                          <a:latin typeface="Century Gothic" panose="020B0502020202020204" pitchFamily="34" charset="0"/>
                        </a:rPr>
                        <a:t>AD HOC MEETINGS (AS NEEDED)</a:t>
                      </a:r>
                    </a:p>
                  </a:txBody>
                  <a:tcPr marL="0" marR="0" marT="0" marB="0" anchor="ctr">
                    <a:lnL>
                      <a:noFill/>
                    </a:lnL>
                    <a:lnR>
                      <a:noFill/>
                    </a:lnR>
                    <a:lnT>
                      <a:noFill/>
                    </a:lnT>
                    <a:lnB>
                      <a:noFill/>
                    </a:lnB>
                    <a:solidFill>
                      <a:srgbClr val="37562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extLst>
                  <a:ext uri="{0D108BD9-81ED-4DB2-BD59-A6C34878D82A}">
                    <a16:rowId xmlns:a16="http://schemas.microsoft.com/office/drawing/2014/main" val="1160037802"/>
                  </a:ext>
                </a:extLst>
              </a:tr>
              <a:tr h="567529">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gridSpan="5">
                  <a:txBody>
                    <a:bodyPr/>
                    <a:lstStyle/>
                    <a:p>
                      <a:pPr algn="l" fontAlgn="ctr"/>
                      <a:r>
                        <a:rPr lang="en-US" sz="1000" b="0" i="1" u="none" strike="noStrike" dirty="0">
                          <a:solidFill>
                            <a:srgbClr val="375623"/>
                          </a:solidFill>
                          <a:effectLst/>
                          <a:latin typeface="Century Gothic" panose="020B0502020202020204" pitchFamily="34" charset="0"/>
                        </a:rPr>
                        <a:t>Hold meetings to address specific challenges that arise during the project. </a:t>
                      </a:r>
                    </a:p>
                  </a:txBody>
                  <a:tcPr marL="0" marR="0" marT="0" marB="0" anchor="ctr">
                    <a:lnL>
                      <a:noFill/>
                    </a:lnL>
                    <a:lnR>
                      <a:noFill/>
                    </a:lnR>
                    <a:lnT>
                      <a:noFill/>
                    </a:lnT>
                    <a:lnB w="6350" cap="flat" cmpd="sng" algn="ctr">
                      <a:solidFill>
                        <a:srgbClr val="A6A6A6"/>
                      </a:solidFill>
                      <a:prstDash val="solid"/>
                      <a:round/>
                      <a:headEnd type="none" w="med" len="med"/>
                      <a:tailEnd type="none" w="med" len="med"/>
                    </a:lnB>
                    <a:solidFill>
                      <a:srgbClr val="C6E0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extLst>
                  <a:ext uri="{0D108BD9-81ED-4DB2-BD59-A6C34878D82A}">
                    <a16:rowId xmlns:a16="http://schemas.microsoft.com/office/drawing/2014/main" val="3809873888"/>
                  </a:ext>
                </a:extLst>
              </a:tr>
              <a:tr h="955357">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rowSpan="3" gridSpan="8">
                  <a:txBody>
                    <a:bodyPr/>
                    <a:lstStyle/>
                    <a:p>
                      <a:pPr algn="l" fontAlgn="ctr"/>
                      <a:r>
                        <a:rPr lang="en-US" sz="1200" b="0" i="0" u="none" strike="noStrike" dirty="0">
                          <a:solidFill>
                            <a:srgbClr val="000000"/>
                          </a:solidFill>
                          <a:effectLst/>
                          <a:latin typeface="Century Gothic" panose="020B0502020202020204" pitchFamily="34" charset="0"/>
                        </a:rPr>
                        <a:t>Discussion, notes, and comments.</a:t>
                      </a:r>
                    </a:p>
                  </a:txBody>
                  <a:tcPr marL="96375"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C6E0B4"/>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rowSpan="3" gridSpan="8">
                  <a:txBody>
                    <a:bodyPr/>
                    <a:lstStyle/>
                    <a:p>
                      <a:pPr algn="l" fontAlgn="ctr"/>
                      <a:r>
                        <a:rPr lang="en-US" sz="1200" b="0" i="0" u="none" strike="noStrike" dirty="0">
                          <a:solidFill>
                            <a:srgbClr val="000000"/>
                          </a:solidFill>
                          <a:effectLst/>
                          <a:latin typeface="Century Gothic" panose="020B0502020202020204" pitchFamily="34" charset="0"/>
                        </a:rPr>
                        <a:t>Discussion, notes, and comments.</a:t>
                      </a:r>
                    </a:p>
                  </a:txBody>
                  <a:tcPr marL="96375"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C6E0B4"/>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extLst>
                  <a:ext uri="{0D108BD9-81ED-4DB2-BD59-A6C34878D82A}">
                    <a16:rowId xmlns:a16="http://schemas.microsoft.com/office/drawing/2014/main" val="2853600653"/>
                  </a:ext>
                </a:extLst>
              </a:tr>
              <a:tr h="955357">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extLst>
                  <a:ext uri="{0D108BD9-81ED-4DB2-BD59-A6C34878D82A}">
                    <a16:rowId xmlns:a16="http://schemas.microsoft.com/office/drawing/2014/main" val="2035203271"/>
                  </a:ext>
                </a:extLst>
              </a:tr>
              <a:tr h="955357">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C6E0B4"/>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C6E0B4"/>
                    </a:solidFill>
                  </a:tcPr>
                </a:tc>
                <a:extLst>
                  <a:ext uri="{0D108BD9-81ED-4DB2-BD59-A6C34878D82A}">
                    <a16:rowId xmlns:a16="http://schemas.microsoft.com/office/drawing/2014/main" val="167991463"/>
                  </a:ext>
                </a:extLst>
              </a:tr>
              <a:tr h="499288">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C6E0B4"/>
                    </a:solidFill>
                  </a:tcPr>
                </a:tc>
                <a:tc>
                  <a:txBody>
                    <a:bodyPr/>
                    <a:lstStyle/>
                    <a:p>
                      <a:pPr algn="l" fontAlgn="b"/>
                      <a:r>
                        <a:rPr lang="en-US" sz="6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C6E0B4"/>
                    </a:solidFill>
                  </a:tcPr>
                </a:tc>
                <a:extLst>
                  <a:ext uri="{0D108BD9-81ED-4DB2-BD59-A6C34878D82A}">
                    <a16:rowId xmlns:a16="http://schemas.microsoft.com/office/drawing/2014/main" val="651156128"/>
                  </a:ext>
                </a:extLst>
              </a:tr>
            </a:tbl>
          </a:graphicData>
        </a:graphic>
      </p:graphicFrame>
      <p:pic>
        <p:nvPicPr>
          <p:cNvPr id="8" name="Graphic 13" descr="Online meeting outline">
            <a:extLst>
              <a:ext uri="{FF2B5EF4-FFF2-40B4-BE49-F238E27FC236}">
                <a16:creationId xmlns:a16="http://schemas.microsoft.com/office/drawing/2014/main" id="{09864F4C-B86C-55D2-53D4-23A80FBA31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52563" y="21145500"/>
            <a:ext cx="914400" cy="914400"/>
          </a:xfrm>
          <a:prstGeom prst="rect">
            <a:avLst/>
          </a:prstGeom>
        </p:spPr>
      </p:pic>
      <p:pic>
        <p:nvPicPr>
          <p:cNvPr id="6" name="Graphic 13" descr="Online meeting outline">
            <a:extLst>
              <a:ext uri="{FF2B5EF4-FFF2-40B4-BE49-F238E27FC236}">
                <a16:creationId xmlns:a16="http://schemas.microsoft.com/office/drawing/2014/main" id="{09864F4C-B86C-55D2-53D4-23A80FBA31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648" y="398083"/>
            <a:ext cx="1100820" cy="1100820"/>
          </a:xfrm>
          <a:prstGeom prst="rect">
            <a:avLst/>
          </a:prstGeom>
        </p:spPr>
      </p:pic>
    </p:spTree>
    <p:extLst>
      <p:ext uri="{BB962C8B-B14F-4D97-AF65-F5344CB8AC3E}">
        <p14:creationId xmlns:p14="http://schemas.microsoft.com/office/powerpoint/2010/main" val="2817003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SCRUM MEETING AGENDA</a:t>
            </a:r>
          </a:p>
        </p:txBody>
      </p:sp>
      <p:graphicFrame>
        <p:nvGraphicFramePr>
          <p:cNvPr id="7" name="Table 6">
            <a:extLst>
              <a:ext uri="{FF2B5EF4-FFF2-40B4-BE49-F238E27FC236}">
                <a16:creationId xmlns:a16="http://schemas.microsoft.com/office/drawing/2014/main" id="{6A5A213A-10DC-0F65-F79F-C263BCD83ADE}"/>
              </a:ext>
            </a:extLst>
          </p:cNvPr>
          <p:cNvGraphicFramePr>
            <a:graphicFrameLocks noGrp="1"/>
          </p:cNvGraphicFramePr>
          <p:nvPr>
            <p:extLst>
              <p:ext uri="{D42A27DB-BD31-4B8C-83A1-F6EECF244321}">
                <p14:modId xmlns:p14="http://schemas.microsoft.com/office/powerpoint/2010/main" val="2368921515"/>
              </p:ext>
            </p:extLst>
          </p:nvPr>
        </p:nvGraphicFramePr>
        <p:xfrm>
          <a:off x="0" y="0"/>
          <a:ext cx="12191192" cy="6459917"/>
        </p:xfrm>
        <a:graphic>
          <a:graphicData uri="http://schemas.openxmlformats.org/drawingml/2006/table">
            <a:tbl>
              <a:tblPr/>
              <a:tblGrid>
                <a:gridCol w="505160">
                  <a:extLst>
                    <a:ext uri="{9D8B030D-6E8A-4147-A177-3AD203B41FA5}">
                      <a16:colId xmlns:a16="http://schemas.microsoft.com/office/drawing/2014/main" val="2415824161"/>
                    </a:ext>
                  </a:extLst>
                </a:gridCol>
                <a:gridCol w="1397609">
                  <a:extLst>
                    <a:ext uri="{9D8B030D-6E8A-4147-A177-3AD203B41FA5}">
                      <a16:colId xmlns:a16="http://schemas.microsoft.com/office/drawing/2014/main" val="3296481791"/>
                    </a:ext>
                  </a:extLst>
                </a:gridCol>
                <a:gridCol w="1397609">
                  <a:extLst>
                    <a:ext uri="{9D8B030D-6E8A-4147-A177-3AD203B41FA5}">
                      <a16:colId xmlns:a16="http://schemas.microsoft.com/office/drawing/2014/main" val="4129223921"/>
                    </a:ext>
                  </a:extLst>
                </a:gridCol>
                <a:gridCol w="1397609">
                  <a:extLst>
                    <a:ext uri="{9D8B030D-6E8A-4147-A177-3AD203B41FA5}">
                      <a16:colId xmlns:a16="http://schemas.microsoft.com/office/drawing/2014/main" val="4241186519"/>
                    </a:ext>
                  </a:extLst>
                </a:gridCol>
                <a:gridCol w="1397609">
                  <a:extLst>
                    <a:ext uri="{9D8B030D-6E8A-4147-A177-3AD203B41FA5}">
                      <a16:colId xmlns:a16="http://schemas.microsoft.com/office/drawing/2014/main" val="1817593745"/>
                    </a:ext>
                  </a:extLst>
                </a:gridCol>
                <a:gridCol w="1397609">
                  <a:extLst>
                    <a:ext uri="{9D8B030D-6E8A-4147-A177-3AD203B41FA5}">
                      <a16:colId xmlns:a16="http://schemas.microsoft.com/office/drawing/2014/main" val="4105487254"/>
                    </a:ext>
                  </a:extLst>
                </a:gridCol>
                <a:gridCol w="1397609">
                  <a:extLst>
                    <a:ext uri="{9D8B030D-6E8A-4147-A177-3AD203B41FA5}">
                      <a16:colId xmlns:a16="http://schemas.microsoft.com/office/drawing/2014/main" val="1841677451"/>
                    </a:ext>
                  </a:extLst>
                </a:gridCol>
                <a:gridCol w="1397609">
                  <a:extLst>
                    <a:ext uri="{9D8B030D-6E8A-4147-A177-3AD203B41FA5}">
                      <a16:colId xmlns:a16="http://schemas.microsoft.com/office/drawing/2014/main" val="1474782296"/>
                    </a:ext>
                  </a:extLst>
                </a:gridCol>
                <a:gridCol w="1397609">
                  <a:extLst>
                    <a:ext uri="{9D8B030D-6E8A-4147-A177-3AD203B41FA5}">
                      <a16:colId xmlns:a16="http://schemas.microsoft.com/office/drawing/2014/main" val="2754001347"/>
                    </a:ext>
                  </a:extLst>
                </a:gridCol>
                <a:gridCol w="505160">
                  <a:extLst>
                    <a:ext uri="{9D8B030D-6E8A-4147-A177-3AD203B41FA5}">
                      <a16:colId xmlns:a16="http://schemas.microsoft.com/office/drawing/2014/main" val="1174322591"/>
                    </a:ext>
                  </a:extLst>
                </a:gridCol>
              </a:tblGrid>
              <a:tr h="1586348">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lnL>
                      <a:noFill/>
                    </a:lnL>
                    <a:lnR>
                      <a:noFill/>
                    </a:lnR>
                    <a:lnT>
                      <a:noFill/>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extLst>
                  <a:ext uri="{0D108BD9-81ED-4DB2-BD59-A6C34878D82A}">
                    <a16:rowId xmlns:a16="http://schemas.microsoft.com/office/drawing/2014/main" val="2237427916"/>
                  </a:ext>
                </a:extLst>
              </a:tr>
              <a:tr h="95248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tc gridSpan="8">
                  <a:txBody>
                    <a:bodyPr/>
                    <a:lstStyle/>
                    <a:p>
                      <a:pPr algn="ctr" fontAlgn="ctr"/>
                      <a:r>
                        <a:rPr lang="en-US" sz="1800" b="0" i="0" u="none" strike="noStrike">
                          <a:solidFill>
                            <a:srgbClr val="FFFFFF"/>
                          </a:solidFill>
                          <a:effectLst/>
                          <a:latin typeface="Century Gothic" panose="020B0502020202020204" pitchFamily="34" charset="0"/>
                        </a:rPr>
                        <a:t>DAILY STAND-UP (DAILY SCRUM)</a:t>
                      </a:r>
                    </a:p>
                  </a:txBody>
                  <a:tcPr marL="0" marR="0" marT="0" marB="0" anchor="ctr">
                    <a:lnL>
                      <a:noFill/>
                    </a:lnL>
                    <a:lnR>
                      <a:noFill/>
                    </a:lnR>
                    <a:lnT>
                      <a:noFill/>
                    </a:lnT>
                    <a:lnB>
                      <a:noFill/>
                    </a:lnB>
                    <a:solidFill>
                      <a:srgbClr val="2F75B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extLst>
                  <a:ext uri="{0D108BD9-81ED-4DB2-BD59-A6C34878D82A}">
                    <a16:rowId xmlns:a16="http://schemas.microsoft.com/office/drawing/2014/main" val="2389774323"/>
                  </a:ext>
                </a:extLst>
              </a:tr>
              <a:tr h="565824">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tc gridSpan="7">
                  <a:txBody>
                    <a:bodyPr/>
                    <a:lstStyle/>
                    <a:p>
                      <a:pPr algn="l" fontAlgn="ctr"/>
                      <a:r>
                        <a:rPr lang="en-US" sz="1000" b="0" i="1" u="none" strike="noStrike">
                          <a:solidFill>
                            <a:srgbClr val="2F75B5"/>
                          </a:solidFill>
                          <a:effectLst/>
                          <a:latin typeface="Century Gothic" panose="020B0502020202020204" pitchFamily="34" charset="0"/>
                        </a:rPr>
                        <a:t>Team members share what they worked on yesterday, what they plan to do today, and any obstacles they are facing.</a:t>
                      </a:r>
                    </a:p>
                  </a:txBody>
                  <a:tcPr marL="0" marR="0" marT="0" marB="0" anchor="ctr">
                    <a:lnL>
                      <a:noFill/>
                    </a:lnL>
                    <a:lnR>
                      <a:noFill/>
                    </a:lnR>
                    <a:lnT>
                      <a:noFill/>
                    </a:lnT>
                    <a:lnB w="6350" cap="flat" cmpd="sng" algn="ctr">
                      <a:solidFill>
                        <a:srgbClr val="A6A6A6"/>
                      </a:solidFill>
                      <a:prstDash val="solid"/>
                      <a:round/>
                      <a:headEnd type="none" w="med" len="med"/>
                      <a:tailEnd type="none" w="med" len="med"/>
                    </a:lnB>
                    <a:solidFill>
                      <a:srgbClr val="DDEBF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extLst>
                  <a:ext uri="{0D108BD9-81ED-4DB2-BD59-A6C34878D82A}">
                    <a16:rowId xmlns:a16="http://schemas.microsoft.com/office/drawing/2014/main" val="1904921264"/>
                  </a:ext>
                </a:extLst>
              </a:tr>
              <a:tr h="95248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DDEBF7"/>
                    </a:solidFill>
                  </a:tcPr>
                </a:tc>
                <a:tc rowSpan="3" gridSpan="8">
                  <a:txBody>
                    <a:bodyPr/>
                    <a:lstStyle/>
                    <a:p>
                      <a:pPr algn="l" fontAlgn="ctr"/>
                      <a:r>
                        <a:rPr lang="en-US" sz="1200" b="0" i="0" u="none" strike="noStrike" dirty="0">
                          <a:solidFill>
                            <a:srgbClr val="000000"/>
                          </a:solidFill>
                          <a:effectLst/>
                          <a:latin typeface="Century Gothic" panose="020B0502020202020204" pitchFamily="34" charset="0"/>
                        </a:rPr>
                        <a:t>Discussion, notes, and comments.</a:t>
                      </a:r>
                    </a:p>
                  </a:txBody>
                  <a:tcPr marL="171450"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DEBF7"/>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DDEBF7"/>
                    </a:solidFill>
                  </a:tcPr>
                </a:tc>
                <a:extLst>
                  <a:ext uri="{0D108BD9-81ED-4DB2-BD59-A6C34878D82A}">
                    <a16:rowId xmlns:a16="http://schemas.microsoft.com/office/drawing/2014/main" val="3261824299"/>
                  </a:ext>
                </a:extLst>
              </a:tr>
              <a:tr h="95248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DDEBF7"/>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DDEBF7"/>
                    </a:solidFill>
                  </a:tcPr>
                </a:tc>
                <a:extLst>
                  <a:ext uri="{0D108BD9-81ED-4DB2-BD59-A6C34878D82A}">
                    <a16:rowId xmlns:a16="http://schemas.microsoft.com/office/drawing/2014/main" val="1769025433"/>
                  </a:ext>
                </a:extLst>
              </a:tr>
              <a:tr h="95248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DDEBF7"/>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DDEBF7"/>
                    </a:solidFill>
                  </a:tcPr>
                </a:tc>
                <a:extLst>
                  <a:ext uri="{0D108BD9-81ED-4DB2-BD59-A6C34878D82A}">
                    <a16:rowId xmlns:a16="http://schemas.microsoft.com/office/drawing/2014/main" val="1883924131"/>
                  </a:ext>
                </a:extLst>
              </a:tr>
              <a:tr h="49778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DEBF7"/>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DEBF7"/>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DEBF7"/>
                    </a:solidFill>
                  </a:tcPr>
                </a:tc>
                <a:extLst>
                  <a:ext uri="{0D108BD9-81ED-4DB2-BD59-A6C34878D82A}">
                    <a16:rowId xmlns:a16="http://schemas.microsoft.com/office/drawing/2014/main" val="1682566095"/>
                  </a:ext>
                </a:extLst>
              </a:tr>
            </a:tbl>
          </a:graphicData>
        </a:graphic>
      </p:graphicFrame>
      <p:pic>
        <p:nvPicPr>
          <p:cNvPr id="9" name="Graphic 2" descr="Teacher outline">
            <a:extLst>
              <a:ext uri="{FF2B5EF4-FFF2-40B4-BE49-F238E27FC236}">
                <a16:creationId xmlns:a16="http://schemas.microsoft.com/office/drawing/2014/main" id="{32C83DF9-E688-0A67-C6ED-9BF2B32BBA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5775" y="398083"/>
            <a:ext cx="1274763" cy="1274763"/>
          </a:xfrm>
          <a:prstGeom prst="rect">
            <a:avLst/>
          </a:prstGeom>
        </p:spPr>
      </p:pic>
    </p:spTree>
    <p:extLst>
      <p:ext uri="{BB962C8B-B14F-4D97-AF65-F5344CB8AC3E}">
        <p14:creationId xmlns:p14="http://schemas.microsoft.com/office/powerpoint/2010/main" val="591295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SCRUM MEETING AGENDA</a:t>
            </a:r>
          </a:p>
        </p:txBody>
      </p:sp>
      <p:graphicFrame>
        <p:nvGraphicFramePr>
          <p:cNvPr id="5" name="Table 4">
            <a:extLst>
              <a:ext uri="{FF2B5EF4-FFF2-40B4-BE49-F238E27FC236}">
                <a16:creationId xmlns:a16="http://schemas.microsoft.com/office/drawing/2014/main" id="{29CDAE26-EA9D-982E-7CD0-1FFA4F0F1BDB}"/>
              </a:ext>
            </a:extLst>
          </p:cNvPr>
          <p:cNvGraphicFramePr>
            <a:graphicFrameLocks noGrp="1"/>
          </p:cNvGraphicFramePr>
          <p:nvPr>
            <p:extLst>
              <p:ext uri="{D42A27DB-BD31-4B8C-83A1-F6EECF244321}">
                <p14:modId xmlns:p14="http://schemas.microsoft.com/office/powerpoint/2010/main" val="3591608674"/>
              </p:ext>
            </p:extLst>
          </p:nvPr>
        </p:nvGraphicFramePr>
        <p:xfrm>
          <a:off x="0" y="11668"/>
          <a:ext cx="12192004" cy="6448252"/>
        </p:xfrm>
        <a:graphic>
          <a:graphicData uri="http://schemas.openxmlformats.org/drawingml/2006/table">
            <a:tbl>
              <a:tblPr/>
              <a:tblGrid>
                <a:gridCol w="505194">
                  <a:extLst>
                    <a:ext uri="{9D8B030D-6E8A-4147-A177-3AD203B41FA5}">
                      <a16:colId xmlns:a16="http://schemas.microsoft.com/office/drawing/2014/main" val="2794958435"/>
                    </a:ext>
                  </a:extLst>
                </a:gridCol>
                <a:gridCol w="1397702">
                  <a:extLst>
                    <a:ext uri="{9D8B030D-6E8A-4147-A177-3AD203B41FA5}">
                      <a16:colId xmlns:a16="http://schemas.microsoft.com/office/drawing/2014/main" val="3752206290"/>
                    </a:ext>
                  </a:extLst>
                </a:gridCol>
                <a:gridCol w="1397702">
                  <a:extLst>
                    <a:ext uri="{9D8B030D-6E8A-4147-A177-3AD203B41FA5}">
                      <a16:colId xmlns:a16="http://schemas.microsoft.com/office/drawing/2014/main" val="3139096799"/>
                    </a:ext>
                  </a:extLst>
                </a:gridCol>
                <a:gridCol w="1397702">
                  <a:extLst>
                    <a:ext uri="{9D8B030D-6E8A-4147-A177-3AD203B41FA5}">
                      <a16:colId xmlns:a16="http://schemas.microsoft.com/office/drawing/2014/main" val="1616652854"/>
                    </a:ext>
                  </a:extLst>
                </a:gridCol>
                <a:gridCol w="1397702">
                  <a:extLst>
                    <a:ext uri="{9D8B030D-6E8A-4147-A177-3AD203B41FA5}">
                      <a16:colId xmlns:a16="http://schemas.microsoft.com/office/drawing/2014/main" val="3228957942"/>
                    </a:ext>
                  </a:extLst>
                </a:gridCol>
                <a:gridCol w="1397702">
                  <a:extLst>
                    <a:ext uri="{9D8B030D-6E8A-4147-A177-3AD203B41FA5}">
                      <a16:colId xmlns:a16="http://schemas.microsoft.com/office/drawing/2014/main" val="2685797978"/>
                    </a:ext>
                  </a:extLst>
                </a:gridCol>
                <a:gridCol w="1397702">
                  <a:extLst>
                    <a:ext uri="{9D8B030D-6E8A-4147-A177-3AD203B41FA5}">
                      <a16:colId xmlns:a16="http://schemas.microsoft.com/office/drawing/2014/main" val="1564284950"/>
                    </a:ext>
                  </a:extLst>
                </a:gridCol>
                <a:gridCol w="1397702">
                  <a:extLst>
                    <a:ext uri="{9D8B030D-6E8A-4147-A177-3AD203B41FA5}">
                      <a16:colId xmlns:a16="http://schemas.microsoft.com/office/drawing/2014/main" val="1693178462"/>
                    </a:ext>
                  </a:extLst>
                </a:gridCol>
                <a:gridCol w="1397702">
                  <a:extLst>
                    <a:ext uri="{9D8B030D-6E8A-4147-A177-3AD203B41FA5}">
                      <a16:colId xmlns:a16="http://schemas.microsoft.com/office/drawing/2014/main" val="3188509974"/>
                    </a:ext>
                  </a:extLst>
                </a:gridCol>
                <a:gridCol w="505194">
                  <a:extLst>
                    <a:ext uri="{9D8B030D-6E8A-4147-A177-3AD203B41FA5}">
                      <a16:colId xmlns:a16="http://schemas.microsoft.com/office/drawing/2014/main" val="2810373998"/>
                    </a:ext>
                  </a:extLst>
                </a:gridCol>
              </a:tblGrid>
              <a:tr h="1583483">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lnL>
                      <a:noFill/>
                    </a:lnL>
                    <a:lnR>
                      <a:noFill/>
                    </a:lnR>
                    <a:lnT>
                      <a:noFill/>
                    </a:lnT>
                    <a:lnB>
                      <a:noFill/>
                    </a:lnB>
                    <a:solidFill>
                      <a:srgbClr val="FFF2CC"/>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extLst>
                  <a:ext uri="{0D108BD9-81ED-4DB2-BD59-A6C34878D82A}">
                    <a16:rowId xmlns:a16="http://schemas.microsoft.com/office/drawing/2014/main" val="3815305339"/>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tc gridSpan="8">
                  <a:txBody>
                    <a:bodyPr/>
                    <a:lstStyle/>
                    <a:p>
                      <a:pPr algn="ctr" fontAlgn="ctr"/>
                      <a:r>
                        <a:rPr lang="en-US" sz="1800" b="0" i="0" u="none" strike="noStrike">
                          <a:solidFill>
                            <a:srgbClr val="FFFFFF"/>
                          </a:solidFill>
                          <a:effectLst/>
                          <a:latin typeface="Century Gothic" panose="020B0502020202020204" pitchFamily="34" charset="0"/>
                        </a:rPr>
                        <a:t>SPRINT PLANNING</a:t>
                      </a:r>
                    </a:p>
                  </a:txBody>
                  <a:tcPr marL="0" marR="0" marT="0" marB="0" anchor="ctr">
                    <a:lnL>
                      <a:noFill/>
                    </a:lnL>
                    <a:lnR>
                      <a:noFill/>
                    </a:lnR>
                    <a:lnT>
                      <a:noFill/>
                    </a:lnT>
                    <a:lnB>
                      <a:noFill/>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extLst>
                  <a:ext uri="{0D108BD9-81ED-4DB2-BD59-A6C34878D82A}">
                    <a16:rowId xmlns:a16="http://schemas.microsoft.com/office/drawing/2014/main" val="3825788558"/>
                  </a:ext>
                </a:extLst>
              </a:tr>
              <a:tr h="564803">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tc gridSpan="7">
                  <a:txBody>
                    <a:bodyPr/>
                    <a:lstStyle/>
                    <a:p>
                      <a:pPr algn="l" fontAlgn="ctr"/>
                      <a:r>
                        <a:rPr lang="en-US" sz="1000" b="0" i="1" u="none" strike="noStrike">
                          <a:solidFill>
                            <a:srgbClr val="BF8F00"/>
                          </a:solidFill>
                          <a:effectLst/>
                          <a:latin typeface="Century Gothic" panose="020B0502020202020204" pitchFamily="34" charset="0"/>
                        </a:rPr>
                        <a:t>Discuss and prioritize backlog items for the upcoming sprint. Define tasks and estimates for each backlog item.</a:t>
                      </a:r>
                    </a:p>
                  </a:txBody>
                  <a:tcPr marL="0" marR="0" marT="0" marB="0" anchor="ctr">
                    <a:lnL>
                      <a:noFill/>
                    </a:lnL>
                    <a:lnR>
                      <a:noFill/>
                    </a:lnR>
                    <a:lnT>
                      <a:noFill/>
                    </a:lnT>
                    <a:lnB w="6350" cap="flat" cmpd="sng" algn="ctr">
                      <a:solidFill>
                        <a:srgbClr val="A6A6A6"/>
                      </a:solidFill>
                      <a:prstDash val="solid"/>
                      <a:round/>
                      <a:headEnd type="none" w="med" len="med"/>
                      <a:tailEnd type="none" w="med" len="med"/>
                    </a:lnB>
                    <a:solidFill>
                      <a:srgbClr val="FFF2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extLst>
                  <a:ext uri="{0D108BD9-81ED-4DB2-BD59-A6C34878D82A}">
                    <a16:rowId xmlns:a16="http://schemas.microsoft.com/office/drawing/2014/main" val="841304681"/>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FFF2CC"/>
                    </a:solidFill>
                  </a:tcPr>
                </a:tc>
                <a:tc rowSpan="3" gridSpan="8">
                  <a:txBody>
                    <a:bodyPr/>
                    <a:lstStyle/>
                    <a:p>
                      <a:pPr algn="l" fontAlgn="ctr"/>
                      <a:r>
                        <a:rPr lang="en-US" sz="1200" b="0" i="0" u="none" strike="noStrike">
                          <a:solidFill>
                            <a:srgbClr val="000000"/>
                          </a:solidFill>
                          <a:effectLst/>
                          <a:latin typeface="Century Gothic" panose="020B0502020202020204" pitchFamily="34" charset="0"/>
                        </a:rPr>
                        <a:t>Discussion, notes, and comments.</a:t>
                      </a:r>
                    </a:p>
                  </a:txBody>
                  <a:tcPr marL="171450"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F2CC"/>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FFF2CC"/>
                    </a:solidFill>
                  </a:tcPr>
                </a:tc>
                <a:extLst>
                  <a:ext uri="{0D108BD9-81ED-4DB2-BD59-A6C34878D82A}">
                    <a16:rowId xmlns:a16="http://schemas.microsoft.com/office/drawing/2014/main" val="3776446177"/>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FFF2CC"/>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FFF2CC"/>
                    </a:solidFill>
                  </a:tcPr>
                </a:tc>
                <a:extLst>
                  <a:ext uri="{0D108BD9-81ED-4DB2-BD59-A6C34878D82A}">
                    <a16:rowId xmlns:a16="http://schemas.microsoft.com/office/drawing/2014/main" val="3317540395"/>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FFF2CC"/>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FFF2CC"/>
                    </a:solidFill>
                  </a:tcPr>
                </a:tc>
                <a:extLst>
                  <a:ext uri="{0D108BD9-81ED-4DB2-BD59-A6C34878D82A}">
                    <a16:rowId xmlns:a16="http://schemas.microsoft.com/office/drawing/2014/main" val="1531111758"/>
                  </a:ext>
                </a:extLst>
              </a:tr>
              <a:tr h="496890">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F2CC"/>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F2CC"/>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F2CC"/>
                    </a:solidFill>
                  </a:tcPr>
                </a:tc>
                <a:extLst>
                  <a:ext uri="{0D108BD9-81ED-4DB2-BD59-A6C34878D82A}">
                    <a16:rowId xmlns:a16="http://schemas.microsoft.com/office/drawing/2014/main" val="586405987"/>
                  </a:ext>
                </a:extLst>
              </a:tr>
            </a:tbl>
          </a:graphicData>
        </a:graphic>
      </p:graphicFrame>
      <p:pic>
        <p:nvPicPr>
          <p:cNvPr id="6" name="Graphic 3" descr="Run outline">
            <a:extLst>
              <a:ext uri="{FF2B5EF4-FFF2-40B4-BE49-F238E27FC236}">
                <a16:creationId xmlns:a16="http://schemas.microsoft.com/office/drawing/2014/main" id="{FBB2D7BF-0E8C-4916-B11D-5E4DE62A1A3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38150" y="590391"/>
            <a:ext cx="914400" cy="914400"/>
          </a:xfrm>
          <a:prstGeom prst="rect">
            <a:avLst/>
          </a:prstGeom>
        </p:spPr>
      </p:pic>
    </p:spTree>
    <p:extLst>
      <p:ext uri="{BB962C8B-B14F-4D97-AF65-F5344CB8AC3E}">
        <p14:creationId xmlns:p14="http://schemas.microsoft.com/office/powerpoint/2010/main" val="806622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SCRUM MEETING AGENDA</a:t>
            </a:r>
          </a:p>
        </p:txBody>
      </p:sp>
      <p:graphicFrame>
        <p:nvGraphicFramePr>
          <p:cNvPr id="7" name="Table 6">
            <a:extLst>
              <a:ext uri="{FF2B5EF4-FFF2-40B4-BE49-F238E27FC236}">
                <a16:creationId xmlns:a16="http://schemas.microsoft.com/office/drawing/2014/main" id="{613C31BB-4437-5B58-C24F-FC6F82984F0E}"/>
              </a:ext>
            </a:extLst>
          </p:cNvPr>
          <p:cNvGraphicFramePr>
            <a:graphicFrameLocks noGrp="1"/>
          </p:cNvGraphicFramePr>
          <p:nvPr>
            <p:extLst>
              <p:ext uri="{D42A27DB-BD31-4B8C-83A1-F6EECF244321}">
                <p14:modId xmlns:p14="http://schemas.microsoft.com/office/powerpoint/2010/main" val="513329452"/>
              </p:ext>
            </p:extLst>
          </p:nvPr>
        </p:nvGraphicFramePr>
        <p:xfrm>
          <a:off x="0" y="0"/>
          <a:ext cx="12191192" cy="6459917"/>
        </p:xfrm>
        <a:graphic>
          <a:graphicData uri="http://schemas.openxmlformats.org/drawingml/2006/table">
            <a:tbl>
              <a:tblPr/>
              <a:tblGrid>
                <a:gridCol w="505160">
                  <a:extLst>
                    <a:ext uri="{9D8B030D-6E8A-4147-A177-3AD203B41FA5}">
                      <a16:colId xmlns:a16="http://schemas.microsoft.com/office/drawing/2014/main" val="3824128940"/>
                    </a:ext>
                  </a:extLst>
                </a:gridCol>
                <a:gridCol w="1397609">
                  <a:extLst>
                    <a:ext uri="{9D8B030D-6E8A-4147-A177-3AD203B41FA5}">
                      <a16:colId xmlns:a16="http://schemas.microsoft.com/office/drawing/2014/main" val="2082593081"/>
                    </a:ext>
                  </a:extLst>
                </a:gridCol>
                <a:gridCol w="1397609">
                  <a:extLst>
                    <a:ext uri="{9D8B030D-6E8A-4147-A177-3AD203B41FA5}">
                      <a16:colId xmlns:a16="http://schemas.microsoft.com/office/drawing/2014/main" val="1241978066"/>
                    </a:ext>
                  </a:extLst>
                </a:gridCol>
                <a:gridCol w="1397609">
                  <a:extLst>
                    <a:ext uri="{9D8B030D-6E8A-4147-A177-3AD203B41FA5}">
                      <a16:colId xmlns:a16="http://schemas.microsoft.com/office/drawing/2014/main" val="84800029"/>
                    </a:ext>
                  </a:extLst>
                </a:gridCol>
                <a:gridCol w="1397609">
                  <a:extLst>
                    <a:ext uri="{9D8B030D-6E8A-4147-A177-3AD203B41FA5}">
                      <a16:colId xmlns:a16="http://schemas.microsoft.com/office/drawing/2014/main" val="283651545"/>
                    </a:ext>
                  </a:extLst>
                </a:gridCol>
                <a:gridCol w="1397609">
                  <a:extLst>
                    <a:ext uri="{9D8B030D-6E8A-4147-A177-3AD203B41FA5}">
                      <a16:colId xmlns:a16="http://schemas.microsoft.com/office/drawing/2014/main" val="1242060539"/>
                    </a:ext>
                  </a:extLst>
                </a:gridCol>
                <a:gridCol w="1397609">
                  <a:extLst>
                    <a:ext uri="{9D8B030D-6E8A-4147-A177-3AD203B41FA5}">
                      <a16:colId xmlns:a16="http://schemas.microsoft.com/office/drawing/2014/main" val="1248177889"/>
                    </a:ext>
                  </a:extLst>
                </a:gridCol>
                <a:gridCol w="1397609">
                  <a:extLst>
                    <a:ext uri="{9D8B030D-6E8A-4147-A177-3AD203B41FA5}">
                      <a16:colId xmlns:a16="http://schemas.microsoft.com/office/drawing/2014/main" val="1103692996"/>
                    </a:ext>
                  </a:extLst>
                </a:gridCol>
                <a:gridCol w="1397609">
                  <a:extLst>
                    <a:ext uri="{9D8B030D-6E8A-4147-A177-3AD203B41FA5}">
                      <a16:colId xmlns:a16="http://schemas.microsoft.com/office/drawing/2014/main" val="2756367857"/>
                    </a:ext>
                  </a:extLst>
                </a:gridCol>
                <a:gridCol w="505160">
                  <a:extLst>
                    <a:ext uri="{9D8B030D-6E8A-4147-A177-3AD203B41FA5}">
                      <a16:colId xmlns:a16="http://schemas.microsoft.com/office/drawing/2014/main" val="1015200406"/>
                    </a:ext>
                  </a:extLst>
                </a:gridCol>
              </a:tblGrid>
              <a:tr h="1586348">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lnL>
                      <a:noFill/>
                    </a:lnL>
                    <a:lnR>
                      <a:noFill/>
                    </a:lnR>
                    <a:lnT>
                      <a:noFill/>
                    </a:lnT>
                    <a:lnB>
                      <a:noFill/>
                    </a:lnB>
                    <a:solidFill>
                      <a:srgbClr val="E2EFDA"/>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extLst>
                  <a:ext uri="{0D108BD9-81ED-4DB2-BD59-A6C34878D82A}">
                    <a16:rowId xmlns:a16="http://schemas.microsoft.com/office/drawing/2014/main" val="1022708374"/>
                  </a:ext>
                </a:extLst>
              </a:tr>
              <a:tr h="95248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tc gridSpan="8">
                  <a:txBody>
                    <a:bodyPr/>
                    <a:lstStyle/>
                    <a:p>
                      <a:pPr algn="ctr" fontAlgn="ctr"/>
                      <a:r>
                        <a:rPr lang="en-US" sz="1800" b="0" i="0" u="none" strike="noStrike">
                          <a:solidFill>
                            <a:srgbClr val="FFFFFF"/>
                          </a:solidFill>
                          <a:effectLst/>
                          <a:latin typeface="Century Gothic" panose="020B0502020202020204" pitchFamily="34" charset="0"/>
                        </a:rPr>
                        <a:t>SPRINT REVIEW</a:t>
                      </a:r>
                    </a:p>
                  </a:txBody>
                  <a:tcPr marL="0" marR="0" marT="0" marB="0" anchor="ctr">
                    <a:lnL>
                      <a:noFill/>
                    </a:lnL>
                    <a:lnR>
                      <a:noFill/>
                    </a:lnR>
                    <a:lnT>
                      <a:noFill/>
                    </a:lnT>
                    <a:lnB>
                      <a:noFill/>
                    </a:lnB>
                    <a:solidFill>
                      <a:srgbClr val="70AD4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extLst>
                  <a:ext uri="{0D108BD9-81ED-4DB2-BD59-A6C34878D82A}">
                    <a16:rowId xmlns:a16="http://schemas.microsoft.com/office/drawing/2014/main" val="4264937099"/>
                  </a:ext>
                </a:extLst>
              </a:tr>
              <a:tr h="565824">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tc gridSpan="7">
                  <a:txBody>
                    <a:bodyPr/>
                    <a:lstStyle/>
                    <a:p>
                      <a:pPr algn="l" fontAlgn="ctr"/>
                      <a:r>
                        <a:rPr lang="en-US" sz="1000" b="0" i="1" u="none" strike="noStrike">
                          <a:solidFill>
                            <a:srgbClr val="70AD47"/>
                          </a:solidFill>
                          <a:effectLst/>
                          <a:latin typeface="Century Gothic" panose="020B0502020202020204" pitchFamily="34" charset="0"/>
                        </a:rPr>
                        <a:t>Demonstrate completed work and gather feedback from stakeholders. Discuss what was achieved during the sprint.</a:t>
                      </a:r>
                    </a:p>
                  </a:txBody>
                  <a:tcPr marL="0" marR="0" marT="0" marB="0" anchor="ctr">
                    <a:lnL>
                      <a:noFill/>
                    </a:lnL>
                    <a:lnR>
                      <a:noFill/>
                    </a:lnR>
                    <a:lnT>
                      <a:noFill/>
                    </a:lnT>
                    <a:lnB w="6350" cap="flat" cmpd="sng" algn="ctr">
                      <a:solidFill>
                        <a:srgbClr val="A6A6A6"/>
                      </a:solidFill>
                      <a:prstDash val="solid"/>
                      <a:round/>
                      <a:headEnd type="none" w="med" len="med"/>
                      <a:tailEnd type="none" w="med" len="med"/>
                    </a:lnB>
                    <a:solidFill>
                      <a:srgbClr val="E2EFD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extLst>
                  <a:ext uri="{0D108BD9-81ED-4DB2-BD59-A6C34878D82A}">
                    <a16:rowId xmlns:a16="http://schemas.microsoft.com/office/drawing/2014/main" val="2207456888"/>
                  </a:ext>
                </a:extLst>
              </a:tr>
              <a:tr h="95248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E2EFDA"/>
                    </a:solidFill>
                  </a:tcPr>
                </a:tc>
                <a:tc rowSpan="3" gridSpan="8">
                  <a:txBody>
                    <a:bodyPr/>
                    <a:lstStyle/>
                    <a:p>
                      <a:pPr algn="l" fontAlgn="ctr"/>
                      <a:r>
                        <a:rPr lang="en-US" sz="1200" b="0" i="0" u="none" strike="noStrike">
                          <a:solidFill>
                            <a:srgbClr val="000000"/>
                          </a:solidFill>
                          <a:effectLst/>
                          <a:latin typeface="Century Gothic" panose="020B0502020202020204" pitchFamily="34" charset="0"/>
                        </a:rPr>
                        <a:t>Discussion, notes, and comments.</a:t>
                      </a:r>
                    </a:p>
                  </a:txBody>
                  <a:tcPr marL="171450"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E2EFDA"/>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E2EFDA"/>
                    </a:solidFill>
                  </a:tcPr>
                </a:tc>
                <a:extLst>
                  <a:ext uri="{0D108BD9-81ED-4DB2-BD59-A6C34878D82A}">
                    <a16:rowId xmlns:a16="http://schemas.microsoft.com/office/drawing/2014/main" val="3044300248"/>
                  </a:ext>
                </a:extLst>
              </a:tr>
              <a:tr h="95248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E2EFDA"/>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E2EFDA"/>
                    </a:solidFill>
                  </a:tcPr>
                </a:tc>
                <a:extLst>
                  <a:ext uri="{0D108BD9-81ED-4DB2-BD59-A6C34878D82A}">
                    <a16:rowId xmlns:a16="http://schemas.microsoft.com/office/drawing/2014/main" val="3640724184"/>
                  </a:ext>
                </a:extLst>
              </a:tr>
              <a:tr h="95248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E2EFDA"/>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E2EFDA"/>
                    </a:solidFill>
                  </a:tcPr>
                </a:tc>
                <a:extLst>
                  <a:ext uri="{0D108BD9-81ED-4DB2-BD59-A6C34878D82A}">
                    <a16:rowId xmlns:a16="http://schemas.microsoft.com/office/drawing/2014/main" val="2379909091"/>
                  </a:ext>
                </a:extLst>
              </a:tr>
              <a:tr h="49778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2EFDA"/>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2EFDA"/>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2EFDA"/>
                    </a:solidFill>
                  </a:tcPr>
                </a:tc>
                <a:extLst>
                  <a:ext uri="{0D108BD9-81ED-4DB2-BD59-A6C34878D82A}">
                    <a16:rowId xmlns:a16="http://schemas.microsoft.com/office/drawing/2014/main" val="1808487143"/>
                  </a:ext>
                </a:extLst>
              </a:tr>
            </a:tbl>
          </a:graphicData>
        </a:graphic>
      </p:graphicFrame>
      <p:pic>
        <p:nvPicPr>
          <p:cNvPr id="8" name="Graphic 7" descr="Customer review outline">
            <a:extLst>
              <a:ext uri="{FF2B5EF4-FFF2-40B4-BE49-F238E27FC236}">
                <a16:creationId xmlns:a16="http://schemas.microsoft.com/office/drawing/2014/main" id="{E22E66E4-852E-1E1C-A566-EDFED7B84E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2274" y="330200"/>
            <a:ext cx="1177925" cy="1177925"/>
          </a:xfrm>
          <a:prstGeom prst="rect">
            <a:avLst/>
          </a:prstGeom>
        </p:spPr>
      </p:pic>
    </p:spTree>
    <p:extLst>
      <p:ext uri="{BB962C8B-B14F-4D97-AF65-F5344CB8AC3E}">
        <p14:creationId xmlns:p14="http://schemas.microsoft.com/office/powerpoint/2010/main" val="59971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SCRUM MEETING AGENDA</a:t>
            </a:r>
          </a:p>
        </p:txBody>
      </p:sp>
      <p:graphicFrame>
        <p:nvGraphicFramePr>
          <p:cNvPr id="9" name="Table 8">
            <a:extLst>
              <a:ext uri="{FF2B5EF4-FFF2-40B4-BE49-F238E27FC236}">
                <a16:creationId xmlns:a16="http://schemas.microsoft.com/office/drawing/2014/main" id="{F228ACC6-E064-0A08-E394-FD88821F2558}"/>
              </a:ext>
            </a:extLst>
          </p:cNvPr>
          <p:cNvGraphicFramePr>
            <a:graphicFrameLocks noGrp="1"/>
          </p:cNvGraphicFramePr>
          <p:nvPr>
            <p:extLst>
              <p:ext uri="{D42A27DB-BD31-4B8C-83A1-F6EECF244321}">
                <p14:modId xmlns:p14="http://schemas.microsoft.com/office/powerpoint/2010/main" val="2576743655"/>
              </p:ext>
            </p:extLst>
          </p:nvPr>
        </p:nvGraphicFramePr>
        <p:xfrm>
          <a:off x="0" y="11668"/>
          <a:ext cx="12191192" cy="6448252"/>
        </p:xfrm>
        <a:graphic>
          <a:graphicData uri="http://schemas.openxmlformats.org/drawingml/2006/table">
            <a:tbl>
              <a:tblPr/>
              <a:tblGrid>
                <a:gridCol w="505160">
                  <a:extLst>
                    <a:ext uri="{9D8B030D-6E8A-4147-A177-3AD203B41FA5}">
                      <a16:colId xmlns:a16="http://schemas.microsoft.com/office/drawing/2014/main" val="2346484155"/>
                    </a:ext>
                  </a:extLst>
                </a:gridCol>
                <a:gridCol w="1397609">
                  <a:extLst>
                    <a:ext uri="{9D8B030D-6E8A-4147-A177-3AD203B41FA5}">
                      <a16:colId xmlns:a16="http://schemas.microsoft.com/office/drawing/2014/main" val="3976644618"/>
                    </a:ext>
                  </a:extLst>
                </a:gridCol>
                <a:gridCol w="1397609">
                  <a:extLst>
                    <a:ext uri="{9D8B030D-6E8A-4147-A177-3AD203B41FA5}">
                      <a16:colId xmlns:a16="http://schemas.microsoft.com/office/drawing/2014/main" val="840393038"/>
                    </a:ext>
                  </a:extLst>
                </a:gridCol>
                <a:gridCol w="1397609">
                  <a:extLst>
                    <a:ext uri="{9D8B030D-6E8A-4147-A177-3AD203B41FA5}">
                      <a16:colId xmlns:a16="http://schemas.microsoft.com/office/drawing/2014/main" val="3854920270"/>
                    </a:ext>
                  </a:extLst>
                </a:gridCol>
                <a:gridCol w="1397609">
                  <a:extLst>
                    <a:ext uri="{9D8B030D-6E8A-4147-A177-3AD203B41FA5}">
                      <a16:colId xmlns:a16="http://schemas.microsoft.com/office/drawing/2014/main" val="4203766939"/>
                    </a:ext>
                  </a:extLst>
                </a:gridCol>
                <a:gridCol w="1397609">
                  <a:extLst>
                    <a:ext uri="{9D8B030D-6E8A-4147-A177-3AD203B41FA5}">
                      <a16:colId xmlns:a16="http://schemas.microsoft.com/office/drawing/2014/main" val="1943314084"/>
                    </a:ext>
                  </a:extLst>
                </a:gridCol>
                <a:gridCol w="1397609">
                  <a:extLst>
                    <a:ext uri="{9D8B030D-6E8A-4147-A177-3AD203B41FA5}">
                      <a16:colId xmlns:a16="http://schemas.microsoft.com/office/drawing/2014/main" val="1627257828"/>
                    </a:ext>
                  </a:extLst>
                </a:gridCol>
                <a:gridCol w="1397609">
                  <a:extLst>
                    <a:ext uri="{9D8B030D-6E8A-4147-A177-3AD203B41FA5}">
                      <a16:colId xmlns:a16="http://schemas.microsoft.com/office/drawing/2014/main" val="1450847485"/>
                    </a:ext>
                  </a:extLst>
                </a:gridCol>
                <a:gridCol w="1397609">
                  <a:extLst>
                    <a:ext uri="{9D8B030D-6E8A-4147-A177-3AD203B41FA5}">
                      <a16:colId xmlns:a16="http://schemas.microsoft.com/office/drawing/2014/main" val="2380924084"/>
                    </a:ext>
                  </a:extLst>
                </a:gridCol>
                <a:gridCol w="505160">
                  <a:extLst>
                    <a:ext uri="{9D8B030D-6E8A-4147-A177-3AD203B41FA5}">
                      <a16:colId xmlns:a16="http://schemas.microsoft.com/office/drawing/2014/main" val="147722576"/>
                    </a:ext>
                  </a:extLst>
                </a:gridCol>
              </a:tblGrid>
              <a:tr h="1583483">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lnL>
                      <a:noFill/>
                    </a:lnL>
                    <a:lnR>
                      <a:noFill/>
                    </a:lnR>
                    <a:lnT>
                      <a:noFill/>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extLst>
                  <a:ext uri="{0D108BD9-81ED-4DB2-BD59-A6C34878D82A}">
                    <a16:rowId xmlns:a16="http://schemas.microsoft.com/office/drawing/2014/main" val="461859348"/>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tc gridSpan="8">
                  <a:txBody>
                    <a:bodyPr/>
                    <a:lstStyle/>
                    <a:p>
                      <a:pPr algn="ctr" fontAlgn="ctr"/>
                      <a:r>
                        <a:rPr lang="en-US" sz="1800" b="0" i="0" u="none" strike="noStrike">
                          <a:solidFill>
                            <a:srgbClr val="FFFFFF"/>
                          </a:solidFill>
                          <a:effectLst/>
                          <a:latin typeface="Century Gothic" panose="020B0502020202020204" pitchFamily="34" charset="0"/>
                        </a:rPr>
                        <a:t>SPRINT RETROSPECTIVE</a:t>
                      </a:r>
                    </a:p>
                  </a:txBody>
                  <a:tcPr marL="0" marR="0" marT="0" marB="0" anchor="ctr">
                    <a:lnL>
                      <a:noFill/>
                    </a:lnL>
                    <a:lnR>
                      <a:noFill/>
                    </a:lnR>
                    <a:lnT>
                      <a:noFill/>
                    </a:lnT>
                    <a:lnB>
                      <a:noFill/>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extLst>
                  <a:ext uri="{0D108BD9-81ED-4DB2-BD59-A6C34878D82A}">
                    <a16:rowId xmlns:a16="http://schemas.microsoft.com/office/drawing/2014/main" val="651564018"/>
                  </a:ext>
                </a:extLst>
              </a:tr>
              <a:tr h="564803">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tc gridSpan="8">
                  <a:txBody>
                    <a:bodyPr/>
                    <a:lstStyle/>
                    <a:p>
                      <a:pPr algn="l" fontAlgn="ctr"/>
                      <a:r>
                        <a:rPr lang="en-US" sz="1000" b="0" i="1" u="none" strike="noStrike">
                          <a:solidFill>
                            <a:srgbClr val="00B0F0"/>
                          </a:solidFill>
                          <a:effectLst/>
                          <a:latin typeface="Century Gothic" panose="020B0502020202020204" pitchFamily="34" charset="0"/>
                        </a:rPr>
                        <a:t>Reflect on the previous sprint. Discuss what went well, what could be improved, and potential action items for the next sprint.</a:t>
                      </a:r>
                    </a:p>
                  </a:txBody>
                  <a:tcPr marL="0" marR="0" marT="0" marB="0" anchor="ctr">
                    <a:lnL>
                      <a:noFill/>
                    </a:lnL>
                    <a:lnR>
                      <a:noFill/>
                    </a:lnR>
                    <a:lnT>
                      <a:noFill/>
                    </a:lnT>
                    <a:lnB w="6350" cap="flat" cmpd="sng" algn="ctr">
                      <a:solidFill>
                        <a:srgbClr val="A6A6A6"/>
                      </a:solidFill>
                      <a:prstDash val="solid"/>
                      <a:round/>
                      <a:headEnd type="none" w="med" len="med"/>
                      <a:tailEnd type="none" w="med" len="med"/>
                    </a:lnB>
                    <a:solidFill>
                      <a:srgbClr val="D6DCE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extLst>
                  <a:ext uri="{0D108BD9-81ED-4DB2-BD59-A6C34878D82A}">
                    <a16:rowId xmlns:a16="http://schemas.microsoft.com/office/drawing/2014/main" val="380858211"/>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D6DCE4"/>
                    </a:solidFill>
                  </a:tcPr>
                </a:tc>
                <a:tc rowSpan="3" gridSpan="8">
                  <a:txBody>
                    <a:bodyPr/>
                    <a:lstStyle/>
                    <a:p>
                      <a:pPr algn="l" fontAlgn="ctr"/>
                      <a:r>
                        <a:rPr lang="en-US" sz="1200" b="0" i="0" u="none" strike="noStrike">
                          <a:solidFill>
                            <a:srgbClr val="000000"/>
                          </a:solidFill>
                          <a:effectLst/>
                          <a:latin typeface="Century Gothic" panose="020B0502020202020204" pitchFamily="34" charset="0"/>
                        </a:rPr>
                        <a:t>Discussion, notes, and comments.</a:t>
                      </a:r>
                    </a:p>
                  </a:txBody>
                  <a:tcPr marL="171450"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6DCE4"/>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D6DCE4"/>
                    </a:solidFill>
                  </a:tcPr>
                </a:tc>
                <a:extLst>
                  <a:ext uri="{0D108BD9-81ED-4DB2-BD59-A6C34878D82A}">
                    <a16:rowId xmlns:a16="http://schemas.microsoft.com/office/drawing/2014/main" val="1470868978"/>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D6DCE4"/>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D6DCE4"/>
                    </a:solidFill>
                  </a:tcPr>
                </a:tc>
                <a:extLst>
                  <a:ext uri="{0D108BD9-81ED-4DB2-BD59-A6C34878D82A}">
                    <a16:rowId xmlns:a16="http://schemas.microsoft.com/office/drawing/2014/main" val="351402525"/>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D6DCE4"/>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D6DCE4"/>
                    </a:solidFill>
                  </a:tcPr>
                </a:tc>
                <a:extLst>
                  <a:ext uri="{0D108BD9-81ED-4DB2-BD59-A6C34878D82A}">
                    <a16:rowId xmlns:a16="http://schemas.microsoft.com/office/drawing/2014/main" val="1128170557"/>
                  </a:ext>
                </a:extLst>
              </a:tr>
              <a:tr h="496890">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6DCE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D6DCE4"/>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D6DCE4"/>
                    </a:solidFill>
                  </a:tcPr>
                </a:tc>
                <a:extLst>
                  <a:ext uri="{0D108BD9-81ED-4DB2-BD59-A6C34878D82A}">
                    <a16:rowId xmlns:a16="http://schemas.microsoft.com/office/drawing/2014/main" val="2351321072"/>
                  </a:ext>
                </a:extLst>
              </a:tr>
            </a:tbl>
          </a:graphicData>
        </a:graphic>
      </p:graphicFrame>
      <p:pic>
        <p:nvPicPr>
          <p:cNvPr id="10" name="Graphic 8" descr="Magnifying glass outline">
            <a:extLst>
              <a:ext uri="{FF2B5EF4-FFF2-40B4-BE49-F238E27FC236}">
                <a16:creationId xmlns:a16="http://schemas.microsoft.com/office/drawing/2014/main" id="{3679FE98-7F78-4D28-9368-3E25C99B21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42900" y="581025"/>
            <a:ext cx="914400" cy="914400"/>
          </a:xfrm>
          <a:prstGeom prst="rect">
            <a:avLst/>
          </a:prstGeom>
        </p:spPr>
      </p:pic>
    </p:spTree>
    <p:extLst>
      <p:ext uri="{BB962C8B-B14F-4D97-AF65-F5344CB8AC3E}">
        <p14:creationId xmlns:p14="http://schemas.microsoft.com/office/powerpoint/2010/main" val="61155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SCRUM MEETING AGENDA</a:t>
            </a:r>
          </a:p>
        </p:txBody>
      </p:sp>
      <p:graphicFrame>
        <p:nvGraphicFramePr>
          <p:cNvPr id="7" name="Table 6">
            <a:extLst>
              <a:ext uri="{FF2B5EF4-FFF2-40B4-BE49-F238E27FC236}">
                <a16:creationId xmlns:a16="http://schemas.microsoft.com/office/drawing/2014/main" id="{B06E0E16-CF79-0939-D3C6-AE3F83496D63}"/>
              </a:ext>
            </a:extLst>
          </p:cNvPr>
          <p:cNvGraphicFramePr>
            <a:graphicFrameLocks noGrp="1"/>
          </p:cNvGraphicFramePr>
          <p:nvPr>
            <p:extLst>
              <p:ext uri="{D42A27DB-BD31-4B8C-83A1-F6EECF244321}">
                <p14:modId xmlns:p14="http://schemas.microsoft.com/office/powerpoint/2010/main" val="3384337178"/>
              </p:ext>
            </p:extLst>
          </p:nvPr>
        </p:nvGraphicFramePr>
        <p:xfrm>
          <a:off x="0" y="11668"/>
          <a:ext cx="12191192" cy="6448252"/>
        </p:xfrm>
        <a:graphic>
          <a:graphicData uri="http://schemas.openxmlformats.org/drawingml/2006/table">
            <a:tbl>
              <a:tblPr/>
              <a:tblGrid>
                <a:gridCol w="505160">
                  <a:extLst>
                    <a:ext uri="{9D8B030D-6E8A-4147-A177-3AD203B41FA5}">
                      <a16:colId xmlns:a16="http://schemas.microsoft.com/office/drawing/2014/main" val="241785465"/>
                    </a:ext>
                  </a:extLst>
                </a:gridCol>
                <a:gridCol w="1397609">
                  <a:extLst>
                    <a:ext uri="{9D8B030D-6E8A-4147-A177-3AD203B41FA5}">
                      <a16:colId xmlns:a16="http://schemas.microsoft.com/office/drawing/2014/main" val="344651808"/>
                    </a:ext>
                  </a:extLst>
                </a:gridCol>
                <a:gridCol w="1397609">
                  <a:extLst>
                    <a:ext uri="{9D8B030D-6E8A-4147-A177-3AD203B41FA5}">
                      <a16:colId xmlns:a16="http://schemas.microsoft.com/office/drawing/2014/main" val="3818095222"/>
                    </a:ext>
                  </a:extLst>
                </a:gridCol>
                <a:gridCol w="1397609">
                  <a:extLst>
                    <a:ext uri="{9D8B030D-6E8A-4147-A177-3AD203B41FA5}">
                      <a16:colId xmlns:a16="http://schemas.microsoft.com/office/drawing/2014/main" val="4059038724"/>
                    </a:ext>
                  </a:extLst>
                </a:gridCol>
                <a:gridCol w="1397609">
                  <a:extLst>
                    <a:ext uri="{9D8B030D-6E8A-4147-A177-3AD203B41FA5}">
                      <a16:colId xmlns:a16="http://schemas.microsoft.com/office/drawing/2014/main" val="784621983"/>
                    </a:ext>
                  </a:extLst>
                </a:gridCol>
                <a:gridCol w="1397609">
                  <a:extLst>
                    <a:ext uri="{9D8B030D-6E8A-4147-A177-3AD203B41FA5}">
                      <a16:colId xmlns:a16="http://schemas.microsoft.com/office/drawing/2014/main" val="2119717934"/>
                    </a:ext>
                  </a:extLst>
                </a:gridCol>
                <a:gridCol w="1397609">
                  <a:extLst>
                    <a:ext uri="{9D8B030D-6E8A-4147-A177-3AD203B41FA5}">
                      <a16:colId xmlns:a16="http://schemas.microsoft.com/office/drawing/2014/main" val="96034438"/>
                    </a:ext>
                  </a:extLst>
                </a:gridCol>
                <a:gridCol w="1397609">
                  <a:extLst>
                    <a:ext uri="{9D8B030D-6E8A-4147-A177-3AD203B41FA5}">
                      <a16:colId xmlns:a16="http://schemas.microsoft.com/office/drawing/2014/main" val="1019728302"/>
                    </a:ext>
                  </a:extLst>
                </a:gridCol>
                <a:gridCol w="1397609">
                  <a:extLst>
                    <a:ext uri="{9D8B030D-6E8A-4147-A177-3AD203B41FA5}">
                      <a16:colId xmlns:a16="http://schemas.microsoft.com/office/drawing/2014/main" val="3254698690"/>
                    </a:ext>
                  </a:extLst>
                </a:gridCol>
                <a:gridCol w="505160">
                  <a:extLst>
                    <a:ext uri="{9D8B030D-6E8A-4147-A177-3AD203B41FA5}">
                      <a16:colId xmlns:a16="http://schemas.microsoft.com/office/drawing/2014/main" val="752556842"/>
                    </a:ext>
                  </a:extLst>
                </a:gridCol>
              </a:tblGrid>
              <a:tr h="1583483">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lnL>
                      <a:noFill/>
                    </a:lnL>
                    <a:lnR>
                      <a:noFill/>
                    </a:lnR>
                    <a:lnT>
                      <a:noFill/>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extLst>
                  <a:ext uri="{0D108BD9-81ED-4DB2-BD59-A6C34878D82A}">
                    <a16:rowId xmlns:a16="http://schemas.microsoft.com/office/drawing/2014/main" val="4287977177"/>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tc gridSpan="8">
                  <a:txBody>
                    <a:bodyPr/>
                    <a:lstStyle/>
                    <a:p>
                      <a:pPr algn="ctr" fontAlgn="ctr"/>
                      <a:r>
                        <a:rPr lang="en-US" sz="1800" b="0" i="0" u="none" strike="noStrike">
                          <a:solidFill>
                            <a:srgbClr val="FFFFFF"/>
                          </a:solidFill>
                          <a:effectLst/>
                          <a:latin typeface="Century Gothic" panose="020B0502020202020204" pitchFamily="34" charset="0"/>
                        </a:rPr>
                        <a:t>SCRUM OF SCRUMS (SCALED AGILE)</a:t>
                      </a:r>
                    </a:p>
                  </a:txBody>
                  <a:tcPr marL="0" marR="0" marT="0" marB="0" anchor="ctr">
                    <a:lnL>
                      <a:noFill/>
                    </a:lnL>
                    <a:lnR>
                      <a:noFill/>
                    </a:lnR>
                    <a:lnT>
                      <a:noFill/>
                    </a:lnT>
                    <a:lnB>
                      <a:noFill/>
                    </a:lnB>
                    <a:solidFill>
                      <a:srgbClr val="59595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extLst>
                  <a:ext uri="{0D108BD9-81ED-4DB2-BD59-A6C34878D82A}">
                    <a16:rowId xmlns:a16="http://schemas.microsoft.com/office/drawing/2014/main" val="330352054"/>
                  </a:ext>
                </a:extLst>
              </a:tr>
              <a:tr h="564803">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tc gridSpan="7">
                  <a:txBody>
                    <a:bodyPr/>
                    <a:lstStyle/>
                    <a:p>
                      <a:pPr algn="l" fontAlgn="ctr"/>
                      <a:r>
                        <a:rPr lang="en-US" sz="1000" b="0" i="1" u="none" strike="noStrike">
                          <a:solidFill>
                            <a:srgbClr val="595959"/>
                          </a:solidFill>
                          <a:effectLst/>
                          <a:latin typeface="Century Gothic" panose="020B0502020202020204" pitchFamily="34" charset="0"/>
                        </a:rPr>
                        <a:t>Representatives from Scrum teams provide updates on progress, identifying impediments and coordinating efforts.</a:t>
                      </a:r>
                    </a:p>
                  </a:txBody>
                  <a:tcPr marL="0" marR="0" marT="0" marB="0" anchor="ctr">
                    <a:lnL>
                      <a:noFill/>
                    </a:lnL>
                    <a:lnR>
                      <a:noFill/>
                    </a:lnR>
                    <a:lnT>
                      <a:noFill/>
                    </a:lnT>
                    <a:lnB w="6350" cap="flat" cmpd="sng" algn="ctr">
                      <a:solidFill>
                        <a:srgbClr val="A6A6A6"/>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extLst>
                  <a:ext uri="{0D108BD9-81ED-4DB2-BD59-A6C34878D82A}">
                    <a16:rowId xmlns:a16="http://schemas.microsoft.com/office/drawing/2014/main" val="674339262"/>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E7E6E6"/>
                    </a:solidFill>
                  </a:tcPr>
                </a:tc>
                <a:tc rowSpan="3" gridSpan="8">
                  <a:txBody>
                    <a:bodyPr/>
                    <a:lstStyle/>
                    <a:p>
                      <a:pPr algn="l" fontAlgn="ctr"/>
                      <a:r>
                        <a:rPr lang="en-US" sz="1200" b="0" i="0" u="none" strike="noStrike">
                          <a:solidFill>
                            <a:srgbClr val="000000"/>
                          </a:solidFill>
                          <a:effectLst/>
                          <a:latin typeface="Century Gothic" panose="020B0502020202020204" pitchFamily="34" charset="0"/>
                        </a:rPr>
                        <a:t>Discussion, notes, and comments.</a:t>
                      </a:r>
                    </a:p>
                  </a:txBody>
                  <a:tcPr marL="171450"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E7E6E6"/>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E7E6E6"/>
                    </a:solidFill>
                  </a:tcPr>
                </a:tc>
                <a:extLst>
                  <a:ext uri="{0D108BD9-81ED-4DB2-BD59-A6C34878D82A}">
                    <a16:rowId xmlns:a16="http://schemas.microsoft.com/office/drawing/2014/main" val="4153426971"/>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E7E6E6"/>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E7E6E6"/>
                    </a:solidFill>
                  </a:tcPr>
                </a:tc>
                <a:extLst>
                  <a:ext uri="{0D108BD9-81ED-4DB2-BD59-A6C34878D82A}">
                    <a16:rowId xmlns:a16="http://schemas.microsoft.com/office/drawing/2014/main" val="2156309453"/>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E7E6E6"/>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E7E6E6"/>
                    </a:solidFill>
                  </a:tcPr>
                </a:tc>
                <a:extLst>
                  <a:ext uri="{0D108BD9-81ED-4DB2-BD59-A6C34878D82A}">
                    <a16:rowId xmlns:a16="http://schemas.microsoft.com/office/drawing/2014/main" val="1612943838"/>
                  </a:ext>
                </a:extLst>
              </a:tr>
              <a:tr h="496890">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7E6E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7E6E6"/>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7E6E6"/>
                    </a:solidFill>
                  </a:tcPr>
                </a:tc>
                <a:extLst>
                  <a:ext uri="{0D108BD9-81ED-4DB2-BD59-A6C34878D82A}">
                    <a16:rowId xmlns:a16="http://schemas.microsoft.com/office/drawing/2014/main" val="174294404"/>
                  </a:ext>
                </a:extLst>
              </a:tr>
            </a:tbl>
          </a:graphicData>
        </a:graphic>
      </p:graphicFrame>
      <p:pic>
        <p:nvPicPr>
          <p:cNvPr id="8" name="Graphic 4" descr="Users outline">
            <a:extLst>
              <a:ext uri="{FF2B5EF4-FFF2-40B4-BE49-F238E27FC236}">
                <a16:creationId xmlns:a16="http://schemas.microsoft.com/office/drawing/2014/main" id="{D54B7418-01F9-4A0E-AB63-34EB624044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506413" y="534988"/>
            <a:ext cx="1141412" cy="1141412"/>
          </a:xfrm>
          <a:prstGeom prst="rect">
            <a:avLst/>
          </a:prstGeom>
        </p:spPr>
      </p:pic>
    </p:spTree>
    <p:extLst>
      <p:ext uri="{BB962C8B-B14F-4D97-AF65-F5344CB8AC3E}">
        <p14:creationId xmlns:p14="http://schemas.microsoft.com/office/powerpoint/2010/main" val="3178488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SCRUM MEETING AGENDA</a:t>
            </a:r>
          </a:p>
        </p:txBody>
      </p:sp>
      <p:graphicFrame>
        <p:nvGraphicFramePr>
          <p:cNvPr id="7" name="Table 6">
            <a:extLst>
              <a:ext uri="{FF2B5EF4-FFF2-40B4-BE49-F238E27FC236}">
                <a16:creationId xmlns:a16="http://schemas.microsoft.com/office/drawing/2014/main" id="{BEF0C598-507C-DCBD-CC39-33230B0F9364}"/>
              </a:ext>
            </a:extLst>
          </p:cNvPr>
          <p:cNvGraphicFramePr>
            <a:graphicFrameLocks noGrp="1"/>
          </p:cNvGraphicFramePr>
          <p:nvPr>
            <p:extLst>
              <p:ext uri="{D42A27DB-BD31-4B8C-83A1-F6EECF244321}">
                <p14:modId xmlns:p14="http://schemas.microsoft.com/office/powerpoint/2010/main" val="88877155"/>
              </p:ext>
            </p:extLst>
          </p:nvPr>
        </p:nvGraphicFramePr>
        <p:xfrm>
          <a:off x="0" y="11668"/>
          <a:ext cx="12192004" cy="6448252"/>
        </p:xfrm>
        <a:graphic>
          <a:graphicData uri="http://schemas.openxmlformats.org/drawingml/2006/table">
            <a:tbl>
              <a:tblPr/>
              <a:tblGrid>
                <a:gridCol w="505194">
                  <a:extLst>
                    <a:ext uri="{9D8B030D-6E8A-4147-A177-3AD203B41FA5}">
                      <a16:colId xmlns:a16="http://schemas.microsoft.com/office/drawing/2014/main" val="2667721835"/>
                    </a:ext>
                  </a:extLst>
                </a:gridCol>
                <a:gridCol w="1397702">
                  <a:extLst>
                    <a:ext uri="{9D8B030D-6E8A-4147-A177-3AD203B41FA5}">
                      <a16:colId xmlns:a16="http://schemas.microsoft.com/office/drawing/2014/main" val="2012869536"/>
                    </a:ext>
                  </a:extLst>
                </a:gridCol>
                <a:gridCol w="1397702">
                  <a:extLst>
                    <a:ext uri="{9D8B030D-6E8A-4147-A177-3AD203B41FA5}">
                      <a16:colId xmlns:a16="http://schemas.microsoft.com/office/drawing/2014/main" val="3694705043"/>
                    </a:ext>
                  </a:extLst>
                </a:gridCol>
                <a:gridCol w="1397702">
                  <a:extLst>
                    <a:ext uri="{9D8B030D-6E8A-4147-A177-3AD203B41FA5}">
                      <a16:colId xmlns:a16="http://schemas.microsoft.com/office/drawing/2014/main" val="2399813451"/>
                    </a:ext>
                  </a:extLst>
                </a:gridCol>
                <a:gridCol w="1397702">
                  <a:extLst>
                    <a:ext uri="{9D8B030D-6E8A-4147-A177-3AD203B41FA5}">
                      <a16:colId xmlns:a16="http://schemas.microsoft.com/office/drawing/2014/main" val="3023315441"/>
                    </a:ext>
                  </a:extLst>
                </a:gridCol>
                <a:gridCol w="1397702">
                  <a:extLst>
                    <a:ext uri="{9D8B030D-6E8A-4147-A177-3AD203B41FA5}">
                      <a16:colId xmlns:a16="http://schemas.microsoft.com/office/drawing/2014/main" val="3470641310"/>
                    </a:ext>
                  </a:extLst>
                </a:gridCol>
                <a:gridCol w="1397702">
                  <a:extLst>
                    <a:ext uri="{9D8B030D-6E8A-4147-A177-3AD203B41FA5}">
                      <a16:colId xmlns:a16="http://schemas.microsoft.com/office/drawing/2014/main" val="28423310"/>
                    </a:ext>
                  </a:extLst>
                </a:gridCol>
                <a:gridCol w="1397702">
                  <a:extLst>
                    <a:ext uri="{9D8B030D-6E8A-4147-A177-3AD203B41FA5}">
                      <a16:colId xmlns:a16="http://schemas.microsoft.com/office/drawing/2014/main" val="3725687471"/>
                    </a:ext>
                  </a:extLst>
                </a:gridCol>
                <a:gridCol w="1397702">
                  <a:extLst>
                    <a:ext uri="{9D8B030D-6E8A-4147-A177-3AD203B41FA5}">
                      <a16:colId xmlns:a16="http://schemas.microsoft.com/office/drawing/2014/main" val="1319348170"/>
                    </a:ext>
                  </a:extLst>
                </a:gridCol>
                <a:gridCol w="505194">
                  <a:extLst>
                    <a:ext uri="{9D8B030D-6E8A-4147-A177-3AD203B41FA5}">
                      <a16:colId xmlns:a16="http://schemas.microsoft.com/office/drawing/2014/main" val="863369081"/>
                    </a:ext>
                  </a:extLst>
                </a:gridCol>
              </a:tblGrid>
              <a:tr h="1583483">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lnL>
                      <a:noFill/>
                    </a:lnL>
                    <a:lnR>
                      <a:noFill/>
                    </a:lnR>
                    <a:lnT>
                      <a:noFill/>
                    </a:lnT>
                    <a:lnB>
                      <a:noFill/>
                    </a:lnB>
                    <a:solidFill>
                      <a:srgbClr val="FCE4D6"/>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extLst>
                  <a:ext uri="{0D108BD9-81ED-4DB2-BD59-A6C34878D82A}">
                    <a16:rowId xmlns:a16="http://schemas.microsoft.com/office/drawing/2014/main" val="1897614756"/>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tc gridSpan="8">
                  <a:txBody>
                    <a:bodyPr/>
                    <a:lstStyle/>
                    <a:p>
                      <a:pPr algn="ctr" fontAlgn="ctr"/>
                      <a:r>
                        <a:rPr lang="en-US" sz="1800" b="0" i="0" u="none" strike="noStrike">
                          <a:solidFill>
                            <a:srgbClr val="FFFFFF"/>
                          </a:solidFill>
                          <a:effectLst/>
                          <a:latin typeface="Century Gothic" panose="020B0502020202020204" pitchFamily="34" charset="0"/>
                        </a:rPr>
                        <a:t>BACKLOG REFINEMENT (GROOMING)</a:t>
                      </a:r>
                    </a:p>
                  </a:txBody>
                  <a:tcPr marL="0" marR="0" marT="0" marB="0" anchor="ctr">
                    <a:lnL>
                      <a:noFill/>
                    </a:lnL>
                    <a:lnR>
                      <a:noFill/>
                    </a:lnR>
                    <a:lnT>
                      <a:noFill/>
                    </a:lnT>
                    <a:lnB>
                      <a:noFill/>
                    </a:lnB>
                    <a:solidFill>
                      <a:srgbClr val="C6591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extLst>
                  <a:ext uri="{0D108BD9-81ED-4DB2-BD59-A6C34878D82A}">
                    <a16:rowId xmlns:a16="http://schemas.microsoft.com/office/drawing/2014/main" val="171589676"/>
                  </a:ext>
                </a:extLst>
              </a:tr>
              <a:tr h="564803">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tc gridSpan="6">
                  <a:txBody>
                    <a:bodyPr/>
                    <a:lstStyle/>
                    <a:p>
                      <a:pPr algn="l" fontAlgn="ctr"/>
                      <a:r>
                        <a:rPr lang="en-US" sz="1000" b="0" i="1" u="none" strike="noStrike">
                          <a:solidFill>
                            <a:srgbClr val="C65911"/>
                          </a:solidFill>
                          <a:effectLst/>
                          <a:latin typeface="Century Gothic" panose="020B0502020202020204" pitchFamily="34" charset="0"/>
                        </a:rPr>
                        <a:t>Review and refine backlog items to ensure that you are well prepared for future sprints.</a:t>
                      </a:r>
                    </a:p>
                  </a:txBody>
                  <a:tcPr marL="0" marR="0" marT="0" marB="0" anchor="ctr">
                    <a:lnL>
                      <a:noFill/>
                    </a:lnL>
                    <a:lnR>
                      <a:noFill/>
                    </a:lnR>
                    <a:lnT>
                      <a:noFill/>
                    </a:lnT>
                    <a:lnB w="6350" cap="flat" cmpd="sng" algn="ctr">
                      <a:solidFill>
                        <a:srgbClr val="A6A6A6"/>
                      </a:solidFill>
                      <a:prstDash val="solid"/>
                      <a:round/>
                      <a:headEnd type="none" w="med" len="med"/>
                      <a:tailEnd type="none" w="med" len="med"/>
                    </a:lnB>
                    <a:solidFill>
                      <a:srgbClr val="FCE4D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extLst>
                  <a:ext uri="{0D108BD9-81ED-4DB2-BD59-A6C34878D82A}">
                    <a16:rowId xmlns:a16="http://schemas.microsoft.com/office/drawing/2014/main" val="1183946843"/>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FCE4D6"/>
                    </a:solidFill>
                  </a:tcPr>
                </a:tc>
                <a:tc rowSpan="3" gridSpan="8">
                  <a:txBody>
                    <a:bodyPr/>
                    <a:lstStyle/>
                    <a:p>
                      <a:pPr algn="l" fontAlgn="ctr"/>
                      <a:r>
                        <a:rPr lang="en-US" sz="1200" b="0" i="0" u="none" strike="noStrike">
                          <a:solidFill>
                            <a:srgbClr val="000000"/>
                          </a:solidFill>
                          <a:effectLst/>
                          <a:latin typeface="Century Gothic" panose="020B0502020202020204" pitchFamily="34" charset="0"/>
                        </a:rPr>
                        <a:t>Discussion, notes, and comments.</a:t>
                      </a:r>
                    </a:p>
                  </a:txBody>
                  <a:tcPr marL="171450"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CE4D6"/>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FCE4D6"/>
                    </a:solidFill>
                  </a:tcPr>
                </a:tc>
                <a:extLst>
                  <a:ext uri="{0D108BD9-81ED-4DB2-BD59-A6C34878D82A}">
                    <a16:rowId xmlns:a16="http://schemas.microsoft.com/office/drawing/2014/main" val="2940291198"/>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FCE4D6"/>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FCE4D6"/>
                    </a:solidFill>
                  </a:tcPr>
                </a:tc>
                <a:extLst>
                  <a:ext uri="{0D108BD9-81ED-4DB2-BD59-A6C34878D82A}">
                    <a16:rowId xmlns:a16="http://schemas.microsoft.com/office/drawing/2014/main" val="839912671"/>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FCE4D6"/>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FCE4D6"/>
                    </a:solidFill>
                  </a:tcPr>
                </a:tc>
                <a:extLst>
                  <a:ext uri="{0D108BD9-81ED-4DB2-BD59-A6C34878D82A}">
                    <a16:rowId xmlns:a16="http://schemas.microsoft.com/office/drawing/2014/main" val="1088808322"/>
                  </a:ext>
                </a:extLst>
              </a:tr>
              <a:tr h="496890">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CE4D6"/>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CE4D6"/>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CE4D6"/>
                    </a:solidFill>
                  </a:tcPr>
                </a:tc>
                <a:extLst>
                  <a:ext uri="{0D108BD9-81ED-4DB2-BD59-A6C34878D82A}">
                    <a16:rowId xmlns:a16="http://schemas.microsoft.com/office/drawing/2014/main" val="2653695239"/>
                  </a:ext>
                </a:extLst>
              </a:tr>
            </a:tbl>
          </a:graphicData>
        </a:graphic>
      </p:graphicFrame>
      <p:pic>
        <p:nvPicPr>
          <p:cNvPr id="8" name="Graphic 9" descr="Folder Search outline">
            <a:extLst>
              <a:ext uri="{FF2B5EF4-FFF2-40B4-BE49-F238E27FC236}">
                <a16:creationId xmlns:a16="http://schemas.microsoft.com/office/drawing/2014/main" id="{C14B8A1D-4B14-4414-8243-DC28D47F80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82588" y="414082"/>
            <a:ext cx="1141412" cy="1141412"/>
          </a:xfrm>
          <a:prstGeom prst="rect">
            <a:avLst/>
          </a:prstGeom>
        </p:spPr>
      </p:pic>
    </p:spTree>
    <p:extLst>
      <p:ext uri="{BB962C8B-B14F-4D97-AF65-F5344CB8AC3E}">
        <p14:creationId xmlns:p14="http://schemas.microsoft.com/office/powerpoint/2010/main" val="168741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SCRUM MEETING AGENDA</a:t>
            </a:r>
          </a:p>
        </p:txBody>
      </p:sp>
      <p:graphicFrame>
        <p:nvGraphicFramePr>
          <p:cNvPr id="7" name="Table 6">
            <a:extLst>
              <a:ext uri="{FF2B5EF4-FFF2-40B4-BE49-F238E27FC236}">
                <a16:creationId xmlns:a16="http://schemas.microsoft.com/office/drawing/2014/main" id="{4D945386-8210-5786-CD47-C0923C776162}"/>
              </a:ext>
            </a:extLst>
          </p:cNvPr>
          <p:cNvGraphicFramePr>
            <a:graphicFrameLocks noGrp="1"/>
          </p:cNvGraphicFramePr>
          <p:nvPr>
            <p:extLst>
              <p:ext uri="{D42A27DB-BD31-4B8C-83A1-F6EECF244321}">
                <p14:modId xmlns:p14="http://schemas.microsoft.com/office/powerpoint/2010/main" val="3879023084"/>
              </p:ext>
            </p:extLst>
          </p:nvPr>
        </p:nvGraphicFramePr>
        <p:xfrm>
          <a:off x="0" y="11668"/>
          <a:ext cx="12192004" cy="6448252"/>
        </p:xfrm>
        <a:graphic>
          <a:graphicData uri="http://schemas.openxmlformats.org/drawingml/2006/table">
            <a:tbl>
              <a:tblPr/>
              <a:tblGrid>
                <a:gridCol w="505194">
                  <a:extLst>
                    <a:ext uri="{9D8B030D-6E8A-4147-A177-3AD203B41FA5}">
                      <a16:colId xmlns:a16="http://schemas.microsoft.com/office/drawing/2014/main" val="240350610"/>
                    </a:ext>
                  </a:extLst>
                </a:gridCol>
                <a:gridCol w="1397702">
                  <a:extLst>
                    <a:ext uri="{9D8B030D-6E8A-4147-A177-3AD203B41FA5}">
                      <a16:colId xmlns:a16="http://schemas.microsoft.com/office/drawing/2014/main" val="4183306350"/>
                    </a:ext>
                  </a:extLst>
                </a:gridCol>
                <a:gridCol w="1397702">
                  <a:extLst>
                    <a:ext uri="{9D8B030D-6E8A-4147-A177-3AD203B41FA5}">
                      <a16:colId xmlns:a16="http://schemas.microsoft.com/office/drawing/2014/main" val="587627919"/>
                    </a:ext>
                  </a:extLst>
                </a:gridCol>
                <a:gridCol w="1397702">
                  <a:extLst>
                    <a:ext uri="{9D8B030D-6E8A-4147-A177-3AD203B41FA5}">
                      <a16:colId xmlns:a16="http://schemas.microsoft.com/office/drawing/2014/main" val="3109875363"/>
                    </a:ext>
                  </a:extLst>
                </a:gridCol>
                <a:gridCol w="1397702">
                  <a:extLst>
                    <a:ext uri="{9D8B030D-6E8A-4147-A177-3AD203B41FA5}">
                      <a16:colId xmlns:a16="http://schemas.microsoft.com/office/drawing/2014/main" val="1752061792"/>
                    </a:ext>
                  </a:extLst>
                </a:gridCol>
                <a:gridCol w="1397702">
                  <a:extLst>
                    <a:ext uri="{9D8B030D-6E8A-4147-A177-3AD203B41FA5}">
                      <a16:colId xmlns:a16="http://schemas.microsoft.com/office/drawing/2014/main" val="3355963454"/>
                    </a:ext>
                  </a:extLst>
                </a:gridCol>
                <a:gridCol w="1397702">
                  <a:extLst>
                    <a:ext uri="{9D8B030D-6E8A-4147-A177-3AD203B41FA5}">
                      <a16:colId xmlns:a16="http://schemas.microsoft.com/office/drawing/2014/main" val="3815822271"/>
                    </a:ext>
                  </a:extLst>
                </a:gridCol>
                <a:gridCol w="1397702">
                  <a:extLst>
                    <a:ext uri="{9D8B030D-6E8A-4147-A177-3AD203B41FA5}">
                      <a16:colId xmlns:a16="http://schemas.microsoft.com/office/drawing/2014/main" val="4211129891"/>
                    </a:ext>
                  </a:extLst>
                </a:gridCol>
                <a:gridCol w="1397702">
                  <a:extLst>
                    <a:ext uri="{9D8B030D-6E8A-4147-A177-3AD203B41FA5}">
                      <a16:colId xmlns:a16="http://schemas.microsoft.com/office/drawing/2014/main" val="280663026"/>
                    </a:ext>
                  </a:extLst>
                </a:gridCol>
                <a:gridCol w="505194">
                  <a:extLst>
                    <a:ext uri="{9D8B030D-6E8A-4147-A177-3AD203B41FA5}">
                      <a16:colId xmlns:a16="http://schemas.microsoft.com/office/drawing/2014/main" val="1811544251"/>
                    </a:ext>
                  </a:extLst>
                </a:gridCol>
              </a:tblGrid>
              <a:tr h="1583483">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lnL>
                      <a:noFill/>
                    </a:lnL>
                    <a:lnR>
                      <a:noFill/>
                    </a:lnR>
                    <a:lnT>
                      <a:noFill/>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extLst>
                  <a:ext uri="{0D108BD9-81ED-4DB2-BD59-A6C34878D82A}">
                    <a16:rowId xmlns:a16="http://schemas.microsoft.com/office/drawing/2014/main" val="1329602659"/>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tc gridSpan="8">
                  <a:txBody>
                    <a:bodyPr/>
                    <a:lstStyle/>
                    <a:p>
                      <a:pPr algn="ctr" fontAlgn="ctr"/>
                      <a:r>
                        <a:rPr lang="en-US" sz="1800" b="0" i="0" u="none" strike="noStrike">
                          <a:solidFill>
                            <a:srgbClr val="FFFFFF"/>
                          </a:solidFill>
                          <a:effectLst/>
                          <a:latin typeface="Century Gothic" panose="020B0502020202020204" pitchFamily="34" charset="0"/>
                        </a:rPr>
                        <a:t>PRODUCT BACKLOG REVIEW</a:t>
                      </a:r>
                    </a:p>
                  </a:txBody>
                  <a:tcPr marL="0" marR="0" marT="0" marB="0" anchor="ctr">
                    <a:lnL>
                      <a:noFill/>
                    </a:lnL>
                    <a:lnR>
                      <a:noFill/>
                    </a:lnR>
                    <a:lnT>
                      <a:noFill/>
                    </a:lnT>
                    <a:lnB>
                      <a:noFill/>
                    </a:lnB>
                    <a:solidFill>
                      <a:srgbClr val="806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extLst>
                  <a:ext uri="{0D108BD9-81ED-4DB2-BD59-A6C34878D82A}">
                    <a16:rowId xmlns:a16="http://schemas.microsoft.com/office/drawing/2014/main" val="3403550813"/>
                  </a:ext>
                </a:extLst>
              </a:tr>
              <a:tr h="564803">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tc gridSpan="5">
                  <a:txBody>
                    <a:bodyPr/>
                    <a:lstStyle/>
                    <a:p>
                      <a:pPr algn="l" fontAlgn="ctr"/>
                      <a:r>
                        <a:rPr lang="en-US" sz="1000" b="0" i="1" u="none" strike="noStrike">
                          <a:solidFill>
                            <a:srgbClr val="806000"/>
                          </a:solidFill>
                          <a:effectLst/>
                          <a:latin typeface="Century Gothic" panose="020B0502020202020204" pitchFamily="34" charset="0"/>
                        </a:rPr>
                        <a:t>Discuss changes to the product backlog and review new user stories and features.</a:t>
                      </a:r>
                    </a:p>
                  </a:txBody>
                  <a:tcPr marL="0" marR="0" marT="0" marB="0" anchor="ctr">
                    <a:lnL>
                      <a:noFill/>
                    </a:lnL>
                    <a:lnR>
                      <a:noFill/>
                    </a:lnR>
                    <a:lnT>
                      <a:noFill/>
                    </a:lnT>
                    <a:lnB w="6350" cap="flat" cmpd="sng" algn="ctr">
                      <a:solidFill>
                        <a:srgbClr val="A6A6A6"/>
                      </a:solidFill>
                      <a:prstDash val="solid"/>
                      <a:round/>
                      <a:headEnd type="none" w="med" len="med"/>
                      <a:tailEnd type="none" w="med" len="med"/>
                    </a:lnB>
                    <a:solidFill>
                      <a:srgbClr val="FFE6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extLst>
                  <a:ext uri="{0D108BD9-81ED-4DB2-BD59-A6C34878D82A}">
                    <a16:rowId xmlns:a16="http://schemas.microsoft.com/office/drawing/2014/main" val="749230040"/>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FFE699"/>
                    </a:solidFill>
                  </a:tcPr>
                </a:tc>
                <a:tc rowSpan="3" gridSpan="8">
                  <a:txBody>
                    <a:bodyPr/>
                    <a:lstStyle/>
                    <a:p>
                      <a:pPr algn="l" fontAlgn="ctr"/>
                      <a:r>
                        <a:rPr lang="en-US" sz="1200" b="0" i="0" u="none" strike="noStrike">
                          <a:solidFill>
                            <a:srgbClr val="000000"/>
                          </a:solidFill>
                          <a:effectLst/>
                          <a:latin typeface="Century Gothic" panose="020B0502020202020204" pitchFamily="34" charset="0"/>
                        </a:rPr>
                        <a:t>Discussion, notes, and comments.</a:t>
                      </a:r>
                    </a:p>
                  </a:txBody>
                  <a:tcPr marL="171450"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FFE6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FFE699"/>
                    </a:solidFill>
                  </a:tcPr>
                </a:tc>
                <a:extLst>
                  <a:ext uri="{0D108BD9-81ED-4DB2-BD59-A6C34878D82A}">
                    <a16:rowId xmlns:a16="http://schemas.microsoft.com/office/drawing/2014/main" val="3224835485"/>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FFE699"/>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FFE699"/>
                    </a:solidFill>
                  </a:tcPr>
                </a:tc>
                <a:extLst>
                  <a:ext uri="{0D108BD9-81ED-4DB2-BD59-A6C34878D82A}">
                    <a16:rowId xmlns:a16="http://schemas.microsoft.com/office/drawing/2014/main" val="1782328136"/>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FFE699"/>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FFE699"/>
                    </a:solidFill>
                  </a:tcPr>
                </a:tc>
                <a:extLst>
                  <a:ext uri="{0D108BD9-81ED-4DB2-BD59-A6C34878D82A}">
                    <a16:rowId xmlns:a16="http://schemas.microsoft.com/office/drawing/2014/main" val="93049595"/>
                  </a:ext>
                </a:extLst>
              </a:tr>
              <a:tr h="496890">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E69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FFE699"/>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FFE699"/>
                    </a:solidFill>
                  </a:tcPr>
                </a:tc>
                <a:extLst>
                  <a:ext uri="{0D108BD9-81ED-4DB2-BD59-A6C34878D82A}">
                    <a16:rowId xmlns:a16="http://schemas.microsoft.com/office/drawing/2014/main" val="3816655398"/>
                  </a:ext>
                </a:extLst>
              </a:tr>
            </a:tbl>
          </a:graphicData>
        </a:graphic>
      </p:graphicFrame>
      <p:pic>
        <p:nvPicPr>
          <p:cNvPr id="8" name="Graphic 10" descr="Pencil outline">
            <a:extLst>
              <a:ext uri="{FF2B5EF4-FFF2-40B4-BE49-F238E27FC236}">
                <a16:creationId xmlns:a16="http://schemas.microsoft.com/office/drawing/2014/main" id="{B749C84B-CDD5-4426-B2C9-3887CC8CA1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514350" y="468868"/>
            <a:ext cx="914400" cy="914400"/>
          </a:xfrm>
          <a:prstGeom prst="rect">
            <a:avLst/>
          </a:prstGeom>
        </p:spPr>
      </p:pic>
    </p:spTree>
    <p:extLst>
      <p:ext uri="{BB962C8B-B14F-4D97-AF65-F5344CB8AC3E}">
        <p14:creationId xmlns:p14="http://schemas.microsoft.com/office/powerpoint/2010/main" val="2733955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SCRUM MEETING AGENDA</a:t>
            </a:r>
          </a:p>
        </p:txBody>
      </p:sp>
      <p:graphicFrame>
        <p:nvGraphicFramePr>
          <p:cNvPr id="5" name="Table 4">
            <a:extLst>
              <a:ext uri="{FF2B5EF4-FFF2-40B4-BE49-F238E27FC236}">
                <a16:creationId xmlns:a16="http://schemas.microsoft.com/office/drawing/2014/main" id="{48454E76-7C96-3E47-BB1B-4E9BE98CBE80}"/>
              </a:ext>
            </a:extLst>
          </p:cNvPr>
          <p:cNvGraphicFramePr>
            <a:graphicFrameLocks noGrp="1"/>
          </p:cNvGraphicFramePr>
          <p:nvPr>
            <p:extLst>
              <p:ext uri="{D42A27DB-BD31-4B8C-83A1-F6EECF244321}">
                <p14:modId xmlns:p14="http://schemas.microsoft.com/office/powerpoint/2010/main" val="2745884373"/>
              </p:ext>
            </p:extLst>
          </p:nvPr>
        </p:nvGraphicFramePr>
        <p:xfrm>
          <a:off x="0" y="11668"/>
          <a:ext cx="12192004" cy="6448252"/>
        </p:xfrm>
        <a:graphic>
          <a:graphicData uri="http://schemas.openxmlformats.org/drawingml/2006/table">
            <a:tbl>
              <a:tblPr/>
              <a:tblGrid>
                <a:gridCol w="505194">
                  <a:extLst>
                    <a:ext uri="{9D8B030D-6E8A-4147-A177-3AD203B41FA5}">
                      <a16:colId xmlns:a16="http://schemas.microsoft.com/office/drawing/2014/main" val="426811982"/>
                    </a:ext>
                  </a:extLst>
                </a:gridCol>
                <a:gridCol w="1397702">
                  <a:extLst>
                    <a:ext uri="{9D8B030D-6E8A-4147-A177-3AD203B41FA5}">
                      <a16:colId xmlns:a16="http://schemas.microsoft.com/office/drawing/2014/main" val="2719521085"/>
                    </a:ext>
                  </a:extLst>
                </a:gridCol>
                <a:gridCol w="1397702">
                  <a:extLst>
                    <a:ext uri="{9D8B030D-6E8A-4147-A177-3AD203B41FA5}">
                      <a16:colId xmlns:a16="http://schemas.microsoft.com/office/drawing/2014/main" val="2849927583"/>
                    </a:ext>
                  </a:extLst>
                </a:gridCol>
                <a:gridCol w="1397702">
                  <a:extLst>
                    <a:ext uri="{9D8B030D-6E8A-4147-A177-3AD203B41FA5}">
                      <a16:colId xmlns:a16="http://schemas.microsoft.com/office/drawing/2014/main" val="1840898653"/>
                    </a:ext>
                  </a:extLst>
                </a:gridCol>
                <a:gridCol w="1397702">
                  <a:extLst>
                    <a:ext uri="{9D8B030D-6E8A-4147-A177-3AD203B41FA5}">
                      <a16:colId xmlns:a16="http://schemas.microsoft.com/office/drawing/2014/main" val="1791642952"/>
                    </a:ext>
                  </a:extLst>
                </a:gridCol>
                <a:gridCol w="1397702">
                  <a:extLst>
                    <a:ext uri="{9D8B030D-6E8A-4147-A177-3AD203B41FA5}">
                      <a16:colId xmlns:a16="http://schemas.microsoft.com/office/drawing/2014/main" val="2680621022"/>
                    </a:ext>
                  </a:extLst>
                </a:gridCol>
                <a:gridCol w="1397702">
                  <a:extLst>
                    <a:ext uri="{9D8B030D-6E8A-4147-A177-3AD203B41FA5}">
                      <a16:colId xmlns:a16="http://schemas.microsoft.com/office/drawing/2014/main" val="1747883275"/>
                    </a:ext>
                  </a:extLst>
                </a:gridCol>
                <a:gridCol w="1397702">
                  <a:extLst>
                    <a:ext uri="{9D8B030D-6E8A-4147-A177-3AD203B41FA5}">
                      <a16:colId xmlns:a16="http://schemas.microsoft.com/office/drawing/2014/main" val="341982084"/>
                    </a:ext>
                  </a:extLst>
                </a:gridCol>
                <a:gridCol w="1397702">
                  <a:extLst>
                    <a:ext uri="{9D8B030D-6E8A-4147-A177-3AD203B41FA5}">
                      <a16:colId xmlns:a16="http://schemas.microsoft.com/office/drawing/2014/main" val="3051724130"/>
                    </a:ext>
                  </a:extLst>
                </a:gridCol>
                <a:gridCol w="505194">
                  <a:extLst>
                    <a:ext uri="{9D8B030D-6E8A-4147-A177-3AD203B41FA5}">
                      <a16:colId xmlns:a16="http://schemas.microsoft.com/office/drawing/2014/main" val="4028887385"/>
                    </a:ext>
                  </a:extLst>
                </a:gridCol>
              </a:tblGrid>
              <a:tr h="1583483">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lnL>
                      <a:noFill/>
                    </a:lnL>
                    <a:lnR>
                      <a:noFill/>
                    </a:lnR>
                    <a:lnT>
                      <a:noFill/>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extLst>
                  <a:ext uri="{0D108BD9-81ED-4DB2-BD59-A6C34878D82A}">
                    <a16:rowId xmlns:a16="http://schemas.microsoft.com/office/drawing/2014/main" val="2141026225"/>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tc gridSpan="8">
                  <a:txBody>
                    <a:bodyPr/>
                    <a:lstStyle/>
                    <a:p>
                      <a:pPr algn="ctr" fontAlgn="ctr"/>
                      <a:r>
                        <a:rPr lang="en-US" sz="1800" b="0" i="0" u="none" strike="noStrike" dirty="0">
                          <a:solidFill>
                            <a:srgbClr val="FFFFFF"/>
                          </a:solidFill>
                          <a:effectLst/>
                          <a:latin typeface="Century Gothic" panose="020B0502020202020204" pitchFamily="34" charset="0"/>
                        </a:rPr>
                        <a:t>RELEASE PLANNING</a:t>
                      </a:r>
                    </a:p>
                  </a:txBody>
                  <a:tcPr marL="0" marR="0" marT="0" marB="0" anchor="ctr">
                    <a:lnL>
                      <a:noFill/>
                    </a:lnL>
                    <a:lnR>
                      <a:noFill/>
                    </a:lnR>
                    <a:lnT>
                      <a:noFill/>
                    </a:lnT>
                    <a:lnB>
                      <a:noFill/>
                    </a:lnB>
                    <a:solidFill>
                      <a:srgbClr val="30549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extLst>
                  <a:ext uri="{0D108BD9-81ED-4DB2-BD59-A6C34878D82A}">
                    <a16:rowId xmlns:a16="http://schemas.microsoft.com/office/drawing/2014/main" val="3296050878"/>
                  </a:ext>
                </a:extLst>
              </a:tr>
              <a:tr h="564803">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tc gridSpan="4">
                  <a:txBody>
                    <a:bodyPr/>
                    <a:lstStyle/>
                    <a:p>
                      <a:pPr algn="l" fontAlgn="ctr"/>
                      <a:r>
                        <a:rPr lang="en-US" sz="1000" b="0" i="1" u="none" strike="noStrike" dirty="0">
                          <a:solidFill>
                            <a:srgbClr val="333F4F"/>
                          </a:solidFill>
                          <a:effectLst/>
                          <a:latin typeface="Century Gothic" panose="020B0502020202020204" pitchFamily="34" charset="0"/>
                        </a:rPr>
                        <a:t>Discuss and plan the scope and priorities for upcoming releases.</a:t>
                      </a:r>
                    </a:p>
                  </a:txBody>
                  <a:tcPr marL="0" marR="0" marT="0" marB="0" anchor="ctr">
                    <a:lnL>
                      <a:noFill/>
                    </a:lnL>
                    <a:lnR>
                      <a:noFill/>
                    </a:lnR>
                    <a:lnT>
                      <a:noFill/>
                    </a:lnT>
                    <a:lnB w="6350" cap="flat" cmpd="sng" algn="ctr">
                      <a:solidFill>
                        <a:srgbClr val="A6A6A6"/>
                      </a:solidFill>
                      <a:prstDash val="solid"/>
                      <a:round/>
                      <a:headEnd type="none" w="med" len="med"/>
                      <a:tailEnd type="none" w="med" len="med"/>
                    </a:lnB>
                    <a:solidFill>
                      <a:srgbClr val="EDEDED"/>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A6A6A6"/>
                      </a:solidFill>
                      <a:prstDash val="solid"/>
                      <a:round/>
                      <a:headEnd type="none" w="med" len="med"/>
                      <a:tailEnd type="none" w="med" len="med"/>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extLst>
                  <a:ext uri="{0D108BD9-81ED-4DB2-BD59-A6C34878D82A}">
                    <a16:rowId xmlns:a16="http://schemas.microsoft.com/office/drawing/2014/main" val="2870463418"/>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EDEDED"/>
                    </a:solidFill>
                  </a:tcPr>
                </a:tc>
                <a:tc rowSpan="3" gridSpan="8">
                  <a:txBody>
                    <a:bodyPr/>
                    <a:lstStyle/>
                    <a:p>
                      <a:pPr algn="l" fontAlgn="ctr"/>
                      <a:r>
                        <a:rPr lang="en-US" sz="1200" b="0" i="0" u="none" strike="noStrike" dirty="0">
                          <a:solidFill>
                            <a:srgbClr val="000000"/>
                          </a:solidFill>
                          <a:effectLst/>
                          <a:latin typeface="Century Gothic" panose="020B0502020202020204" pitchFamily="34" charset="0"/>
                        </a:rPr>
                        <a:t>Discussion, notes, and comments.</a:t>
                      </a:r>
                    </a:p>
                  </a:txBody>
                  <a:tcPr marL="171450" marR="0" marT="0"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EDEDED"/>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EDEDED"/>
                    </a:solidFill>
                  </a:tcPr>
                </a:tc>
                <a:extLst>
                  <a:ext uri="{0D108BD9-81ED-4DB2-BD59-A6C34878D82A}">
                    <a16:rowId xmlns:a16="http://schemas.microsoft.com/office/drawing/2014/main" val="4043322026"/>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EDEDED"/>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EDEDED"/>
                    </a:solidFill>
                  </a:tcPr>
                </a:tc>
                <a:extLst>
                  <a:ext uri="{0D108BD9-81ED-4DB2-BD59-A6C34878D82A}">
                    <a16:rowId xmlns:a16="http://schemas.microsoft.com/office/drawing/2014/main" val="2332079575"/>
                  </a:ext>
                </a:extLst>
              </a:tr>
              <a:tr h="950769">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w="6350" cap="flat" cmpd="sng" algn="ctr">
                      <a:solidFill>
                        <a:srgbClr val="A6A6A6"/>
                      </a:solidFill>
                      <a:prstDash val="solid"/>
                      <a:round/>
                      <a:headEnd type="none" w="med" len="med"/>
                      <a:tailEnd type="none" w="med" len="med"/>
                    </a:lnR>
                    <a:lnT>
                      <a:noFill/>
                    </a:lnT>
                    <a:lnB>
                      <a:noFill/>
                    </a:lnB>
                    <a:solidFill>
                      <a:srgbClr val="EDEDED"/>
                    </a:solidFill>
                  </a:tcPr>
                </a:tc>
                <a:tc gridSpan="8"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w="6350" cap="flat" cmpd="sng" algn="ctr">
                      <a:solidFill>
                        <a:srgbClr val="A6A6A6"/>
                      </a:solidFill>
                      <a:prstDash val="solid"/>
                      <a:round/>
                      <a:headEnd type="none" w="med" len="med"/>
                      <a:tailEnd type="none" w="med" len="med"/>
                    </a:lnL>
                    <a:lnR>
                      <a:noFill/>
                    </a:lnR>
                    <a:lnT>
                      <a:noFill/>
                    </a:lnT>
                    <a:lnB>
                      <a:noFill/>
                    </a:lnB>
                    <a:solidFill>
                      <a:srgbClr val="EDEDED"/>
                    </a:solidFill>
                  </a:tcPr>
                </a:tc>
                <a:extLst>
                  <a:ext uri="{0D108BD9-81ED-4DB2-BD59-A6C34878D82A}">
                    <a16:rowId xmlns:a16="http://schemas.microsoft.com/office/drawing/2014/main" val="1925085794"/>
                  </a:ext>
                </a:extLst>
              </a:tr>
              <a:tr h="496890">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DEDED"/>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b">
                    <a:lnL>
                      <a:noFill/>
                    </a:lnL>
                    <a:lnR>
                      <a:noFill/>
                    </a:lnR>
                    <a:lnT w="6350" cap="flat" cmpd="sng" algn="ctr">
                      <a:solidFill>
                        <a:srgbClr val="A6A6A6"/>
                      </a:solidFill>
                      <a:prstDash val="solid"/>
                      <a:round/>
                      <a:headEnd type="none" w="med" len="med"/>
                      <a:tailEnd type="none" w="med" len="med"/>
                    </a:lnT>
                    <a:lnB>
                      <a:noFill/>
                    </a:lnB>
                    <a:solidFill>
                      <a:srgbClr val="EDEDED"/>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a:noFill/>
                    </a:lnB>
                    <a:solidFill>
                      <a:srgbClr val="EDEDED"/>
                    </a:solidFill>
                  </a:tcPr>
                </a:tc>
                <a:extLst>
                  <a:ext uri="{0D108BD9-81ED-4DB2-BD59-A6C34878D82A}">
                    <a16:rowId xmlns:a16="http://schemas.microsoft.com/office/drawing/2014/main" val="4254841024"/>
                  </a:ext>
                </a:extLst>
              </a:tr>
            </a:tbl>
          </a:graphicData>
        </a:graphic>
      </p:graphicFrame>
      <p:pic>
        <p:nvPicPr>
          <p:cNvPr id="6" name="Graphic 11" descr="Checklist outline">
            <a:extLst>
              <a:ext uri="{FF2B5EF4-FFF2-40B4-BE49-F238E27FC236}">
                <a16:creationId xmlns:a16="http://schemas.microsoft.com/office/drawing/2014/main" id="{2E8F45E1-A4EB-47DF-8CD5-B376BC9C7A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344488" y="561975"/>
            <a:ext cx="914400" cy="914400"/>
          </a:xfrm>
          <a:prstGeom prst="rect">
            <a:avLst/>
          </a:prstGeom>
        </p:spPr>
      </p:pic>
    </p:spTree>
    <p:extLst>
      <p:ext uri="{BB962C8B-B14F-4D97-AF65-F5344CB8AC3E}">
        <p14:creationId xmlns:p14="http://schemas.microsoft.com/office/powerpoint/2010/main" val="288945495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11959</TotalTime>
  <Words>827</Words>
  <Application>Microsoft Macintosh PowerPoint</Application>
  <PresentationFormat>Widescreen</PresentationFormat>
  <Paragraphs>450</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25</cp:revision>
  <cp:lastPrinted>2020-08-31T22:23:58Z</cp:lastPrinted>
  <dcterms:created xsi:type="dcterms:W3CDTF">2021-07-07T23:54:57Z</dcterms:created>
  <dcterms:modified xsi:type="dcterms:W3CDTF">2023-10-12T00:13:02Z</dcterms:modified>
</cp:coreProperties>
</file>