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408" r:id="rId2"/>
    <p:sldId id="416" r:id="rId3"/>
    <p:sldId id="353" r:id="rId4"/>
    <p:sldId id="417" r:id="rId5"/>
    <p:sldId id="418" r:id="rId6"/>
    <p:sldId id="426" r:id="rId7"/>
    <p:sldId id="419" r:id="rId8"/>
    <p:sldId id="427" r:id="rId9"/>
    <p:sldId id="420" r:id="rId10"/>
    <p:sldId id="428" r:id="rId11"/>
    <p:sldId id="429" r:id="rId12"/>
    <p:sldId id="430" r:id="rId13"/>
    <p:sldId id="41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793203-6799-45DC-B7FE-922F7518A34C}" v="111" dt="2023-11-19T16:54:25.2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8793203-6799-45DC-B7FE-922F7518A34C}"/>
    <pc:docChg chg="undo custSel addSld delSld modSld modMainMaster">
      <pc:chgData name="Bess Dunlevy" userId="dd4b9a8537dbe9d0" providerId="LiveId" clId="{D8793203-6799-45DC-B7FE-922F7518A34C}" dt="2023-11-19T16:54:25.276" v="1195"/>
      <pc:docMkLst>
        <pc:docMk/>
      </pc:docMkLst>
      <pc:sldChg chg="addSp delSp modSp mod">
        <pc:chgData name="Bess Dunlevy" userId="dd4b9a8537dbe9d0" providerId="LiveId" clId="{D8793203-6799-45DC-B7FE-922F7518A34C}" dt="2023-11-19T16:43:19.729" v="1039" actId="167"/>
        <pc:sldMkLst>
          <pc:docMk/>
          <pc:sldMk cId="1179924037" sldId="353"/>
        </pc:sldMkLst>
        <pc:spChg chg="mod">
          <ac:chgData name="Bess Dunlevy" userId="dd4b9a8537dbe9d0" providerId="LiveId" clId="{D8793203-6799-45DC-B7FE-922F7518A34C}" dt="2023-11-19T16:36:51.133" v="513" actId="20577"/>
          <ac:spMkLst>
            <pc:docMk/>
            <pc:sldMk cId="1179924037" sldId="353"/>
            <ac:spMk id="3" creationId="{BCE760FD-6E50-FD4F-B597-7E228EDE51FD}"/>
          </ac:spMkLst>
        </pc:spChg>
        <pc:spChg chg="mod">
          <ac:chgData name="Bess Dunlevy" userId="dd4b9a8537dbe9d0" providerId="LiveId" clId="{D8793203-6799-45DC-B7FE-922F7518A34C}" dt="2023-11-19T16:37:03.649" v="537" actId="20577"/>
          <ac:spMkLst>
            <pc:docMk/>
            <pc:sldMk cId="1179924037" sldId="353"/>
            <ac:spMk id="9" creationId="{CB9D49A6-86F7-B744-828A-D7C1D9D15D8C}"/>
          </ac:spMkLst>
        </pc:spChg>
        <pc:graphicFrameChg chg="del modGraphic">
          <ac:chgData name="Bess Dunlevy" userId="dd4b9a8537dbe9d0" providerId="LiveId" clId="{D8793203-6799-45DC-B7FE-922F7518A34C}" dt="2023-11-19T16:36:55.268" v="515" actId="478"/>
          <ac:graphicFrameMkLst>
            <pc:docMk/>
            <pc:sldMk cId="1179924037" sldId="353"/>
            <ac:graphicFrameMk id="4" creationId="{D1341515-9FF8-03CC-9191-983CD4E935B5}"/>
          </ac:graphicFrameMkLst>
        </pc:graphicFrameChg>
        <pc:graphicFrameChg chg="add mod modGraphic">
          <ac:chgData name="Bess Dunlevy" userId="dd4b9a8537dbe9d0" providerId="LiveId" clId="{D8793203-6799-45DC-B7FE-922F7518A34C}" dt="2023-11-19T16:37:20.115" v="540" actId="14100"/>
          <ac:graphicFrameMkLst>
            <pc:docMk/>
            <pc:sldMk cId="1179924037" sldId="353"/>
            <ac:graphicFrameMk id="8" creationId="{EC63B6E0-0CC4-4FCB-2288-40BB7F27CCB7}"/>
          </ac:graphicFrameMkLst>
        </pc:graphicFrameChg>
        <pc:picChg chg="del">
          <ac:chgData name="Bess Dunlevy" userId="dd4b9a8537dbe9d0" providerId="LiveId" clId="{D8793203-6799-45DC-B7FE-922F7518A34C}" dt="2023-11-19T16:36:56.864" v="517" actId="478"/>
          <ac:picMkLst>
            <pc:docMk/>
            <pc:sldMk cId="1179924037" sldId="353"/>
            <ac:picMk id="2" creationId="{6C70A112-ACDD-64BC-9D0B-AB23AF9C7F78}"/>
          </ac:picMkLst>
        </pc:picChg>
        <pc:picChg chg="add del mod ord">
          <ac:chgData name="Bess Dunlevy" userId="dd4b9a8537dbe9d0" providerId="LiveId" clId="{D8793203-6799-45DC-B7FE-922F7518A34C}" dt="2023-11-19T16:38:25.523" v="557" actId="478"/>
          <ac:picMkLst>
            <pc:docMk/>
            <pc:sldMk cId="1179924037" sldId="353"/>
            <ac:picMk id="10" creationId="{D2DD3F5E-1151-4F7C-686A-96320CAFCEB0}"/>
          </ac:picMkLst>
        </pc:picChg>
        <pc:picChg chg="add mod ord">
          <ac:chgData name="Bess Dunlevy" userId="dd4b9a8537dbe9d0" providerId="LiveId" clId="{D8793203-6799-45DC-B7FE-922F7518A34C}" dt="2023-11-19T16:43:19.729" v="1039" actId="167"/>
          <ac:picMkLst>
            <pc:docMk/>
            <pc:sldMk cId="1179924037" sldId="353"/>
            <ac:picMk id="11" creationId="{C5C74CFA-ED21-10C3-B9F8-066D2679F055}"/>
          </ac:picMkLst>
        </pc:picChg>
        <pc:picChg chg="del">
          <ac:chgData name="Bess Dunlevy" userId="dd4b9a8537dbe9d0" providerId="LiveId" clId="{D8793203-6799-45DC-B7FE-922F7518A34C}" dt="2023-11-19T16:36:55.801" v="516" actId="478"/>
          <ac:picMkLst>
            <pc:docMk/>
            <pc:sldMk cId="1179924037" sldId="353"/>
            <ac:picMk id="14" creationId="{CCE440A3-444E-D87B-C16C-D1E27C15E529}"/>
          </ac:picMkLst>
        </pc:picChg>
        <pc:picChg chg="del">
          <ac:chgData name="Bess Dunlevy" userId="dd4b9a8537dbe9d0" providerId="LiveId" clId="{D8793203-6799-45DC-B7FE-922F7518A34C}" dt="2023-11-19T16:36:57.937" v="518" actId="478"/>
          <ac:picMkLst>
            <pc:docMk/>
            <pc:sldMk cId="1179924037" sldId="353"/>
            <ac:picMk id="15" creationId="{753D68EC-B66E-BB71-528C-415D1224DE72}"/>
          </ac:picMkLst>
        </pc:picChg>
        <pc:picChg chg="del">
          <ac:chgData name="Bess Dunlevy" userId="dd4b9a8537dbe9d0" providerId="LiveId" clId="{D8793203-6799-45DC-B7FE-922F7518A34C}" dt="2023-11-19T16:36:58.570" v="519" actId="478"/>
          <ac:picMkLst>
            <pc:docMk/>
            <pc:sldMk cId="1179924037" sldId="353"/>
            <ac:picMk id="16" creationId="{2AD68F4E-7558-C3A2-4C49-00F77DE78319}"/>
          </ac:picMkLst>
        </pc:picChg>
        <pc:picChg chg="del">
          <ac:chgData name="Bess Dunlevy" userId="dd4b9a8537dbe9d0" providerId="LiveId" clId="{D8793203-6799-45DC-B7FE-922F7518A34C}" dt="2023-11-19T16:36:59.210" v="520" actId="478"/>
          <ac:picMkLst>
            <pc:docMk/>
            <pc:sldMk cId="1179924037" sldId="353"/>
            <ac:picMk id="17" creationId="{1E4F3474-F07D-FA4F-3B68-58B1EF6C17F5}"/>
          </ac:picMkLst>
        </pc:picChg>
      </pc:sldChg>
      <pc:sldChg chg="del">
        <pc:chgData name="Bess Dunlevy" userId="dd4b9a8537dbe9d0" providerId="LiveId" clId="{D8793203-6799-45DC-B7FE-922F7518A34C}" dt="2023-11-19T16:37:51.098" v="550" actId="47"/>
        <pc:sldMkLst>
          <pc:docMk/>
          <pc:sldMk cId="3634812223" sldId="354"/>
        </pc:sldMkLst>
      </pc:sldChg>
      <pc:sldChg chg="addSp delSp modSp mod setBg">
        <pc:chgData name="Bess Dunlevy" userId="dd4b9a8537dbe9d0" providerId="LiveId" clId="{D8793203-6799-45DC-B7FE-922F7518A34C}" dt="2023-11-19T16:44:14.855" v="1077" actId="1076"/>
        <pc:sldMkLst>
          <pc:docMk/>
          <pc:sldMk cId="2079832875" sldId="408"/>
        </pc:sldMkLst>
        <pc:spChg chg="mod">
          <ac:chgData name="Bess Dunlevy" userId="dd4b9a8537dbe9d0" providerId="LiveId" clId="{D8793203-6799-45DC-B7FE-922F7518A34C}" dt="2023-11-19T16:30:01.318" v="31" actId="20577"/>
          <ac:spMkLst>
            <pc:docMk/>
            <pc:sldMk cId="2079832875" sldId="408"/>
            <ac:spMk id="4" creationId="{533963B4-4E0A-77DE-5C4C-C56FE205B941}"/>
          </ac:spMkLst>
        </pc:spChg>
        <pc:spChg chg="mod">
          <ac:chgData name="Bess Dunlevy" userId="dd4b9a8537dbe9d0" providerId="LiveId" clId="{D8793203-6799-45DC-B7FE-922F7518A34C}" dt="2023-11-19T16:30:08.881" v="49" actId="20577"/>
          <ac:spMkLst>
            <pc:docMk/>
            <pc:sldMk cId="2079832875" sldId="408"/>
            <ac:spMk id="9" creationId="{CB9D49A6-86F7-B744-828A-D7C1D9D15D8C}"/>
          </ac:spMkLst>
        </pc:spChg>
        <pc:spChg chg="add mod">
          <ac:chgData name="Bess Dunlevy" userId="dd4b9a8537dbe9d0" providerId="LiveId" clId="{D8793203-6799-45DC-B7FE-922F7518A34C}" dt="2023-11-19T16:44:14.855" v="1077" actId="1076"/>
          <ac:spMkLst>
            <pc:docMk/>
            <pc:sldMk cId="2079832875" sldId="408"/>
            <ac:spMk id="12" creationId="{206FE2BB-C43D-8813-5601-D09E0AF87853}"/>
          </ac:spMkLst>
        </pc:spChg>
        <pc:graphicFrameChg chg="mod modGraphic">
          <ac:chgData name="Bess Dunlevy" userId="dd4b9a8537dbe9d0" providerId="LiveId" clId="{D8793203-6799-45DC-B7FE-922F7518A34C}" dt="2023-11-19T16:44:11.701" v="1076" actId="1076"/>
          <ac:graphicFrameMkLst>
            <pc:docMk/>
            <pc:sldMk cId="2079832875" sldId="408"/>
            <ac:graphicFrameMk id="13" creationId="{3CDDA1B3-7873-CAA0-940C-9B363A2EB1BD}"/>
          </ac:graphicFrameMkLst>
        </pc:graphicFrameChg>
        <pc:picChg chg="del">
          <ac:chgData name="Bess Dunlevy" userId="dd4b9a8537dbe9d0" providerId="LiveId" clId="{D8793203-6799-45DC-B7FE-922F7518A34C}" dt="2023-11-19T16:30:31.394" v="51" actId="478"/>
          <ac:picMkLst>
            <pc:docMk/>
            <pc:sldMk cId="2079832875" sldId="408"/>
            <ac:picMk id="3" creationId="{6F3EDB93-599E-D677-C4BB-A9FF9E0F1B0F}"/>
          </ac:picMkLst>
        </pc:picChg>
        <pc:picChg chg="del">
          <ac:chgData name="Bess Dunlevy" userId="dd4b9a8537dbe9d0" providerId="LiveId" clId="{D8793203-6799-45DC-B7FE-922F7518A34C}" dt="2023-11-19T16:30:30.414" v="50" actId="478"/>
          <ac:picMkLst>
            <pc:docMk/>
            <pc:sldMk cId="2079832875" sldId="408"/>
            <ac:picMk id="10" creationId="{A2C31304-DA3D-6446-98DA-F7EF8D81E637}"/>
          </ac:picMkLst>
        </pc:picChg>
        <pc:picChg chg="add mod ord">
          <ac:chgData name="Bess Dunlevy" userId="dd4b9a8537dbe9d0" providerId="LiveId" clId="{D8793203-6799-45DC-B7FE-922F7518A34C}" dt="2023-11-19T16:32:14.856" v="152" actId="14100"/>
          <ac:picMkLst>
            <pc:docMk/>
            <pc:sldMk cId="2079832875" sldId="408"/>
            <ac:picMk id="11" creationId="{6FF29C9C-391A-E895-46FC-62D530287C57}"/>
          </ac:picMkLst>
        </pc:picChg>
      </pc:sldChg>
      <pc:sldChg chg="addSp delSp modSp add mod">
        <pc:chgData name="Bess Dunlevy" userId="dd4b9a8537dbe9d0" providerId="LiveId" clId="{D8793203-6799-45DC-B7FE-922F7518A34C}" dt="2023-11-19T16:38:35.808" v="558" actId="207"/>
        <pc:sldMkLst>
          <pc:docMk/>
          <pc:sldMk cId="2385030422" sldId="416"/>
        </pc:sldMkLst>
        <pc:spChg chg="mod">
          <ac:chgData name="Bess Dunlevy" userId="dd4b9a8537dbe9d0" providerId="LiveId" clId="{D8793203-6799-45DC-B7FE-922F7518A34C}" dt="2023-11-19T16:38:35.808" v="558" actId="207"/>
          <ac:spMkLst>
            <pc:docMk/>
            <pc:sldMk cId="2385030422" sldId="416"/>
            <ac:spMk id="3" creationId="{BCE760FD-6E50-FD4F-B597-7E228EDE51FD}"/>
          </ac:spMkLst>
        </pc:spChg>
        <pc:spChg chg="mod">
          <ac:chgData name="Bess Dunlevy" userId="dd4b9a8537dbe9d0" providerId="LiveId" clId="{D8793203-6799-45DC-B7FE-922F7518A34C}" dt="2023-11-19T16:33:40.278" v="213"/>
          <ac:spMkLst>
            <pc:docMk/>
            <pc:sldMk cId="2385030422" sldId="416"/>
            <ac:spMk id="9" creationId="{CB9D49A6-86F7-B744-828A-D7C1D9D15D8C}"/>
          </ac:spMkLst>
        </pc:spChg>
        <pc:spChg chg="add mod">
          <ac:chgData name="Bess Dunlevy" userId="dd4b9a8537dbe9d0" providerId="LiveId" clId="{D8793203-6799-45DC-B7FE-922F7518A34C}" dt="2023-11-19T16:35:47.350" v="362" actId="1076"/>
          <ac:spMkLst>
            <pc:docMk/>
            <pc:sldMk cId="2385030422" sldId="416"/>
            <ac:spMk id="10" creationId="{E0D3559C-3C64-B074-2C1E-73A94F3D45D1}"/>
          </ac:spMkLst>
        </pc:spChg>
        <pc:spChg chg="add mod">
          <ac:chgData name="Bess Dunlevy" userId="dd4b9a8537dbe9d0" providerId="LiveId" clId="{D8793203-6799-45DC-B7FE-922F7518A34C}" dt="2023-11-19T16:35:47.350" v="362" actId="1076"/>
          <ac:spMkLst>
            <pc:docMk/>
            <pc:sldMk cId="2385030422" sldId="416"/>
            <ac:spMk id="11" creationId="{0873CA22-45C1-7BEE-3230-58ED7097A40B}"/>
          </ac:spMkLst>
        </pc:spChg>
        <pc:spChg chg="add mod">
          <ac:chgData name="Bess Dunlevy" userId="dd4b9a8537dbe9d0" providerId="LiveId" clId="{D8793203-6799-45DC-B7FE-922F7518A34C}" dt="2023-11-19T16:35:47.350" v="362" actId="1076"/>
          <ac:spMkLst>
            <pc:docMk/>
            <pc:sldMk cId="2385030422" sldId="416"/>
            <ac:spMk id="12" creationId="{8586357E-2B79-D50C-E01F-2B60D9A97F76}"/>
          </ac:spMkLst>
        </pc:spChg>
        <pc:spChg chg="add mod">
          <ac:chgData name="Bess Dunlevy" userId="dd4b9a8537dbe9d0" providerId="LiveId" clId="{D8793203-6799-45DC-B7FE-922F7518A34C}" dt="2023-11-19T16:35:47.350" v="362" actId="1076"/>
          <ac:spMkLst>
            <pc:docMk/>
            <pc:sldMk cId="2385030422" sldId="416"/>
            <ac:spMk id="13" creationId="{A0AEC3F4-D763-0D4A-2A9E-06EE9497A2A7}"/>
          </ac:spMkLst>
        </pc:spChg>
        <pc:spChg chg="add mod">
          <ac:chgData name="Bess Dunlevy" userId="dd4b9a8537dbe9d0" providerId="LiveId" clId="{D8793203-6799-45DC-B7FE-922F7518A34C}" dt="2023-11-19T16:35:47.350" v="362" actId="1076"/>
          <ac:spMkLst>
            <pc:docMk/>
            <pc:sldMk cId="2385030422" sldId="416"/>
            <ac:spMk id="18" creationId="{0011815F-5195-BB0F-E8A0-F2285905BEE9}"/>
          </ac:spMkLst>
        </pc:spChg>
        <pc:spChg chg="add mod">
          <ac:chgData name="Bess Dunlevy" userId="dd4b9a8537dbe9d0" providerId="LiveId" clId="{D8793203-6799-45DC-B7FE-922F7518A34C}" dt="2023-11-19T16:35:23.726" v="319" actId="20577"/>
          <ac:spMkLst>
            <pc:docMk/>
            <pc:sldMk cId="2385030422" sldId="416"/>
            <ac:spMk id="19" creationId="{FF252E92-BEB0-DA60-8063-0C0D454983E1}"/>
          </ac:spMkLst>
        </pc:spChg>
        <pc:spChg chg="add mod">
          <ac:chgData name="Bess Dunlevy" userId="dd4b9a8537dbe9d0" providerId="LiveId" clId="{D8793203-6799-45DC-B7FE-922F7518A34C}" dt="2023-11-19T16:35:07.251" v="258" actId="20577"/>
          <ac:spMkLst>
            <pc:docMk/>
            <pc:sldMk cId="2385030422" sldId="416"/>
            <ac:spMk id="20" creationId="{92A909B6-6F47-9440-9CD1-400DB02923C5}"/>
          </ac:spMkLst>
        </pc:spChg>
        <pc:spChg chg="add mod">
          <ac:chgData name="Bess Dunlevy" userId="dd4b9a8537dbe9d0" providerId="LiveId" clId="{D8793203-6799-45DC-B7FE-922F7518A34C}" dt="2023-11-19T16:35:29.477" v="340" actId="20577"/>
          <ac:spMkLst>
            <pc:docMk/>
            <pc:sldMk cId="2385030422" sldId="416"/>
            <ac:spMk id="21" creationId="{0D05251C-D931-EA19-1555-3BB94704EB2B}"/>
          </ac:spMkLst>
        </pc:spChg>
        <pc:spChg chg="add mod">
          <ac:chgData name="Bess Dunlevy" userId="dd4b9a8537dbe9d0" providerId="LiveId" clId="{D8793203-6799-45DC-B7FE-922F7518A34C}" dt="2023-11-19T16:35:42.775" v="360" actId="1076"/>
          <ac:spMkLst>
            <pc:docMk/>
            <pc:sldMk cId="2385030422" sldId="416"/>
            <ac:spMk id="22" creationId="{61B3739B-3DB6-46E5-A0F9-B26529DB1B96}"/>
          </ac:spMkLst>
        </pc:spChg>
        <pc:spChg chg="add mod">
          <ac:chgData name="Bess Dunlevy" userId="dd4b9a8537dbe9d0" providerId="LiveId" clId="{D8793203-6799-45DC-B7FE-922F7518A34C}" dt="2023-11-19T16:35:42.775" v="360" actId="1076"/>
          <ac:spMkLst>
            <pc:docMk/>
            <pc:sldMk cId="2385030422" sldId="416"/>
            <ac:spMk id="23" creationId="{AEA89774-E1FF-E87C-10C4-D2E0E649D95A}"/>
          </ac:spMkLst>
        </pc:spChg>
        <pc:spChg chg="add mod">
          <ac:chgData name="Bess Dunlevy" userId="dd4b9a8537dbe9d0" providerId="LiveId" clId="{D8793203-6799-45DC-B7FE-922F7518A34C}" dt="2023-11-19T16:36:00.673" v="365" actId="20577"/>
          <ac:spMkLst>
            <pc:docMk/>
            <pc:sldMk cId="2385030422" sldId="416"/>
            <ac:spMk id="24" creationId="{9441E210-6B0F-51C9-6E58-E89323274B75}"/>
          </ac:spMkLst>
        </pc:spChg>
        <pc:spChg chg="add mod">
          <ac:chgData name="Bess Dunlevy" userId="dd4b9a8537dbe9d0" providerId="LiveId" clId="{D8793203-6799-45DC-B7FE-922F7518A34C}" dt="2023-11-19T16:36:16.492" v="406" actId="20577"/>
          <ac:spMkLst>
            <pc:docMk/>
            <pc:sldMk cId="2385030422" sldId="416"/>
            <ac:spMk id="25" creationId="{233C7F4B-6B77-3149-C9CA-BAB76B4E7BCE}"/>
          </ac:spMkLst>
        </pc:spChg>
        <pc:spChg chg="add mod">
          <ac:chgData name="Bess Dunlevy" userId="dd4b9a8537dbe9d0" providerId="LiveId" clId="{D8793203-6799-45DC-B7FE-922F7518A34C}" dt="2023-11-19T16:36:01.596" v="366" actId="20577"/>
          <ac:spMkLst>
            <pc:docMk/>
            <pc:sldMk cId="2385030422" sldId="416"/>
            <ac:spMk id="26" creationId="{CB7AAFC0-896C-BF63-F738-2547E4C6E268}"/>
          </ac:spMkLst>
        </pc:spChg>
        <pc:spChg chg="add mod">
          <ac:chgData name="Bess Dunlevy" userId="dd4b9a8537dbe9d0" providerId="LiveId" clId="{D8793203-6799-45DC-B7FE-922F7518A34C}" dt="2023-11-19T16:36:21.039" v="423" actId="20577"/>
          <ac:spMkLst>
            <pc:docMk/>
            <pc:sldMk cId="2385030422" sldId="416"/>
            <ac:spMk id="27" creationId="{BBACAAC2-017A-B608-7AEB-F680EAB2E4BA}"/>
          </ac:spMkLst>
        </pc:spChg>
        <pc:spChg chg="add mod">
          <ac:chgData name="Bess Dunlevy" userId="dd4b9a8537dbe9d0" providerId="LiveId" clId="{D8793203-6799-45DC-B7FE-922F7518A34C}" dt="2023-11-19T16:36:02.436" v="367" actId="20577"/>
          <ac:spMkLst>
            <pc:docMk/>
            <pc:sldMk cId="2385030422" sldId="416"/>
            <ac:spMk id="28" creationId="{AECC34DF-E594-84B8-A521-57F6240721D6}"/>
          </ac:spMkLst>
        </pc:spChg>
        <pc:spChg chg="add mod">
          <ac:chgData name="Bess Dunlevy" userId="dd4b9a8537dbe9d0" providerId="LiveId" clId="{D8793203-6799-45DC-B7FE-922F7518A34C}" dt="2023-11-19T16:36:27.469" v="442" actId="20577"/>
          <ac:spMkLst>
            <pc:docMk/>
            <pc:sldMk cId="2385030422" sldId="416"/>
            <ac:spMk id="29" creationId="{90E52649-F44A-8B45-370B-1D5BFE40F2EB}"/>
          </ac:spMkLst>
        </pc:spChg>
        <pc:spChg chg="add mod">
          <ac:chgData name="Bess Dunlevy" userId="dd4b9a8537dbe9d0" providerId="LiveId" clId="{D8793203-6799-45DC-B7FE-922F7518A34C}" dt="2023-11-19T16:36:03.267" v="368" actId="20577"/>
          <ac:spMkLst>
            <pc:docMk/>
            <pc:sldMk cId="2385030422" sldId="416"/>
            <ac:spMk id="30" creationId="{BBF12466-B540-FFC4-EF67-5F162C852E1E}"/>
          </ac:spMkLst>
        </pc:spChg>
        <pc:spChg chg="add mod">
          <ac:chgData name="Bess Dunlevy" userId="dd4b9a8537dbe9d0" providerId="LiveId" clId="{D8793203-6799-45DC-B7FE-922F7518A34C}" dt="2023-11-19T16:36:31.880" v="457" actId="20577"/>
          <ac:spMkLst>
            <pc:docMk/>
            <pc:sldMk cId="2385030422" sldId="416"/>
            <ac:spMk id="31" creationId="{17C1697B-4E30-1ADB-E5AC-3F0933A305C8}"/>
          </ac:spMkLst>
        </pc:spChg>
        <pc:spChg chg="add mod">
          <ac:chgData name="Bess Dunlevy" userId="dd4b9a8537dbe9d0" providerId="LiveId" clId="{D8793203-6799-45DC-B7FE-922F7518A34C}" dt="2023-11-19T16:36:11.363" v="391" actId="1037"/>
          <ac:spMkLst>
            <pc:docMk/>
            <pc:sldMk cId="2385030422" sldId="416"/>
            <ac:spMk id="32" creationId="{687F4872-63B0-1DA8-77AE-FB49118EEC25}"/>
          </ac:spMkLst>
        </pc:spChg>
        <pc:spChg chg="add mod">
          <ac:chgData name="Bess Dunlevy" userId="dd4b9a8537dbe9d0" providerId="LiveId" clId="{D8793203-6799-45DC-B7FE-922F7518A34C}" dt="2023-11-19T16:36:43.189" v="493" actId="20577"/>
          <ac:spMkLst>
            <pc:docMk/>
            <pc:sldMk cId="2385030422" sldId="416"/>
            <ac:spMk id="33" creationId="{EFE92307-7B5B-669A-2F95-944A4F48EC59}"/>
          </ac:spMkLst>
        </pc:spChg>
        <pc:graphicFrameChg chg="del">
          <ac:chgData name="Bess Dunlevy" userId="dd4b9a8537dbe9d0" providerId="LiveId" clId="{D8793203-6799-45DC-B7FE-922F7518A34C}" dt="2023-11-19T16:33:46.628" v="215" actId="478"/>
          <ac:graphicFrameMkLst>
            <pc:docMk/>
            <pc:sldMk cId="2385030422" sldId="416"/>
            <ac:graphicFrameMk id="4" creationId="{D1341515-9FF8-03CC-9191-983CD4E935B5}"/>
          </ac:graphicFrameMkLst>
        </pc:graphicFrameChg>
        <pc:picChg chg="del">
          <ac:chgData name="Bess Dunlevy" userId="dd4b9a8537dbe9d0" providerId="LiveId" clId="{D8793203-6799-45DC-B7FE-922F7518A34C}" dt="2023-11-19T16:33:47.362" v="216" actId="478"/>
          <ac:picMkLst>
            <pc:docMk/>
            <pc:sldMk cId="2385030422" sldId="416"/>
            <ac:picMk id="2" creationId="{6C70A112-ACDD-64BC-9D0B-AB23AF9C7F78}"/>
          </ac:picMkLst>
        </pc:picChg>
        <pc:picChg chg="add mod ord">
          <ac:chgData name="Bess Dunlevy" userId="dd4b9a8537dbe9d0" providerId="LiveId" clId="{D8793203-6799-45DC-B7FE-922F7518A34C}" dt="2023-11-19T16:33:57.882" v="221" actId="167"/>
          <ac:picMkLst>
            <pc:docMk/>
            <pc:sldMk cId="2385030422" sldId="416"/>
            <ac:picMk id="8" creationId="{DA03B2B0-35E3-4A8E-EC2A-1055E8C6A2CC}"/>
          </ac:picMkLst>
        </pc:picChg>
        <pc:picChg chg="del">
          <ac:chgData name="Bess Dunlevy" userId="dd4b9a8537dbe9d0" providerId="LiveId" clId="{D8793203-6799-45DC-B7FE-922F7518A34C}" dt="2023-11-19T16:33:43.212" v="214" actId="478"/>
          <ac:picMkLst>
            <pc:docMk/>
            <pc:sldMk cId="2385030422" sldId="416"/>
            <ac:picMk id="14" creationId="{CCE440A3-444E-D87B-C16C-D1E27C15E529}"/>
          </ac:picMkLst>
        </pc:picChg>
        <pc:picChg chg="del">
          <ac:chgData name="Bess Dunlevy" userId="dd4b9a8537dbe9d0" providerId="LiveId" clId="{D8793203-6799-45DC-B7FE-922F7518A34C}" dt="2023-11-19T16:33:49.930" v="219" actId="478"/>
          <ac:picMkLst>
            <pc:docMk/>
            <pc:sldMk cId="2385030422" sldId="416"/>
            <ac:picMk id="15" creationId="{753D68EC-B66E-BB71-528C-415D1224DE72}"/>
          </ac:picMkLst>
        </pc:picChg>
        <pc:picChg chg="del">
          <ac:chgData name="Bess Dunlevy" userId="dd4b9a8537dbe9d0" providerId="LiveId" clId="{D8793203-6799-45DC-B7FE-922F7518A34C}" dt="2023-11-19T16:33:48.355" v="217" actId="478"/>
          <ac:picMkLst>
            <pc:docMk/>
            <pc:sldMk cId="2385030422" sldId="416"/>
            <ac:picMk id="16" creationId="{2AD68F4E-7558-C3A2-4C49-00F77DE78319}"/>
          </ac:picMkLst>
        </pc:picChg>
        <pc:picChg chg="del">
          <ac:chgData name="Bess Dunlevy" userId="dd4b9a8537dbe9d0" providerId="LiveId" clId="{D8793203-6799-45DC-B7FE-922F7518A34C}" dt="2023-11-19T16:33:49.157" v="218" actId="478"/>
          <ac:picMkLst>
            <pc:docMk/>
            <pc:sldMk cId="2385030422" sldId="416"/>
            <ac:picMk id="17" creationId="{1E4F3474-F07D-FA4F-3B68-58B1EF6C17F5}"/>
          </ac:picMkLst>
        </pc:picChg>
      </pc:sldChg>
      <pc:sldChg chg="addSp modSp add mod">
        <pc:chgData name="Bess Dunlevy" userId="dd4b9a8537dbe9d0" providerId="LiveId" clId="{D8793203-6799-45DC-B7FE-922F7518A34C}" dt="2023-11-19T16:43:23.086" v="1041" actId="167"/>
        <pc:sldMkLst>
          <pc:docMk/>
          <pc:sldMk cId="1723460177" sldId="417"/>
        </pc:sldMkLst>
        <pc:spChg chg="mod">
          <ac:chgData name="Bess Dunlevy" userId="dd4b9a8537dbe9d0" providerId="LiveId" clId="{D8793203-6799-45DC-B7FE-922F7518A34C}" dt="2023-11-19T16:38:54.470" v="579" actId="20577"/>
          <ac:spMkLst>
            <pc:docMk/>
            <pc:sldMk cId="1723460177" sldId="417"/>
            <ac:spMk id="3" creationId="{BCE760FD-6E50-FD4F-B597-7E228EDE51FD}"/>
          </ac:spMkLst>
        </pc:spChg>
        <pc:spChg chg="mod">
          <ac:chgData name="Bess Dunlevy" userId="dd4b9a8537dbe9d0" providerId="LiveId" clId="{D8793203-6799-45DC-B7FE-922F7518A34C}" dt="2023-11-19T16:38:58.916" v="599" actId="20577"/>
          <ac:spMkLst>
            <pc:docMk/>
            <pc:sldMk cId="1723460177" sldId="417"/>
            <ac:spMk id="9" creationId="{CB9D49A6-86F7-B744-828A-D7C1D9D15D8C}"/>
          </ac:spMkLst>
        </pc:spChg>
        <pc:graphicFrameChg chg="mod modGraphic">
          <ac:chgData name="Bess Dunlevy" userId="dd4b9a8537dbe9d0" providerId="LiveId" clId="{D8793203-6799-45DC-B7FE-922F7518A34C}" dt="2023-11-19T16:39:14.551" v="601" actId="207"/>
          <ac:graphicFrameMkLst>
            <pc:docMk/>
            <pc:sldMk cId="1723460177" sldId="417"/>
            <ac:graphicFrameMk id="8" creationId="{EC63B6E0-0CC4-4FCB-2288-40BB7F27CCB7}"/>
          </ac:graphicFrameMkLst>
        </pc:graphicFrameChg>
        <pc:picChg chg="add mod ord">
          <ac:chgData name="Bess Dunlevy" userId="dd4b9a8537dbe9d0" providerId="LiveId" clId="{D8793203-6799-45DC-B7FE-922F7518A34C}" dt="2023-11-19T16:43:23.086" v="1041" actId="167"/>
          <ac:picMkLst>
            <pc:docMk/>
            <pc:sldMk cId="1723460177" sldId="417"/>
            <ac:picMk id="2" creationId="{9C4E6DB5-8430-2C70-27BF-8874C7FB7B50}"/>
          </ac:picMkLst>
        </pc:picChg>
      </pc:sldChg>
      <pc:sldChg chg="addSp modSp add mod">
        <pc:chgData name="Bess Dunlevy" userId="dd4b9a8537dbe9d0" providerId="LiveId" clId="{D8793203-6799-45DC-B7FE-922F7518A34C}" dt="2023-11-19T16:43:25.991" v="1043" actId="167"/>
        <pc:sldMkLst>
          <pc:docMk/>
          <pc:sldMk cId="2082553283" sldId="418"/>
        </pc:sldMkLst>
        <pc:spChg chg="mod">
          <ac:chgData name="Bess Dunlevy" userId="dd4b9a8537dbe9d0" providerId="LiveId" clId="{D8793203-6799-45DC-B7FE-922F7518A34C}" dt="2023-11-19T16:39:32.801" v="645" actId="20577"/>
          <ac:spMkLst>
            <pc:docMk/>
            <pc:sldMk cId="2082553283" sldId="418"/>
            <ac:spMk id="3" creationId="{BCE760FD-6E50-FD4F-B597-7E228EDE51FD}"/>
          </ac:spMkLst>
        </pc:spChg>
        <pc:spChg chg="mod">
          <ac:chgData name="Bess Dunlevy" userId="dd4b9a8537dbe9d0" providerId="LiveId" clId="{D8793203-6799-45DC-B7FE-922F7518A34C}" dt="2023-11-19T16:39:41.470" v="652" actId="20577"/>
          <ac:spMkLst>
            <pc:docMk/>
            <pc:sldMk cId="2082553283" sldId="418"/>
            <ac:spMk id="9" creationId="{CB9D49A6-86F7-B744-828A-D7C1D9D15D8C}"/>
          </ac:spMkLst>
        </pc:spChg>
        <pc:graphicFrameChg chg="mod">
          <ac:chgData name="Bess Dunlevy" userId="dd4b9a8537dbe9d0" providerId="LiveId" clId="{D8793203-6799-45DC-B7FE-922F7518A34C}" dt="2023-11-19T16:39:37.027" v="646"/>
          <ac:graphicFrameMkLst>
            <pc:docMk/>
            <pc:sldMk cId="2082553283" sldId="418"/>
            <ac:graphicFrameMk id="8" creationId="{EC63B6E0-0CC4-4FCB-2288-40BB7F27CCB7}"/>
          </ac:graphicFrameMkLst>
        </pc:graphicFrameChg>
        <pc:picChg chg="add mod ord">
          <ac:chgData name="Bess Dunlevy" userId="dd4b9a8537dbe9d0" providerId="LiveId" clId="{D8793203-6799-45DC-B7FE-922F7518A34C}" dt="2023-11-19T16:43:25.991" v="1043" actId="167"/>
          <ac:picMkLst>
            <pc:docMk/>
            <pc:sldMk cId="2082553283" sldId="418"/>
            <ac:picMk id="2" creationId="{01E6C3EB-7F38-5235-DD1E-99BDD051CB79}"/>
          </ac:picMkLst>
        </pc:picChg>
      </pc:sldChg>
      <pc:sldChg chg="addSp modSp add mod">
        <pc:chgData name="Bess Dunlevy" userId="dd4b9a8537dbe9d0" providerId="LiveId" clId="{D8793203-6799-45DC-B7FE-922F7518A34C}" dt="2023-11-19T16:43:32.464" v="1047" actId="167"/>
        <pc:sldMkLst>
          <pc:docMk/>
          <pc:sldMk cId="1251268665" sldId="419"/>
        </pc:sldMkLst>
        <pc:spChg chg="mod">
          <ac:chgData name="Bess Dunlevy" userId="dd4b9a8537dbe9d0" providerId="LiveId" clId="{D8793203-6799-45DC-B7FE-922F7518A34C}" dt="2023-11-19T16:40:26.136" v="732" actId="20577"/>
          <ac:spMkLst>
            <pc:docMk/>
            <pc:sldMk cId="1251268665" sldId="419"/>
            <ac:spMk id="3" creationId="{BCE760FD-6E50-FD4F-B597-7E228EDE51FD}"/>
          </ac:spMkLst>
        </pc:spChg>
        <pc:spChg chg="mod">
          <ac:chgData name="Bess Dunlevy" userId="dd4b9a8537dbe9d0" providerId="LiveId" clId="{D8793203-6799-45DC-B7FE-922F7518A34C}" dt="2023-11-19T16:40:30.851" v="751" actId="20577"/>
          <ac:spMkLst>
            <pc:docMk/>
            <pc:sldMk cId="1251268665" sldId="419"/>
            <ac:spMk id="9" creationId="{CB9D49A6-86F7-B744-828A-D7C1D9D15D8C}"/>
          </ac:spMkLst>
        </pc:spChg>
        <pc:graphicFrameChg chg="mod">
          <ac:chgData name="Bess Dunlevy" userId="dd4b9a8537dbe9d0" providerId="LiveId" clId="{D8793203-6799-45DC-B7FE-922F7518A34C}" dt="2023-11-19T16:40:35.698" v="752"/>
          <ac:graphicFrameMkLst>
            <pc:docMk/>
            <pc:sldMk cId="1251268665" sldId="419"/>
            <ac:graphicFrameMk id="8" creationId="{EC63B6E0-0CC4-4FCB-2288-40BB7F27CCB7}"/>
          </ac:graphicFrameMkLst>
        </pc:graphicFrameChg>
        <pc:picChg chg="add mod ord">
          <ac:chgData name="Bess Dunlevy" userId="dd4b9a8537dbe9d0" providerId="LiveId" clId="{D8793203-6799-45DC-B7FE-922F7518A34C}" dt="2023-11-19T16:43:32.464" v="1047" actId="167"/>
          <ac:picMkLst>
            <pc:docMk/>
            <pc:sldMk cId="1251268665" sldId="419"/>
            <ac:picMk id="2" creationId="{F690F6FD-4728-3ED6-8A53-F4BB83F6F409}"/>
          </ac:picMkLst>
        </pc:picChg>
      </pc:sldChg>
      <pc:sldChg chg="addSp modSp add mod">
        <pc:chgData name="Bess Dunlevy" userId="dd4b9a8537dbe9d0" providerId="LiveId" clId="{D8793203-6799-45DC-B7FE-922F7518A34C}" dt="2023-11-19T16:43:39.192" v="1051" actId="167"/>
        <pc:sldMkLst>
          <pc:docMk/>
          <pc:sldMk cId="964296571" sldId="420"/>
        </pc:sldMkLst>
        <pc:spChg chg="mod">
          <ac:chgData name="Bess Dunlevy" userId="dd4b9a8537dbe9d0" providerId="LiveId" clId="{D8793203-6799-45DC-B7FE-922F7518A34C}" dt="2023-11-19T16:41:18.567" v="829" actId="20577"/>
          <ac:spMkLst>
            <pc:docMk/>
            <pc:sldMk cId="964296571" sldId="420"/>
            <ac:spMk id="3" creationId="{BCE760FD-6E50-FD4F-B597-7E228EDE51FD}"/>
          </ac:spMkLst>
        </pc:spChg>
        <pc:spChg chg="mod">
          <ac:chgData name="Bess Dunlevy" userId="dd4b9a8537dbe9d0" providerId="LiveId" clId="{D8793203-6799-45DC-B7FE-922F7518A34C}" dt="2023-11-19T16:41:23.010" v="848" actId="20577"/>
          <ac:spMkLst>
            <pc:docMk/>
            <pc:sldMk cId="964296571" sldId="420"/>
            <ac:spMk id="9" creationId="{CB9D49A6-86F7-B744-828A-D7C1D9D15D8C}"/>
          </ac:spMkLst>
        </pc:spChg>
        <pc:graphicFrameChg chg="mod">
          <ac:chgData name="Bess Dunlevy" userId="dd4b9a8537dbe9d0" providerId="LiveId" clId="{D8793203-6799-45DC-B7FE-922F7518A34C}" dt="2023-11-19T16:41:27.986" v="849"/>
          <ac:graphicFrameMkLst>
            <pc:docMk/>
            <pc:sldMk cId="964296571" sldId="420"/>
            <ac:graphicFrameMk id="8" creationId="{EC63B6E0-0CC4-4FCB-2288-40BB7F27CCB7}"/>
          </ac:graphicFrameMkLst>
        </pc:graphicFrameChg>
        <pc:picChg chg="add mod ord">
          <ac:chgData name="Bess Dunlevy" userId="dd4b9a8537dbe9d0" providerId="LiveId" clId="{D8793203-6799-45DC-B7FE-922F7518A34C}" dt="2023-11-19T16:43:39.192" v="1051" actId="167"/>
          <ac:picMkLst>
            <pc:docMk/>
            <pc:sldMk cId="964296571" sldId="420"/>
            <ac:picMk id="2" creationId="{8D92C3DF-7BE3-C52B-FE9C-86180B68F8DD}"/>
          </ac:picMkLst>
        </pc:picChg>
      </pc:sldChg>
      <pc:sldChg chg="modSp add del mod">
        <pc:chgData name="Bess Dunlevy" userId="dd4b9a8537dbe9d0" providerId="LiveId" clId="{D8793203-6799-45DC-B7FE-922F7518A34C}" dt="2023-11-19T16:43:12.055" v="1037" actId="47"/>
        <pc:sldMkLst>
          <pc:docMk/>
          <pc:sldMk cId="1378450246" sldId="421"/>
        </pc:sldMkLst>
        <pc:spChg chg="mod">
          <ac:chgData name="Bess Dunlevy" userId="dd4b9a8537dbe9d0" providerId="LiveId" clId="{D8793203-6799-45DC-B7FE-922F7518A34C}" dt="2023-11-19T16:42:03.214" v="920" actId="20577"/>
          <ac:spMkLst>
            <pc:docMk/>
            <pc:sldMk cId="1378450246" sldId="421"/>
            <ac:spMk id="3" creationId="{BCE760FD-6E50-FD4F-B597-7E228EDE51FD}"/>
          </ac:spMkLst>
        </pc:spChg>
        <pc:spChg chg="mod">
          <ac:chgData name="Bess Dunlevy" userId="dd4b9a8537dbe9d0" providerId="LiveId" clId="{D8793203-6799-45DC-B7FE-922F7518A34C}" dt="2023-11-19T16:42:07.685" v="935" actId="20577"/>
          <ac:spMkLst>
            <pc:docMk/>
            <pc:sldMk cId="1378450246" sldId="421"/>
            <ac:spMk id="9" creationId="{CB9D49A6-86F7-B744-828A-D7C1D9D15D8C}"/>
          </ac:spMkLst>
        </pc:spChg>
        <pc:graphicFrameChg chg="mod">
          <ac:chgData name="Bess Dunlevy" userId="dd4b9a8537dbe9d0" providerId="LiveId" clId="{D8793203-6799-45DC-B7FE-922F7518A34C}" dt="2023-11-19T16:42:12.836" v="936"/>
          <ac:graphicFrameMkLst>
            <pc:docMk/>
            <pc:sldMk cId="1378450246" sldId="421"/>
            <ac:graphicFrameMk id="8" creationId="{EC63B6E0-0CC4-4FCB-2288-40BB7F27CCB7}"/>
          </ac:graphicFrameMkLst>
        </pc:graphicFrameChg>
      </pc:sldChg>
      <pc:sldChg chg="add del">
        <pc:chgData name="Bess Dunlevy" userId="dd4b9a8537dbe9d0" providerId="LiveId" clId="{D8793203-6799-45DC-B7FE-922F7518A34C}" dt="2023-11-19T16:43:12.055" v="1037" actId="47"/>
        <pc:sldMkLst>
          <pc:docMk/>
          <pc:sldMk cId="1463628074" sldId="422"/>
        </pc:sldMkLst>
      </pc:sldChg>
      <pc:sldChg chg="add del">
        <pc:chgData name="Bess Dunlevy" userId="dd4b9a8537dbe9d0" providerId="LiveId" clId="{D8793203-6799-45DC-B7FE-922F7518A34C}" dt="2023-11-19T16:43:12.055" v="1037" actId="47"/>
        <pc:sldMkLst>
          <pc:docMk/>
          <pc:sldMk cId="3906596262" sldId="423"/>
        </pc:sldMkLst>
      </pc:sldChg>
      <pc:sldChg chg="add del">
        <pc:chgData name="Bess Dunlevy" userId="dd4b9a8537dbe9d0" providerId="LiveId" clId="{D8793203-6799-45DC-B7FE-922F7518A34C}" dt="2023-11-19T16:43:12.055" v="1037" actId="47"/>
        <pc:sldMkLst>
          <pc:docMk/>
          <pc:sldMk cId="4061449830" sldId="424"/>
        </pc:sldMkLst>
      </pc:sldChg>
      <pc:sldChg chg="add del">
        <pc:chgData name="Bess Dunlevy" userId="dd4b9a8537dbe9d0" providerId="LiveId" clId="{D8793203-6799-45DC-B7FE-922F7518A34C}" dt="2023-11-19T16:43:12.055" v="1037" actId="47"/>
        <pc:sldMkLst>
          <pc:docMk/>
          <pc:sldMk cId="2182180198" sldId="425"/>
        </pc:sldMkLst>
      </pc:sldChg>
      <pc:sldChg chg="addSp modSp add mod">
        <pc:chgData name="Bess Dunlevy" userId="dd4b9a8537dbe9d0" providerId="LiveId" clId="{D8793203-6799-45DC-B7FE-922F7518A34C}" dt="2023-11-19T16:43:29.375" v="1045" actId="167"/>
        <pc:sldMkLst>
          <pc:docMk/>
          <pc:sldMk cId="1367557608" sldId="426"/>
        </pc:sldMkLst>
        <pc:spChg chg="mod">
          <ac:chgData name="Bess Dunlevy" userId="dd4b9a8537dbe9d0" providerId="LiveId" clId="{D8793203-6799-45DC-B7FE-922F7518A34C}" dt="2023-11-19T16:39:58.980" v="674" actId="20577"/>
          <ac:spMkLst>
            <pc:docMk/>
            <pc:sldMk cId="1367557608" sldId="426"/>
            <ac:spMk id="3" creationId="{BCE760FD-6E50-FD4F-B597-7E228EDE51FD}"/>
          </ac:spMkLst>
        </pc:spChg>
        <pc:spChg chg="mod">
          <ac:chgData name="Bess Dunlevy" userId="dd4b9a8537dbe9d0" providerId="LiveId" clId="{D8793203-6799-45DC-B7FE-922F7518A34C}" dt="2023-11-19T16:40:02.819" v="693" actId="20577"/>
          <ac:spMkLst>
            <pc:docMk/>
            <pc:sldMk cId="1367557608" sldId="426"/>
            <ac:spMk id="9" creationId="{CB9D49A6-86F7-B744-828A-D7C1D9D15D8C}"/>
          </ac:spMkLst>
        </pc:spChg>
        <pc:graphicFrameChg chg="mod">
          <ac:chgData name="Bess Dunlevy" userId="dd4b9a8537dbe9d0" providerId="LiveId" clId="{D8793203-6799-45DC-B7FE-922F7518A34C}" dt="2023-11-19T16:40:07.215" v="694"/>
          <ac:graphicFrameMkLst>
            <pc:docMk/>
            <pc:sldMk cId="1367557608" sldId="426"/>
            <ac:graphicFrameMk id="8" creationId="{EC63B6E0-0CC4-4FCB-2288-40BB7F27CCB7}"/>
          </ac:graphicFrameMkLst>
        </pc:graphicFrameChg>
        <pc:picChg chg="add mod ord">
          <ac:chgData name="Bess Dunlevy" userId="dd4b9a8537dbe9d0" providerId="LiveId" clId="{D8793203-6799-45DC-B7FE-922F7518A34C}" dt="2023-11-19T16:43:29.375" v="1045" actId="167"/>
          <ac:picMkLst>
            <pc:docMk/>
            <pc:sldMk cId="1367557608" sldId="426"/>
            <ac:picMk id="2" creationId="{8EDF19BB-98B4-2D4D-1D1C-402D80F9FCBC}"/>
          </ac:picMkLst>
        </pc:picChg>
      </pc:sldChg>
      <pc:sldChg chg="addSp modSp add mod">
        <pc:chgData name="Bess Dunlevy" userId="dd4b9a8537dbe9d0" providerId="LiveId" clId="{D8793203-6799-45DC-B7FE-922F7518A34C}" dt="2023-11-19T16:43:36.033" v="1049" actId="167"/>
        <pc:sldMkLst>
          <pc:docMk/>
          <pc:sldMk cId="1475938059" sldId="427"/>
        </pc:sldMkLst>
        <pc:spChg chg="mod">
          <ac:chgData name="Bess Dunlevy" userId="dd4b9a8537dbe9d0" providerId="LiveId" clId="{D8793203-6799-45DC-B7FE-922F7518A34C}" dt="2023-11-19T16:40:51.076" v="777" actId="20577"/>
          <ac:spMkLst>
            <pc:docMk/>
            <pc:sldMk cId="1475938059" sldId="427"/>
            <ac:spMk id="3" creationId="{BCE760FD-6E50-FD4F-B597-7E228EDE51FD}"/>
          </ac:spMkLst>
        </pc:spChg>
        <pc:spChg chg="mod">
          <ac:chgData name="Bess Dunlevy" userId="dd4b9a8537dbe9d0" providerId="LiveId" clId="{D8793203-6799-45DC-B7FE-922F7518A34C}" dt="2023-11-19T16:41:06.021" v="805" actId="20577"/>
          <ac:spMkLst>
            <pc:docMk/>
            <pc:sldMk cId="1475938059" sldId="427"/>
            <ac:spMk id="9" creationId="{CB9D49A6-86F7-B744-828A-D7C1D9D15D8C}"/>
          </ac:spMkLst>
        </pc:spChg>
        <pc:graphicFrameChg chg="mod">
          <ac:chgData name="Bess Dunlevy" userId="dd4b9a8537dbe9d0" providerId="LiveId" clId="{D8793203-6799-45DC-B7FE-922F7518A34C}" dt="2023-11-19T16:40:55.703" v="778"/>
          <ac:graphicFrameMkLst>
            <pc:docMk/>
            <pc:sldMk cId="1475938059" sldId="427"/>
            <ac:graphicFrameMk id="8" creationId="{EC63B6E0-0CC4-4FCB-2288-40BB7F27CCB7}"/>
          </ac:graphicFrameMkLst>
        </pc:graphicFrameChg>
        <pc:picChg chg="add mod ord">
          <ac:chgData name="Bess Dunlevy" userId="dd4b9a8537dbe9d0" providerId="LiveId" clId="{D8793203-6799-45DC-B7FE-922F7518A34C}" dt="2023-11-19T16:43:36.033" v="1049" actId="167"/>
          <ac:picMkLst>
            <pc:docMk/>
            <pc:sldMk cId="1475938059" sldId="427"/>
            <ac:picMk id="2" creationId="{32BA6E37-069A-C2D4-FD08-90D543B1A27E}"/>
          </ac:picMkLst>
        </pc:picChg>
      </pc:sldChg>
      <pc:sldChg chg="addSp modSp add mod">
        <pc:chgData name="Bess Dunlevy" userId="dd4b9a8537dbe9d0" providerId="LiveId" clId="{D8793203-6799-45DC-B7FE-922F7518A34C}" dt="2023-11-19T16:43:44.545" v="1053" actId="167"/>
        <pc:sldMkLst>
          <pc:docMk/>
          <pc:sldMk cId="1688781405" sldId="428"/>
        </pc:sldMkLst>
        <pc:spChg chg="mod">
          <ac:chgData name="Bess Dunlevy" userId="dd4b9a8537dbe9d0" providerId="LiveId" clId="{D8793203-6799-45DC-B7FE-922F7518A34C}" dt="2023-11-19T16:41:44.954" v="884" actId="20577"/>
          <ac:spMkLst>
            <pc:docMk/>
            <pc:sldMk cId="1688781405" sldId="428"/>
            <ac:spMk id="3" creationId="{BCE760FD-6E50-FD4F-B597-7E228EDE51FD}"/>
          </ac:spMkLst>
        </pc:spChg>
        <pc:spChg chg="mod">
          <ac:chgData name="Bess Dunlevy" userId="dd4b9a8537dbe9d0" providerId="LiveId" clId="{D8793203-6799-45DC-B7FE-922F7518A34C}" dt="2023-11-19T16:41:49.281" v="903" actId="20577"/>
          <ac:spMkLst>
            <pc:docMk/>
            <pc:sldMk cId="1688781405" sldId="428"/>
            <ac:spMk id="9" creationId="{CB9D49A6-86F7-B744-828A-D7C1D9D15D8C}"/>
          </ac:spMkLst>
        </pc:spChg>
        <pc:graphicFrameChg chg="mod">
          <ac:chgData name="Bess Dunlevy" userId="dd4b9a8537dbe9d0" providerId="LiveId" clId="{D8793203-6799-45DC-B7FE-922F7518A34C}" dt="2023-11-19T16:41:53.766" v="904"/>
          <ac:graphicFrameMkLst>
            <pc:docMk/>
            <pc:sldMk cId="1688781405" sldId="428"/>
            <ac:graphicFrameMk id="8" creationId="{EC63B6E0-0CC4-4FCB-2288-40BB7F27CCB7}"/>
          </ac:graphicFrameMkLst>
        </pc:graphicFrameChg>
        <pc:picChg chg="add mod ord">
          <ac:chgData name="Bess Dunlevy" userId="dd4b9a8537dbe9d0" providerId="LiveId" clId="{D8793203-6799-45DC-B7FE-922F7518A34C}" dt="2023-11-19T16:43:44.545" v="1053" actId="167"/>
          <ac:picMkLst>
            <pc:docMk/>
            <pc:sldMk cId="1688781405" sldId="428"/>
            <ac:picMk id="2" creationId="{01890572-7C91-26B9-4FBA-630E76DEBA85}"/>
          </ac:picMkLst>
        </pc:picChg>
      </pc:sldChg>
      <pc:sldChg chg="modSp add mod">
        <pc:chgData name="Bess Dunlevy" userId="dd4b9a8537dbe9d0" providerId="LiveId" clId="{D8793203-6799-45DC-B7FE-922F7518A34C}" dt="2023-11-19T16:54:01.288" v="1120" actId="20577"/>
        <pc:sldMkLst>
          <pc:docMk/>
          <pc:sldMk cId="1150691626" sldId="429"/>
        </pc:sldMkLst>
        <pc:spChg chg="mod">
          <ac:chgData name="Bess Dunlevy" userId="dd4b9a8537dbe9d0" providerId="LiveId" clId="{D8793203-6799-45DC-B7FE-922F7518A34C}" dt="2023-11-19T16:53:57.670" v="1105" actId="20577"/>
          <ac:spMkLst>
            <pc:docMk/>
            <pc:sldMk cId="1150691626" sldId="429"/>
            <ac:spMk id="3" creationId="{BCE760FD-6E50-FD4F-B597-7E228EDE51FD}"/>
          </ac:spMkLst>
        </pc:spChg>
        <pc:spChg chg="mod">
          <ac:chgData name="Bess Dunlevy" userId="dd4b9a8537dbe9d0" providerId="LiveId" clId="{D8793203-6799-45DC-B7FE-922F7518A34C}" dt="2023-11-19T16:54:01.288" v="1120" actId="20577"/>
          <ac:spMkLst>
            <pc:docMk/>
            <pc:sldMk cId="1150691626" sldId="429"/>
            <ac:spMk id="9" creationId="{CB9D49A6-86F7-B744-828A-D7C1D9D15D8C}"/>
          </ac:spMkLst>
        </pc:spChg>
        <pc:graphicFrameChg chg="mod">
          <ac:chgData name="Bess Dunlevy" userId="dd4b9a8537dbe9d0" providerId="LiveId" clId="{D8793203-6799-45DC-B7FE-922F7518A34C}" dt="2023-11-19T16:53:50.292" v="1082"/>
          <ac:graphicFrameMkLst>
            <pc:docMk/>
            <pc:sldMk cId="1150691626" sldId="429"/>
            <ac:graphicFrameMk id="8" creationId="{EC63B6E0-0CC4-4FCB-2288-40BB7F27CCB7}"/>
          </ac:graphicFrameMkLst>
        </pc:graphicFrameChg>
      </pc:sldChg>
      <pc:sldChg chg="modSp add del mod">
        <pc:chgData name="Bess Dunlevy" userId="dd4b9a8537dbe9d0" providerId="LiveId" clId="{D8793203-6799-45DC-B7FE-922F7518A34C}" dt="2023-11-19T16:43:12.055" v="1037" actId="47"/>
        <pc:sldMkLst>
          <pc:docMk/>
          <pc:sldMk cId="2242855117" sldId="429"/>
        </pc:sldMkLst>
        <pc:spChg chg="mod">
          <ac:chgData name="Bess Dunlevy" userId="dd4b9a8537dbe9d0" providerId="LiveId" clId="{D8793203-6799-45DC-B7FE-922F7518A34C}" dt="2023-11-19T16:42:27.648" v="985" actId="20577"/>
          <ac:spMkLst>
            <pc:docMk/>
            <pc:sldMk cId="2242855117" sldId="429"/>
            <ac:spMk id="3" creationId="{BCE760FD-6E50-FD4F-B597-7E228EDE51FD}"/>
          </ac:spMkLst>
        </pc:spChg>
        <pc:spChg chg="mod">
          <ac:chgData name="Bess Dunlevy" userId="dd4b9a8537dbe9d0" providerId="LiveId" clId="{D8793203-6799-45DC-B7FE-922F7518A34C}" dt="2023-11-19T16:43:06.394" v="1036" actId="20577"/>
          <ac:spMkLst>
            <pc:docMk/>
            <pc:sldMk cId="2242855117" sldId="429"/>
            <ac:spMk id="9" creationId="{CB9D49A6-86F7-B744-828A-D7C1D9D15D8C}"/>
          </ac:spMkLst>
        </pc:spChg>
        <pc:graphicFrameChg chg="mod modGraphic">
          <ac:chgData name="Bess Dunlevy" userId="dd4b9a8537dbe9d0" providerId="LiveId" clId="{D8793203-6799-45DC-B7FE-922F7518A34C}" dt="2023-11-19T16:42:56.632" v="990" actId="255"/>
          <ac:graphicFrameMkLst>
            <pc:docMk/>
            <pc:sldMk cId="2242855117" sldId="429"/>
            <ac:graphicFrameMk id="8" creationId="{EC63B6E0-0CC4-4FCB-2288-40BB7F27CCB7}"/>
          </ac:graphicFrameMkLst>
        </pc:graphicFrameChg>
      </pc:sldChg>
      <pc:sldChg chg="modSp add mod">
        <pc:chgData name="Bess Dunlevy" userId="dd4b9a8537dbe9d0" providerId="LiveId" clId="{D8793203-6799-45DC-B7FE-922F7518A34C}" dt="2023-11-19T16:54:25.276" v="1195"/>
        <pc:sldMkLst>
          <pc:docMk/>
          <pc:sldMk cId="2253475421" sldId="430"/>
        </pc:sldMkLst>
        <pc:spChg chg="mod">
          <ac:chgData name="Bess Dunlevy" userId="dd4b9a8537dbe9d0" providerId="LiveId" clId="{D8793203-6799-45DC-B7FE-922F7518A34C}" dt="2023-11-19T16:54:09.352" v="1154" actId="20577"/>
          <ac:spMkLst>
            <pc:docMk/>
            <pc:sldMk cId="2253475421" sldId="430"/>
            <ac:spMk id="3" creationId="{BCE760FD-6E50-FD4F-B597-7E228EDE51FD}"/>
          </ac:spMkLst>
        </pc:spChg>
        <pc:spChg chg="mod">
          <ac:chgData name="Bess Dunlevy" userId="dd4b9a8537dbe9d0" providerId="LiveId" clId="{D8793203-6799-45DC-B7FE-922F7518A34C}" dt="2023-11-19T16:54:17.778" v="1194" actId="20577"/>
          <ac:spMkLst>
            <pc:docMk/>
            <pc:sldMk cId="2253475421" sldId="430"/>
            <ac:spMk id="9" creationId="{CB9D49A6-86F7-B744-828A-D7C1D9D15D8C}"/>
          </ac:spMkLst>
        </pc:spChg>
        <pc:graphicFrameChg chg="mod">
          <ac:chgData name="Bess Dunlevy" userId="dd4b9a8537dbe9d0" providerId="LiveId" clId="{D8793203-6799-45DC-B7FE-922F7518A34C}" dt="2023-11-19T16:54:25.276" v="1195"/>
          <ac:graphicFrameMkLst>
            <pc:docMk/>
            <pc:sldMk cId="2253475421" sldId="430"/>
            <ac:graphicFrameMk id="8" creationId="{EC63B6E0-0CC4-4FCB-2288-40BB7F27CCB7}"/>
          </ac:graphicFrameMkLst>
        </pc:graphicFrameChg>
      </pc:sldChg>
      <pc:sldMasterChg chg="setBg modSldLayout">
        <pc:chgData name="Bess Dunlevy" userId="dd4b9a8537dbe9d0" providerId="LiveId" clId="{D8793203-6799-45DC-B7FE-922F7518A34C}" dt="2023-11-19T16:32:10.231" v="151"/>
        <pc:sldMasterMkLst>
          <pc:docMk/>
          <pc:sldMasterMk cId="172960833" sldId="2147483648"/>
        </pc:sldMasterMkLst>
        <pc:sldLayoutChg chg="setBg">
          <pc:chgData name="Bess Dunlevy" userId="dd4b9a8537dbe9d0" providerId="LiveId" clId="{D8793203-6799-45DC-B7FE-922F7518A34C}" dt="2023-11-19T16:32:10.231" v="151"/>
          <pc:sldLayoutMkLst>
            <pc:docMk/>
            <pc:sldMasterMk cId="172960833" sldId="2147483648"/>
            <pc:sldLayoutMk cId="1407345840" sldId="2147483649"/>
          </pc:sldLayoutMkLst>
        </pc:sldLayoutChg>
        <pc:sldLayoutChg chg="setBg">
          <pc:chgData name="Bess Dunlevy" userId="dd4b9a8537dbe9d0" providerId="LiveId" clId="{D8793203-6799-45DC-B7FE-922F7518A34C}" dt="2023-11-19T16:32:10.231" v="151"/>
          <pc:sldLayoutMkLst>
            <pc:docMk/>
            <pc:sldMasterMk cId="172960833" sldId="2147483648"/>
            <pc:sldLayoutMk cId="2079415044" sldId="2147483650"/>
          </pc:sldLayoutMkLst>
        </pc:sldLayoutChg>
        <pc:sldLayoutChg chg="setBg">
          <pc:chgData name="Bess Dunlevy" userId="dd4b9a8537dbe9d0" providerId="LiveId" clId="{D8793203-6799-45DC-B7FE-922F7518A34C}" dt="2023-11-19T16:32:10.231" v="151"/>
          <pc:sldLayoutMkLst>
            <pc:docMk/>
            <pc:sldMasterMk cId="172960833" sldId="2147483648"/>
            <pc:sldLayoutMk cId="579773230" sldId="2147483651"/>
          </pc:sldLayoutMkLst>
        </pc:sldLayoutChg>
        <pc:sldLayoutChg chg="setBg">
          <pc:chgData name="Bess Dunlevy" userId="dd4b9a8537dbe9d0" providerId="LiveId" clId="{D8793203-6799-45DC-B7FE-922F7518A34C}" dt="2023-11-19T16:32:10.231" v="151"/>
          <pc:sldLayoutMkLst>
            <pc:docMk/>
            <pc:sldMasterMk cId="172960833" sldId="2147483648"/>
            <pc:sldLayoutMk cId="1115370171" sldId="2147483652"/>
          </pc:sldLayoutMkLst>
        </pc:sldLayoutChg>
        <pc:sldLayoutChg chg="setBg">
          <pc:chgData name="Bess Dunlevy" userId="dd4b9a8537dbe9d0" providerId="LiveId" clId="{D8793203-6799-45DC-B7FE-922F7518A34C}" dt="2023-11-19T16:32:10.231" v="151"/>
          <pc:sldLayoutMkLst>
            <pc:docMk/>
            <pc:sldMasterMk cId="172960833" sldId="2147483648"/>
            <pc:sldLayoutMk cId="641709334" sldId="2147483653"/>
          </pc:sldLayoutMkLst>
        </pc:sldLayoutChg>
        <pc:sldLayoutChg chg="setBg">
          <pc:chgData name="Bess Dunlevy" userId="dd4b9a8537dbe9d0" providerId="LiveId" clId="{D8793203-6799-45DC-B7FE-922F7518A34C}" dt="2023-11-19T16:32:10.231" v="151"/>
          <pc:sldLayoutMkLst>
            <pc:docMk/>
            <pc:sldMasterMk cId="172960833" sldId="2147483648"/>
            <pc:sldLayoutMk cId="545901304" sldId="2147483654"/>
          </pc:sldLayoutMkLst>
        </pc:sldLayoutChg>
        <pc:sldLayoutChg chg="setBg">
          <pc:chgData name="Bess Dunlevy" userId="dd4b9a8537dbe9d0" providerId="LiveId" clId="{D8793203-6799-45DC-B7FE-922F7518A34C}" dt="2023-11-19T16:32:10.231" v="151"/>
          <pc:sldLayoutMkLst>
            <pc:docMk/>
            <pc:sldMasterMk cId="172960833" sldId="2147483648"/>
            <pc:sldLayoutMk cId="913076344" sldId="2147483655"/>
          </pc:sldLayoutMkLst>
        </pc:sldLayoutChg>
        <pc:sldLayoutChg chg="setBg">
          <pc:chgData name="Bess Dunlevy" userId="dd4b9a8537dbe9d0" providerId="LiveId" clId="{D8793203-6799-45DC-B7FE-922F7518A34C}" dt="2023-11-19T16:32:10.231" v="151"/>
          <pc:sldLayoutMkLst>
            <pc:docMk/>
            <pc:sldMasterMk cId="172960833" sldId="2147483648"/>
            <pc:sldLayoutMk cId="155972146" sldId="2147483656"/>
          </pc:sldLayoutMkLst>
        </pc:sldLayoutChg>
        <pc:sldLayoutChg chg="setBg">
          <pc:chgData name="Bess Dunlevy" userId="dd4b9a8537dbe9d0" providerId="LiveId" clId="{D8793203-6799-45DC-B7FE-922F7518A34C}" dt="2023-11-19T16:32:10.231" v="151"/>
          <pc:sldLayoutMkLst>
            <pc:docMk/>
            <pc:sldMasterMk cId="172960833" sldId="2147483648"/>
            <pc:sldLayoutMk cId="1493808482" sldId="2147483657"/>
          </pc:sldLayoutMkLst>
        </pc:sldLayoutChg>
        <pc:sldLayoutChg chg="setBg">
          <pc:chgData name="Bess Dunlevy" userId="dd4b9a8537dbe9d0" providerId="LiveId" clId="{D8793203-6799-45DC-B7FE-922F7518A34C}" dt="2023-11-19T16:32:10.231" v="151"/>
          <pc:sldLayoutMkLst>
            <pc:docMk/>
            <pc:sldMasterMk cId="172960833" sldId="2147483648"/>
            <pc:sldLayoutMk cId="207839897" sldId="2147483658"/>
          </pc:sldLayoutMkLst>
        </pc:sldLayoutChg>
        <pc:sldLayoutChg chg="setBg">
          <pc:chgData name="Bess Dunlevy" userId="dd4b9a8537dbe9d0" providerId="LiveId" clId="{D8793203-6799-45DC-B7FE-922F7518A34C}" dt="2023-11-19T16:32:10.231" v="151"/>
          <pc:sldLayoutMkLst>
            <pc:docMk/>
            <pc:sldMasterMk cId="172960833" sldId="2147483648"/>
            <pc:sldLayoutMk cId="1356738857"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606264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4042726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127836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91471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5303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198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86079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776826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394641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401308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903&amp;utm_source=template-powerpoint&amp;utm_medium=content&amp;utm_campaign=Annual+Marketing+Report-powerpoint-11903&amp;lpa=Annual+Marketing+Report+powerpoint+11903"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6FF29C9C-391A-E895-46FC-62D530287C57}"/>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ANNUAL MARKETING REPORT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335955266"/>
              </p:ext>
            </p:extLst>
          </p:nvPr>
        </p:nvGraphicFramePr>
        <p:xfrm>
          <a:off x="367748" y="3297313"/>
          <a:ext cx="11070972" cy="2848405"/>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APPROVED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7325066"/>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00446" y="2184076"/>
            <a:ext cx="6264255"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COMPANY NAME</a:t>
            </a:r>
          </a:p>
        </p:txBody>
      </p:sp>
    </p:spTree>
    <p:extLst>
      <p:ext uri="{BB962C8B-B14F-4D97-AF65-F5344CB8AC3E}">
        <p14:creationId xmlns:p14="http://schemas.microsoft.com/office/powerpoint/2010/main" val="207983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890572-7C91-26B9-4FBA-630E76DEBA8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COMPETITOR ANALYSIS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17802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COMPETITOR ANALYSIS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749093969"/>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 look at what competitors did over the year and how it compares to your efforts.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688781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D92C3DF-7BE3-C52B-FE9C-86180B68F8DD}"/>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LESSONS LEARNED</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22743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9. LESSONS LEARNED</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184234846"/>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What worked, what didn’t, and the key takeaways.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150691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890572-7C91-26B9-4FBA-630E76DEBA8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RECOMMENDATIONS AND FUTURE OUTLOOK</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962635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10. RECOMMENDATIONS AND FUTURE OUTLOOK</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1640942128"/>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Predictions for the upcoming year and suggested strategies or changes based on the current year’s insights.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253475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colorful paper&#10;&#10;Description automatically generated">
            <a:extLst>
              <a:ext uri="{FF2B5EF4-FFF2-40B4-BE49-F238E27FC236}">
                <a16:creationId xmlns:a16="http://schemas.microsoft.com/office/drawing/2014/main" id="{DA03B2B0-35E3-4A8E-EC2A-1055E8C6A2C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2255746" cy="584775"/>
          </a:xfrm>
          <a:prstGeom prst="rect">
            <a:avLst/>
          </a:prstGeom>
          <a:noFill/>
        </p:spPr>
        <p:txBody>
          <a:bodyPr wrap="none" rtlCol="0">
            <a:spAutoFit/>
          </a:bodyPr>
          <a:lstStyle/>
          <a:p>
            <a:r>
              <a:rPr lang="en-US" sz="3200" dirty="0">
                <a:solidFill>
                  <a:schemeClr val="accent5">
                    <a:lumMod val="75000"/>
                  </a:schemeClr>
                </a:solidFill>
                <a:latin typeface="Century Gothic" panose="020B0502020202020204" pitchFamily="34" charset="0"/>
              </a:rPr>
              <a:t>CONTENTS</a:t>
            </a:r>
          </a:p>
        </p:txBody>
      </p:sp>
      <p:sp>
        <p:nvSpPr>
          <p:cNvPr id="10" name="TextBox 9">
            <a:extLst>
              <a:ext uri="{FF2B5EF4-FFF2-40B4-BE49-F238E27FC236}">
                <a16:creationId xmlns:a16="http://schemas.microsoft.com/office/drawing/2014/main" id="{E0D3559C-3C64-B074-2C1E-73A94F3D45D1}"/>
              </a:ext>
            </a:extLst>
          </p:cNvPr>
          <p:cNvSpPr txBox="1"/>
          <p:nvPr/>
        </p:nvSpPr>
        <p:spPr>
          <a:xfrm>
            <a:off x="214684" y="1357704"/>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a:t>
            </a:r>
          </a:p>
        </p:txBody>
      </p:sp>
      <p:sp>
        <p:nvSpPr>
          <p:cNvPr id="11" name="TextBox 10">
            <a:extLst>
              <a:ext uri="{FF2B5EF4-FFF2-40B4-BE49-F238E27FC236}">
                <a16:creationId xmlns:a16="http://schemas.microsoft.com/office/drawing/2014/main" id="{0873CA22-45C1-7BEE-3230-58ED7097A40B}"/>
              </a:ext>
            </a:extLst>
          </p:cNvPr>
          <p:cNvSpPr txBox="1"/>
          <p:nvPr/>
        </p:nvSpPr>
        <p:spPr>
          <a:xfrm>
            <a:off x="773625" y="1511592"/>
            <a:ext cx="307488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EXECUTIVE SUMMARY</a:t>
            </a:r>
          </a:p>
        </p:txBody>
      </p:sp>
      <p:sp>
        <p:nvSpPr>
          <p:cNvPr id="12" name="TextBox 11">
            <a:extLst>
              <a:ext uri="{FF2B5EF4-FFF2-40B4-BE49-F238E27FC236}">
                <a16:creationId xmlns:a16="http://schemas.microsoft.com/office/drawing/2014/main" id="{8586357E-2B79-D50C-E01F-2B60D9A97F76}"/>
              </a:ext>
            </a:extLst>
          </p:cNvPr>
          <p:cNvSpPr txBox="1"/>
          <p:nvPr/>
        </p:nvSpPr>
        <p:spPr>
          <a:xfrm>
            <a:off x="214684" y="218190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2</a:t>
            </a:r>
          </a:p>
        </p:txBody>
      </p:sp>
      <p:sp>
        <p:nvSpPr>
          <p:cNvPr id="13" name="TextBox 12">
            <a:extLst>
              <a:ext uri="{FF2B5EF4-FFF2-40B4-BE49-F238E27FC236}">
                <a16:creationId xmlns:a16="http://schemas.microsoft.com/office/drawing/2014/main" id="{A0AEC3F4-D763-0D4A-2A9E-06EE9497A2A7}"/>
              </a:ext>
            </a:extLst>
          </p:cNvPr>
          <p:cNvSpPr txBox="1"/>
          <p:nvPr/>
        </p:nvSpPr>
        <p:spPr>
          <a:xfrm>
            <a:off x="773625" y="2335795"/>
            <a:ext cx="3536546"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OBJECTIVES AND GOALS</a:t>
            </a:r>
          </a:p>
        </p:txBody>
      </p:sp>
      <p:sp>
        <p:nvSpPr>
          <p:cNvPr id="18" name="TextBox 17">
            <a:extLst>
              <a:ext uri="{FF2B5EF4-FFF2-40B4-BE49-F238E27FC236}">
                <a16:creationId xmlns:a16="http://schemas.microsoft.com/office/drawing/2014/main" id="{0011815F-5195-BB0F-E8A0-F2285905BEE9}"/>
              </a:ext>
            </a:extLst>
          </p:cNvPr>
          <p:cNvSpPr txBox="1"/>
          <p:nvPr/>
        </p:nvSpPr>
        <p:spPr>
          <a:xfrm>
            <a:off x="214684" y="298202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3</a:t>
            </a:r>
          </a:p>
        </p:txBody>
      </p:sp>
      <p:sp>
        <p:nvSpPr>
          <p:cNvPr id="19" name="TextBox 18">
            <a:extLst>
              <a:ext uri="{FF2B5EF4-FFF2-40B4-BE49-F238E27FC236}">
                <a16:creationId xmlns:a16="http://schemas.microsoft.com/office/drawing/2014/main" id="{FF252E92-BEB0-DA60-8063-0C0D454983E1}"/>
              </a:ext>
            </a:extLst>
          </p:cNvPr>
          <p:cNvSpPr txBox="1"/>
          <p:nvPr/>
        </p:nvSpPr>
        <p:spPr>
          <a:xfrm>
            <a:off x="773625" y="3135917"/>
            <a:ext cx="5270995"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KEY PERFORMANCE INDICATORS (KPI)</a:t>
            </a:r>
          </a:p>
        </p:txBody>
      </p:sp>
      <p:sp>
        <p:nvSpPr>
          <p:cNvPr id="20" name="TextBox 19">
            <a:extLst>
              <a:ext uri="{FF2B5EF4-FFF2-40B4-BE49-F238E27FC236}">
                <a16:creationId xmlns:a16="http://schemas.microsoft.com/office/drawing/2014/main" id="{92A909B6-6F47-9440-9CD1-400DB02923C5}"/>
              </a:ext>
            </a:extLst>
          </p:cNvPr>
          <p:cNvSpPr txBox="1"/>
          <p:nvPr/>
        </p:nvSpPr>
        <p:spPr>
          <a:xfrm>
            <a:off x="214684" y="3807145"/>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4</a:t>
            </a:r>
          </a:p>
        </p:txBody>
      </p:sp>
      <p:sp>
        <p:nvSpPr>
          <p:cNvPr id="21" name="TextBox 20">
            <a:extLst>
              <a:ext uri="{FF2B5EF4-FFF2-40B4-BE49-F238E27FC236}">
                <a16:creationId xmlns:a16="http://schemas.microsoft.com/office/drawing/2014/main" id="{0D05251C-D931-EA19-1555-3BB94704EB2B}"/>
              </a:ext>
            </a:extLst>
          </p:cNvPr>
          <p:cNvSpPr txBox="1"/>
          <p:nvPr/>
        </p:nvSpPr>
        <p:spPr>
          <a:xfrm>
            <a:off x="773625" y="3961033"/>
            <a:ext cx="3688830"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CHANNEL PERFORMANCE</a:t>
            </a:r>
          </a:p>
        </p:txBody>
      </p:sp>
      <p:sp>
        <p:nvSpPr>
          <p:cNvPr id="22" name="TextBox 21">
            <a:extLst>
              <a:ext uri="{FF2B5EF4-FFF2-40B4-BE49-F238E27FC236}">
                <a16:creationId xmlns:a16="http://schemas.microsoft.com/office/drawing/2014/main" id="{61B3739B-3DB6-46E5-A0F9-B26529DB1B96}"/>
              </a:ext>
            </a:extLst>
          </p:cNvPr>
          <p:cNvSpPr txBox="1"/>
          <p:nvPr/>
        </p:nvSpPr>
        <p:spPr>
          <a:xfrm>
            <a:off x="191306" y="4608180"/>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5</a:t>
            </a:r>
          </a:p>
        </p:txBody>
      </p:sp>
      <p:sp>
        <p:nvSpPr>
          <p:cNvPr id="23" name="TextBox 22">
            <a:extLst>
              <a:ext uri="{FF2B5EF4-FFF2-40B4-BE49-F238E27FC236}">
                <a16:creationId xmlns:a16="http://schemas.microsoft.com/office/drawing/2014/main" id="{AEA89774-E1FF-E87C-10C4-D2E0E649D95A}"/>
              </a:ext>
            </a:extLst>
          </p:cNvPr>
          <p:cNvSpPr txBox="1"/>
          <p:nvPr/>
        </p:nvSpPr>
        <p:spPr>
          <a:xfrm>
            <a:off x="750247" y="4762068"/>
            <a:ext cx="3440365"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CAMPAIGN HIGHLIGHTS</a:t>
            </a:r>
          </a:p>
        </p:txBody>
      </p:sp>
      <p:sp>
        <p:nvSpPr>
          <p:cNvPr id="24" name="TextBox 23">
            <a:extLst>
              <a:ext uri="{FF2B5EF4-FFF2-40B4-BE49-F238E27FC236}">
                <a16:creationId xmlns:a16="http://schemas.microsoft.com/office/drawing/2014/main" id="{9441E210-6B0F-51C9-6E58-E89323274B75}"/>
              </a:ext>
            </a:extLst>
          </p:cNvPr>
          <p:cNvSpPr txBox="1"/>
          <p:nvPr/>
        </p:nvSpPr>
        <p:spPr>
          <a:xfrm>
            <a:off x="6297367" y="1356216"/>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6</a:t>
            </a:r>
          </a:p>
        </p:txBody>
      </p:sp>
      <p:sp>
        <p:nvSpPr>
          <p:cNvPr id="25" name="TextBox 24">
            <a:extLst>
              <a:ext uri="{FF2B5EF4-FFF2-40B4-BE49-F238E27FC236}">
                <a16:creationId xmlns:a16="http://schemas.microsoft.com/office/drawing/2014/main" id="{233C7F4B-6B77-3149-C9CA-BAB76B4E7BCE}"/>
              </a:ext>
            </a:extLst>
          </p:cNvPr>
          <p:cNvSpPr txBox="1"/>
          <p:nvPr/>
        </p:nvSpPr>
        <p:spPr>
          <a:xfrm>
            <a:off x="6856308" y="1510104"/>
            <a:ext cx="2786340"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BUDGET OVERVIEW</a:t>
            </a:r>
          </a:p>
        </p:txBody>
      </p:sp>
      <p:sp>
        <p:nvSpPr>
          <p:cNvPr id="26" name="TextBox 25">
            <a:extLst>
              <a:ext uri="{FF2B5EF4-FFF2-40B4-BE49-F238E27FC236}">
                <a16:creationId xmlns:a16="http://schemas.microsoft.com/office/drawing/2014/main" id="{CB7AAFC0-896C-BF63-F738-2547E4C6E268}"/>
              </a:ext>
            </a:extLst>
          </p:cNvPr>
          <p:cNvSpPr txBox="1"/>
          <p:nvPr/>
        </p:nvSpPr>
        <p:spPr>
          <a:xfrm>
            <a:off x="6297367" y="218041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7</a:t>
            </a:r>
          </a:p>
        </p:txBody>
      </p:sp>
      <p:sp>
        <p:nvSpPr>
          <p:cNvPr id="27" name="TextBox 26">
            <a:extLst>
              <a:ext uri="{FF2B5EF4-FFF2-40B4-BE49-F238E27FC236}">
                <a16:creationId xmlns:a16="http://schemas.microsoft.com/office/drawing/2014/main" id="{BBACAAC2-017A-B608-7AEB-F680EAB2E4BA}"/>
              </a:ext>
            </a:extLst>
          </p:cNvPr>
          <p:cNvSpPr txBox="1"/>
          <p:nvPr/>
        </p:nvSpPr>
        <p:spPr>
          <a:xfrm>
            <a:off x="6856308" y="2334307"/>
            <a:ext cx="294183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CUSTOMER INSIGHTS</a:t>
            </a:r>
          </a:p>
        </p:txBody>
      </p:sp>
      <p:sp>
        <p:nvSpPr>
          <p:cNvPr id="28" name="TextBox 27">
            <a:extLst>
              <a:ext uri="{FF2B5EF4-FFF2-40B4-BE49-F238E27FC236}">
                <a16:creationId xmlns:a16="http://schemas.microsoft.com/office/drawing/2014/main" id="{AECC34DF-E594-84B8-A521-57F6240721D6}"/>
              </a:ext>
            </a:extLst>
          </p:cNvPr>
          <p:cNvSpPr txBox="1"/>
          <p:nvPr/>
        </p:nvSpPr>
        <p:spPr>
          <a:xfrm>
            <a:off x="6297367" y="2980541"/>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8</a:t>
            </a:r>
          </a:p>
        </p:txBody>
      </p:sp>
      <p:sp>
        <p:nvSpPr>
          <p:cNvPr id="29" name="TextBox 28">
            <a:extLst>
              <a:ext uri="{FF2B5EF4-FFF2-40B4-BE49-F238E27FC236}">
                <a16:creationId xmlns:a16="http://schemas.microsoft.com/office/drawing/2014/main" id="{90E52649-F44A-8B45-370B-1D5BFE40F2EB}"/>
              </a:ext>
            </a:extLst>
          </p:cNvPr>
          <p:cNvSpPr txBox="1"/>
          <p:nvPr/>
        </p:nvSpPr>
        <p:spPr>
          <a:xfrm>
            <a:off x="6856308" y="3134429"/>
            <a:ext cx="3304110"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COMPETITOR ANALYSIS</a:t>
            </a:r>
          </a:p>
        </p:txBody>
      </p:sp>
      <p:sp>
        <p:nvSpPr>
          <p:cNvPr id="30" name="TextBox 29">
            <a:extLst>
              <a:ext uri="{FF2B5EF4-FFF2-40B4-BE49-F238E27FC236}">
                <a16:creationId xmlns:a16="http://schemas.microsoft.com/office/drawing/2014/main" id="{BBF12466-B540-FFC4-EF67-5F162C852E1E}"/>
              </a:ext>
            </a:extLst>
          </p:cNvPr>
          <p:cNvSpPr txBox="1"/>
          <p:nvPr/>
        </p:nvSpPr>
        <p:spPr>
          <a:xfrm>
            <a:off x="6297367" y="380565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9</a:t>
            </a:r>
          </a:p>
        </p:txBody>
      </p:sp>
      <p:sp>
        <p:nvSpPr>
          <p:cNvPr id="31" name="TextBox 30">
            <a:extLst>
              <a:ext uri="{FF2B5EF4-FFF2-40B4-BE49-F238E27FC236}">
                <a16:creationId xmlns:a16="http://schemas.microsoft.com/office/drawing/2014/main" id="{17C1697B-4E30-1ADB-E5AC-3F0933A305C8}"/>
              </a:ext>
            </a:extLst>
          </p:cNvPr>
          <p:cNvSpPr txBox="1"/>
          <p:nvPr/>
        </p:nvSpPr>
        <p:spPr>
          <a:xfrm>
            <a:off x="6856308" y="3959545"/>
            <a:ext cx="2650084"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LESSONS LEARNED</a:t>
            </a:r>
          </a:p>
        </p:txBody>
      </p:sp>
      <p:sp>
        <p:nvSpPr>
          <p:cNvPr id="32" name="TextBox 31">
            <a:extLst>
              <a:ext uri="{FF2B5EF4-FFF2-40B4-BE49-F238E27FC236}">
                <a16:creationId xmlns:a16="http://schemas.microsoft.com/office/drawing/2014/main" id="{687F4872-63B0-1DA8-77AE-FB49118EEC25}"/>
              </a:ext>
            </a:extLst>
          </p:cNvPr>
          <p:cNvSpPr txBox="1"/>
          <p:nvPr/>
        </p:nvSpPr>
        <p:spPr>
          <a:xfrm>
            <a:off x="5981022" y="4606692"/>
            <a:ext cx="780983"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10</a:t>
            </a:r>
          </a:p>
        </p:txBody>
      </p:sp>
      <p:sp>
        <p:nvSpPr>
          <p:cNvPr id="33" name="TextBox 32">
            <a:extLst>
              <a:ext uri="{FF2B5EF4-FFF2-40B4-BE49-F238E27FC236}">
                <a16:creationId xmlns:a16="http://schemas.microsoft.com/office/drawing/2014/main" id="{EFE92307-7B5B-669A-2F95-944A4F48EC59}"/>
              </a:ext>
            </a:extLst>
          </p:cNvPr>
          <p:cNvSpPr txBox="1"/>
          <p:nvPr/>
        </p:nvSpPr>
        <p:spPr>
          <a:xfrm>
            <a:off x="6832930" y="4760580"/>
            <a:ext cx="3252814" cy="769441"/>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RECOMMENDATIONS </a:t>
            </a:r>
            <a:br>
              <a:rPr lang="en-US" sz="2200" dirty="0">
                <a:solidFill>
                  <a:schemeClr val="tx1">
                    <a:lumMod val="65000"/>
                    <a:lumOff val="35000"/>
                  </a:schemeClr>
                </a:solidFill>
                <a:latin typeface="Century Gothic" panose="020B0502020202020204" pitchFamily="34" charset="0"/>
              </a:rPr>
            </a:br>
            <a:r>
              <a:rPr lang="en-US" sz="2200" dirty="0">
                <a:solidFill>
                  <a:schemeClr val="tx1">
                    <a:lumMod val="65000"/>
                    <a:lumOff val="35000"/>
                  </a:schemeClr>
                </a:solidFill>
                <a:latin typeface="Century Gothic" panose="020B0502020202020204" pitchFamily="34" charset="0"/>
              </a:rPr>
              <a:t>AND FUTURE OUTLOOK</a:t>
            </a:r>
          </a:p>
        </p:txBody>
      </p:sp>
    </p:spTree>
    <p:extLst>
      <p:ext uri="{BB962C8B-B14F-4D97-AF65-F5344CB8AC3E}">
        <p14:creationId xmlns:p14="http://schemas.microsoft.com/office/powerpoint/2010/main" val="238503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C5C74CFA-ED21-10C3-B9F8-066D2679F05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84459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EXECUTIVE SUMMARY</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913677316"/>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 brief overview of the year’s main achievements, challenges, and general performance.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9C4E6DB5-8430-2C70-27BF-8874C7FB7B50}"/>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OBJECTIVES AND GOALS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5162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OBJECTIVES AND GOALS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1477368400"/>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 recap of the marketing goals set for the year and the degree to which they were achieved.</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72346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E6C3EB-7F38-5235-DD1E-99BDD051CB7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KPIs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03938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KEY PERFORMANCE INDICATORS (KPI)</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558803719"/>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Metrics such as website traffic, conversion rates, lead generation, and customer acquisition costs.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08255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EDF19BB-98B4-2D4D-1D1C-402D80F9FCB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CHANNEL PERFORMANCE</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73746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CHANNEL PERFORMANCE</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195845776"/>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 breakdown of performance by marketing channels (e.g., email, social media, PPC, SEO).</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3675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F690F6FD-4728-3ED6-8A53-F4BB83F6F40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CAMPAIGN HIGHLIGHTS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37839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CAMPAIGN HIGHLIGHTS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843888271"/>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Specific campaigns that were run, their objectives, and outcomes.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251268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32BA6E37-069A-C2D4-FD08-90D543B1A27E}"/>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 OVERVIEW</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42621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BUDGET OVERVIEW</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093859232"/>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Initial budget, expenditure breakdown, and ROI analysis.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47593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D92C3DF-7BE3-C52B-FE9C-86180B68F8DD}"/>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INSIGHTS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65063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CUSTOMER INSIGHTS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846413984"/>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Feedback, reviews, and other customer-derived data that can guide future strategies.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96429657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5130</TotalTime>
  <Words>435</Words>
  <Application>Microsoft Macintosh PowerPoint</Application>
  <PresentationFormat>Widescreen</PresentationFormat>
  <Paragraphs>96</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37</cp:revision>
  <dcterms:created xsi:type="dcterms:W3CDTF">2022-01-31T17:15:25Z</dcterms:created>
  <dcterms:modified xsi:type="dcterms:W3CDTF">2023-11-30T20:34:31Z</dcterms:modified>
</cp:coreProperties>
</file>