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408" r:id="rId2"/>
    <p:sldId id="353" r:id="rId3"/>
    <p:sldId id="416" r:id="rId4"/>
    <p:sldId id="417" r:id="rId5"/>
    <p:sldId id="418" r:id="rId6"/>
    <p:sldId id="4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5BF"/>
    <a:srgbClr val="FBEBD4"/>
    <a:srgbClr val="ECF8C2"/>
    <a:srgbClr val="D1E45D"/>
    <a:srgbClr val="D2F8EE"/>
    <a:srgbClr val="F99F74"/>
    <a:srgbClr val="F88F2E"/>
    <a:srgbClr val="A1E4D7"/>
    <a:srgbClr val="CFE46E"/>
    <a:srgbClr val="C8E3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730F18-6806-46C2-AE08-BBC47B5CC639}" v="16" dt="2023-11-20T00:52:24.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40" autoAdjust="0"/>
    <p:restoredTop sz="86447"/>
  </p:normalViewPr>
  <p:slideViewPr>
    <p:cSldViewPr snapToGrid="0" snapToObjects="1">
      <p:cViewPr varScale="1">
        <p:scale>
          <a:sx n="128" d="100"/>
          <a:sy n="128" d="100"/>
        </p:scale>
        <p:origin x="408"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4730F18-6806-46C2-AE08-BBC47B5CC639}"/>
    <pc:docChg chg="undo custSel addSld delSld modSld">
      <pc:chgData name="Bess Dunlevy" userId="dd4b9a8537dbe9d0" providerId="LiveId" clId="{34730F18-6806-46C2-AE08-BBC47B5CC639}" dt="2023-11-20T00:52:26.826" v="306" actId="478"/>
      <pc:docMkLst>
        <pc:docMk/>
      </pc:docMkLst>
      <pc:sldChg chg="addSp delSp modSp mod">
        <pc:chgData name="Bess Dunlevy" userId="dd4b9a8537dbe9d0" providerId="LiveId" clId="{34730F18-6806-46C2-AE08-BBC47B5CC639}" dt="2023-11-20T00:48:42.856" v="201" actId="14100"/>
        <pc:sldMkLst>
          <pc:docMk/>
          <pc:sldMk cId="1179924037" sldId="353"/>
        </pc:sldMkLst>
        <pc:spChg chg="del">
          <ac:chgData name="Bess Dunlevy" userId="dd4b9a8537dbe9d0" providerId="LiveId" clId="{34730F18-6806-46C2-AE08-BBC47B5CC639}" dt="2023-11-20T00:48:05.836" v="180" actId="478"/>
          <ac:spMkLst>
            <pc:docMk/>
            <pc:sldMk cId="1179924037" sldId="353"/>
            <ac:spMk id="3" creationId="{BCE760FD-6E50-FD4F-B597-7E228EDE51FD}"/>
          </ac:spMkLst>
        </pc:spChg>
        <pc:spChg chg="mod">
          <ac:chgData name="Bess Dunlevy" userId="dd4b9a8537dbe9d0" providerId="LiveId" clId="{34730F18-6806-46C2-AE08-BBC47B5CC639}" dt="2023-11-20T00:48:18.452" v="189"/>
          <ac:spMkLst>
            <pc:docMk/>
            <pc:sldMk cId="1179924037" sldId="353"/>
            <ac:spMk id="9" creationId="{CB9D49A6-86F7-B744-828A-D7C1D9D15D8C}"/>
          </ac:spMkLst>
        </pc:spChg>
        <pc:graphicFrameChg chg="del">
          <ac:chgData name="Bess Dunlevy" userId="dd4b9a8537dbe9d0" providerId="LiveId" clId="{34730F18-6806-46C2-AE08-BBC47B5CC639}" dt="2023-11-20T00:48:06.535" v="181" actId="478"/>
          <ac:graphicFrameMkLst>
            <pc:docMk/>
            <pc:sldMk cId="1179924037" sldId="353"/>
            <ac:graphicFrameMk id="4" creationId="{D1341515-9FF8-03CC-9191-983CD4E935B5}"/>
          </ac:graphicFrameMkLst>
        </pc:graphicFrameChg>
        <pc:picChg chg="add del">
          <ac:chgData name="Bess Dunlevy" userId="dd4b9a8537dbe9d0" providerId="LiveId" clId="{34730F18-6806-46C2-AE08-BBC47B5CC639}" dt="2023-11-20T00:48:11.679" v="184" actId="478"/>
          <ac:picMkLst>
            <pc:docMk/>
            <pc:sldMk cId="1179924037" sldId="353"/>
            <ac:picMk id="2" creationId="{6C70A112-ACDD-64BC-9D0B-AB23AF9C7F78}"/>
          </ac:picMkLst>
        </pc:picChg>
        <pc:picChg chg="add mod">
          <ac:chgData name="Bess Dunlevy" userId="dd4b9a8537dbe9d0" providerId="LiveId" clId="{34730F18-6806-46C2-AE08-BBC47B5CC639}" dt="2023-11-20T00:48:30.369" v="195" actId="1076"/>
          <ac:picMkLst>
            <pc:docMk/>
            <pc:sldMk cId="1179924037" sldId="353"/>
            <ac:picMk id="10" creationId="{CEAB5193-61C2-4479-3D7A-4A413F82771B}"/>
          </ac:picMkLst>
        </pc:picChg>
        <pc:picChg chg="add mod">
          <ac:chgData name="Bess Dunlevy" userId="dd4b9a8537dbe9d0" providerId="LiveId" clId="{34730F18-6806-46C2-AE08-BBC47B5CC639}" dt="2023-11-20T00:48:42.856" v="201" actId="14100"/>
          <ac:picMkLst>
            <pc:docMk/>
            <pc:sldMk cId="1179924037" sldId="353"/>
            <ac:picMk id="12" creationId="{34187AA3-5B5B-AC57-B71D-FBCB9AF3B30D}"/>
          </ac:picMkLst>
        </pc:picChg>
        <pc:picChg chg="del">
          <ac:chgData name="Bess Dunlevy" userId="dd4b9a8537dbe9d0" providerId="LiveId" clId="{34730F18-6806-46C2-AE08-BBC47B5CC639}" dt="2023-11-20T00:48:12.271" v="185" actId="478"/>
          <ac:picMkLst>
            <pc:docMk/>
            <pc:sldMk cId="1179924037" sldId="353"/>
            <ac:picMk id="14" creationId="{CCE440A3-444E-D87B-C16C-D1E27C15E529}"/>
          </ac:picMkLst>
        </pc:picChg>
        <pc:picChg chg="del">
          <ac:chgData name="Bess Dunlevy" userId="dd4b9a8537dbe9d0" providerId="LiveId" clId="{34730F18-6806-46C2-AE08-BBC47B5CC639}" dt="2023-11-20T00:48:12.966" v="186" actId="478"/>
          <ac:picMkLst>
            <pc:docMk/>
            <pc:sldMk cId="1179924037" sldId="353"/>
            <ac:picMk id="15" creationId="{753D68EC-B66E-BB71-528C-415D1224DE72}"/>
          </ac:picMkLst>
        </pc:picChg>
        <pc:picChg chg="del">
          <ac:chgData name="Bess Dunlevy" userId="dd4b9a8537dbe9d0" providerId="LiveId" clId="{34730F18-6806-46C2-AE08-BBC47B5CC639}" dt="2023-11-20T00:48:13.607" v="187" actId="478"/>
          <ac:picMkLst>
            <pc:docMk/>
            <pc:sldMk cId="1179924037" sldId="353"/>
            <ac:picMk id="16" creationId="{2AD68F4E-7558-C3A2-4C49-00F77DE78319}"/>
          </ac:picMkLst>
        </pc:picChg>
        <pc:picChg chg="del">
          <ac:chgData name="Bess Dunlevy" userId="dd4b9a8537dbe9d0" providerId="LiveId" clId="{34730F18-6806-46C2-AE08-BBC47B5CC639}" dt="2023-11-20T00:48:14.242" v="188" actId="478"/>
          <ac:picMkLst>
            <pc:docMk/>
            <pc:sldMk cId="1179924037" sldId="353"/>
            <ac:picMk id="17" creationId="{1E4F3474-F07D-FA4F-3B68-58B1EF6C17F5}"/>
          </ac:picMkLst>
        </pc:picChg>
      </pc:sldChg>
      <pc:sldChg chg="del">
        <pc:chgData name="Bess Dunlevy" userId="dd4b9a8537dbe9d0" providerId="LiveId" clId="{34730F18-6806-46C2-AE08-BBC47B5CC639}" dt="2023-11-20T00:49:10.828" v="210" actId="47"/>
        <pc:sldMkLst>
          <pc:docMk/>
          <pc:sldMk cId="3634812223" sldId="354"/>
        </pc:sldMkLst>
      </pc:sldChg>
      <pc:sldChg chg="addSp delSp modSp mod">
        <pc:chgData name="Bess Dunlevy" userId="dd4b9a8537dbe9d0" providerId="LiveId" clId="{34730F18-6806-46C2-AE08-BBC47B5CC639}" dt="2023-11-20T00:47:57.948" v="179" actId="1076"/>
        <pc:sldMkLst>
          <pc:docMk/>
          <pc:sldMk cId="2079832875" sldId="408"/>
        </pc:sldMkLst>
        <pc:spChg chg="mod">
          <ac:chgData name="Bess Dunlevy" userId="dd4b9a8537dbe9d0" providerId="LiveId" clId="{34730F18-6806-46C2-AE08-BBC47B5CC639}" dt="2023-11-20T00:42:15.728" v="44" actId="20577"/>
          <ac:spMkLst>
            <pc:docMk/>
            <pc:sldMk cId="2079832875" sldId="408"/>
            <ac:spMk id="4" creationId="{533963B4-4E0A-77DE-5C4C-C56FE205B941}"/>
          </ac:spMkLst>
        </pc:spChg>
        <pc:spChg chg="add mod">
          <ac:chgData name="Bess Dunlevy" userId="dd4b9a8537dbe9d0" providerId="LiveId" clId="{34730F18-6806-46C2-AE08-BBC47B5CC639}" dt="2023-11-20T00:43:38.572" v="171" actId="1076"/>
          <ac:spMkLst>
            <pc:docMk/>
            <pc:sldMk cId="2079832875" sldId="408"/>
            <ac:spMk id="8" creationId="{AD1C1139-88F3-A44A-CA9F-C732BEC4BE6A}"/>
          </ac:spMkLst>
        </pc:spChg>
        <pc:spChg chg="mod">
          <ac:chgData name="Bess Dunlevy" userId="dd4b9a8537dbe9d0" providerId="LiveId" clId="{34730F18-6806-46C2-AE08-BBC47B5CC639}" dt="2023-11-20T00:42:29.006" v="92" actId="20577"/>
          <ac:spMkLst>
            <pc:docMk/>
            <pc:sldMk cId="2079832875" sldId="408"/>
            <ac:spMk id="9" creationId="{CB9D49A6-86F7-B744-828A-D7C1D9D15D8C}"/>
          </ac:spMkLst>
        </pc:spChg>
        <pc:graphicFrameChg chg="del">
          <ac:chgData name="Bess Dunlevy" userId="dd4b9a8537dbe9d0" providerId="LiveId" clId="{34730F18-6806-46C2-AE08-BBC47B5CC639}" dt="2023-11-20T00:42:32.788" v="93" actId="478"/>
          <ac:graphicFrameMkLst>
            <pc:docMk/>
            <pc:sldMk cId="2079832875" sldId="408"/>
            <ac:graphicFrameMk id="13" creationId="{3CDDA1B3-7873-CAA0-940C-9B363A2EB1BD}"/>
          </ac:graphicFrameMkLst>
        </pc:graphicFrameChg>
        <pc:picChg chg="del">
          <ac:chgData name="Bess Dunlevy" userId="dd4b9a8537dbe9d0" providerId="LiveId" clId="{34730F18-6806-46C2-AE08-BBC47B5CC639}" dt="2023-11-20T00:42:17.536" v="45" actId="478"/>
          <ac:picMkLst>
            <pc:docMk/>
            <pc:sldMk cId="2079832875" sldId="408"/>
            <ac:picMk id="10" creationId="{A2C31304-DA3D-6446-98DA-F7EF8D81E637}"/>
          </ac:picMkLst>
        </pc:picChg>
        <pc:picChg chg="add mod">
          <ac:chgData name="Bess Dunlevy" userId="dd4b9a8537dbe9d0" providerId="LiveId" clId="{34730F18-6806-46C2-AE08-BBC47B5CC639}" dt="2023-11-20T00:47:57.948" v="179" actId="1076"/>
          <ac:picMkLst>
            <pc:docMk/>
            <pc:sldMk cId="2079832875" sldId="408"/>
            <ac:picMk id="14" creationId="{715D2DD2-9064-DE95-48C7-0E0A45CB1460}"/>
          </ac:picMkLst>
        </pc:picChg>
      </pc:sldChg>
      <pc:sldChg chg="addSp delSp modSp add mod">
        <pc:chgData name="Bess Dunlevy" userId="dd4b9a8537dbe9d0" providerId="LiveId" clId="{34730F18-6806-46C2-AE08-BBC47B5CC639}" dt="2023-11-20T00:49:06.287" v="208"/>
        <pc:sldMkLst>
          <pc:docMk/>
          <pc:sldMk cId="3324252669" sldId="416"/>
        </pc:sldMkLst>
        <pc:picChg chg="add del mod">
          <ac:chgData name="Bess Dunlevy" userId="dd4b9a8537dbe9d0" providerId="LiveId" clId="{34730F18-6806-46C2-AE08-BBC47B5CC639}" dt="2023-11-20T00:49:06.287" v="208"/>
          <ac:picMkLst>
            <pc:docMk/>
            <pc:sldMk cId="3324252669" sldId="416"/>
            <ac:picMk id="2" creationId="{10ABD633-A7DC-FE69-9D5B-5DA0AD88F34C}"/>
          </ac:picMkLst>
        </pc:picChg>
        <pc:picChg chg="mod">
          <ac:chgData name="Bess Dunlevy" userId="dd4b9a8537dbe9d0" providerId="LiveId" clId="{34730F18-6806-46C2-AE08-BBC47B5CC639}" dt="2023-11-20T00:48:59.574" v="206" actId="14100"/>
          <ac:picMkLst>
            <pc:docMk/>
            <pc:sldMk cId="3324252669" sldId="416"/>
            <ac:picMk id="12" creationId="{34187AA3-5B5B-AC57-B71D-FBCB9AF3B30D}"/>
          </ac:picMkLst>
        </pc:picChg>
      </pc:sldChg>
      <pc:sldChg chg="addSp delSp modSp add mod">
        <pc:chgData name="Bess Dunlevy" userId="dd4b9a8537dbe9d0" providerId="LiveId" clId="{34730F18-6806-46C2-AE08-BBC47B5CC639}" dt="2023-11-20T00:52:24.199" v="305"/>
        <pc:sldMkLst>
          <pc:docMk/>
          <pc:sldMk cId="3277885805" sldId="417"/>
        </pc:sldMkLst>
        <pc:spChg chg="add del">
          <ac:chgData name="Bess Dunlevy" userId="dd4b9a8537dbe9d0" providerId="LiveId" clId="{34730F18-6806-46C2-AE08-BBC47B5CC639}" dt="2023-11-20T00:51:42.796" v="275" actId="478"/>
          <ac:spMkLst>
            <pc:docMk/>
            <pc:sldMk cId="3277885805" sldId="417"/>
            <ac:spMk id="5" creationId="{CF8312F4-008A-8B46-B9CC-E4456F84C996}"/>
          </ac:spMkLst>
        </pc:spChg>
        <pc:spChg chg="add del">
          <ac:chgData name="Bess Dunlevy" userId="dd4b9a8537dbe9d0" providerId="LiveId" clId="{34730F18-6806-46C2-AE08-BBC47B5CC639}" dt="2023-11-20T00:51:42.576" v="274" actId="478"/>
          <ac:spMkLst>
            <pc:docMk/>
            <pc:sldMk cId="3277885805" sldId="417"/>
            <ac:spMk id="6" creationId="{8A162E46-AFAD-E846-BF5C-F20FF11EA0EF}"/>
          </ac:spMkLst>
        </pc:spChg>
        <pc:spChg chg="add del mod">
          <ac:chgData name="Bess Dunlevy" userId="dd4b9a8537dbe9d0" providerId="LiveId" clId="{34730F18-6806-46C2-AE08-BBC47B5CC639}" dt="2023-11-20T00:51:43.247" v="277" actId="6549"/>
          <ac:spMkLst>
            <pc:docMk/>
            <pc:sldMk cId="3277885805" sldId="417"/>
            <ac:spMk id="9" creationId="{CB9D49A6-86F7-B744-828A-D7C1D9D15D8C}"/>
          </ac:spMkLst>
        </pc:spChg>
        <pc:picChg chg="add mod ord">
          <ac:chgData name="Bess Dunlevy" userId="dd4b9a8537dbe9d0" providerId="LiveId" clId="{34730F18-6806-46C2-AE08-BBC47B5CC639}" dt="2023-11-20T00:51:49.832" v="291" actId="14100"/>
          <ac:picMkLst>
            <pc:docMk/>
            <pc:sldMk cId="3277885805" sldId="417"/>
            <ac:picMk id="3" creationId="{82A390FB-1806-4103-B998-73682C2254BE}"/>
          </ac:picMkLst>
        </pc:picChg>
        <pc:picChg chg="add del mod">
          <ac:chgData name="Bess Dunlevy" userId="dd4b9a8537dbe9d0" providerId="LiveId" clId="{34730F18-6806-46C2-AE08-BBC47B5CC639}" dt="2023-11-20T00:52:23.489" v="304" actId="478"/>
          <ac:picMkLst>
            <pc:docMk/>
            <pc:sldMk cId="3277885805" sldId="417"/>
            <ac:picMk id="8" creationId="{DCA35D86-B64D-0C02-9AB5-B951769ADD75}"/>
          </ac:picMkLst>
        </pc:picChg>
        <pc:picChg chg="del">
          <ac:chgData name="Bess Dunlevy" userId="dd4b9a8537dbe9d0" providerId="LiveId" clId="{34730F18-6806-46C2-AE08-BBC47B5CC639}" dt="2023-11-20T00:49:12.142" v="211" actId="478"/>
          <ac:picMkLst>
            <pc:docMk/>
            <pc:sldMk cId="3277885805" sldId="417"/>
            <ac:picMk id="10" creationId="{CEAB5193-61C2-4479-3D7A-4A413F82771B}"/>
          </ac:picMkLst>
        </pc:picChg>
        <pc:picChg chg="del">
          <ac:chgData name="Bess Dunlevy" userId="dd4b9a8537dbe9d0" providerId="LiveId" clId="{34730F18-6806-46C2-AE08-BBC47B5CC639}" dt="2023-11-20T00:49:12.637" v="212" actId="478"/>
          <ac:picMkLst>
            <pc:docMk/>
            <pc:sldMk cId="3277885805" sldId="417"/>
            <ac:picMk id="12" creationId="{34187AA3-5B5B-AC57-B71D-FBCB9AF3B30D}"/>
          </ac:picMkLst>
        </pc:picChg>
        <pc:picChg chg="add del mod">
          <ac:chgData name="Bess Dunlevy" userId="dd4b9a8537dbe9d0" providerId="LiveId" clId="{34730F18-6806-46C2-AE08-BBC47B5CC639}" dt="2023-11-20T00:51:45.969" v="286" actId="931"/>
          <ac:picMkLst>
            <pc:docMk/>
            <pc:sldMk cId="3277885805" sldId="417"/>
            <ac:picMk id="13" creationId="{347AC5FF-4CB4-4A7C-7C28-945DA548DD84}"/>
          </ac:picMkLst>
        </pc:picChg>
        <pc:picChg chg="add mod">
          <ac:chgData name="Bess Dunlevy" userId="dd4b9a8537dbe9d0" providerId="LiveId" clId="{34730F18-6806-46C2-AE08-BBC47B5CC639}" dt="2023-11-20T00:52:24.199" v="305"/>
          <ac:picMkLst>
            <pc:docMk/>
            <pc:sldMk cId="3277885805" sldId="417"/>
            <ac:picMk id="14" creationId="{41BF0317-C5D4-A3BC-F03A-F04F76580182}"/>
          </ac:picMkLst>
        </pc:picChg>
      </pc:sldChg>
      <pc:sldChg chg="addSp delSp modSp add mod">
        <pc:chgData name="Bess Dunlevy" userId="dd4b9a8537dbe9d0" providerId="LiveId" clId="{34730F18-6806-46C2-AE08-BBC47B5CC639}" dt="2023-11-20T00:52:26.826" v="306" actId="478"/>
        <pc:sldMkLst>
          <pc:docMk/>
          <pc:sldMk cId="3051108760" sldId="418"/>
        </pc:sldMkLst>
        <pc:picChg chg="add del mod">
          <ac:chgData name="Bess Dunlevy" userId="dd4b9a8537dbe9d0" providerId="LiveId" clId="{34730F18-6806-46C2-AE08-BBC47B5CC639}" dt="2023-11-20T00:52:26.826" v="306" actId="478"/>
          <ac:picMkLst>
            <pc:docMk/>
            <pc:sldMk cId="3051108760" sldId="418"/>
            <ac:picMk id="2" creationId="{7598EC4B-D247-30E2-869B-97CCC62C00C9}"/>
          </ac:picMkLst>
        </pc:picChg>
        <pc:picChg chg="mod">
          <ac:chgData name="Bess Dunlevy" userId="dd4b9a8537dbe9d0" providerId="LiveId" clId="{34730F18-6806-46C2-AE08-BBC47B5CC639}" dt="2023-11-20T00:51:59.133" v="293" actId="1036"/>
          <ac:picMkLst>
            <pc:docMk/>
            <pc:sldMk cId="3051108760" sldId="418"/>
            <ac:picMk id="8" creationId="{DCA35D86-B64D-0C02-9AB5-B951769ADD7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11/30/23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12566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76120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8053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9303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91471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11/30/23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1903&amp;utm_source=template-powerpoint&amp;utm_medium=content&amp;utm_campaign=End-of-Year+Marketing+Report+Example-powerpoint-11903&amp;lpa=End-of-Year+Marketing+Report+Example+powerpoint+1190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88;p1" descr="Abstract white geometric texture">
            <a:extLst>
              <a:ext uri="{FF2B5EF4-FFF2-40B4-BE49-F238E27FC236}">
                <a16:creationId xmlns:a16="http://schemas.microsoft.com/office/drawing/2014/main" id="{6F3EDB93-599E-D677-C4BB-A9FF9E0F1B0F}"/>
              </a:ext>
            </a:extLst>
          </p:cNvPr>
          <p:cNvPicPr preferRelativeResize="0"/>
          <p:nvPr/>
        </p:nvPicPr>
        <p:blipFill rotWithShape="1">
          <a:blip r:embed="rId3">
            <a:alphaModFix/>
          </a:blip>
          <a:srcRect/>
          <a:stretch/>
        </p:blipFill>
        <p:spPr>
          <a:xfrm>
            <a:off x="-11373" y="0"/>
            <a:ext cx="12203370" cy="6858000"/>
          </a:xfrm>
          <a:prstGeom prst="rect">
            <a:avLst/>
          </a:prstGeom>
          <a:noFill/>
          <a:ln>
            <a:noFill/>
          </a:ln>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EXAMPLE PRESENTATION</a:t>
            </a:r>
            <a:endParaRPr lang="en-US" dirty="0">
              <a:solidFill>
                <a:schemeClr val="bg1"/>
              </a:solidFill>
              <a:latin typeface="Century Gothic" panose="020B0502020202020204" pitchFamily="34" charset="0"/>
              <a:ea typeface="Arial" charset="0"/>
              <a:cs typeface="Arial" charset="0"/>
            </a:endParaRPr>
          </a:p>
        </p:txBody>
      </p:sp>
      <p:sp>
        <p:nvSpPr>
          <p:cNvPr id="4" name="TextBox 3">
            <a:extLst>
              <a:ext uri="{FF2B5EF4-FFF2-40B4-BE49-F238E27FC236}">
                <a16:creationId xmlns:a16="http://schemas.microsoft.com/office/drawing/2014/main" id="{533963B4-4E0A-77DE-5C4C-C56FE205B941}"/>
              </a:ext>
            </a:extLst>
          </p:cNvPr>
          <p:cNvSpPr txBox="1"/>
          <p:nvPr/>
        </p:nvSpPr>
        <p:spPr>
          <a:xfrm>
            <a:off x="300447" y="253847"/>
            <a:ext cx="6264255"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END-OF-YEAR MARKETING REPORT TEMPLATE EXAMPLE</a:t>
            </a:r>
          </a:p>
        </p:txBody>
      </p:sp>
      <p:pic>
        <p:nvPicPr>
          <p:cNvPr id="11" name="Picture 10" descr="A green sign with white text&#10;&#10;Description automatically generated">
            <a:hlinkClick r:id="rId4"/>
            <a:extLst>
              <a:ext uri="{FF2B5EF4-FFF2-40B4-BE49-F238E27FC236}">
                <a16:creationId xmlns:a16="http://schemas.microsoft.com/office/drawing/2014/main" id="{D0E97CF8-B8CF-075E-D44C-E71B4179D698}"/>
              </a:ext>
            </a:extLst>
          </p:cNvPr>
          <p:cNvPicPr>
            <a:picLocks noChangeAspect="1"/>
          </p:cNvPicPr>
          <p:nvPr/>
        </p:nvPicPr>
        <p:blipFill>
          <a:blip r:embed="rId5"/>
          <a:stretch>
            <a:fillRect/>
          </a:stretch>
        </p:blipFill>
        <p:spPr>
          <a:xfrm>
            <a:off x="6744408" y="315299"/>
            <a:ext cx="4547822" cy="631889"/>
          </a:xfrm>
          <a:prstGeom prst="rect">
            <a:avLst/>
          </a:prstGeom>
        </p:spPr>
      </p:pic>
      <p:sp>
        <p:nvSpPr>
          <p:cNvPr id="8" name="TextBox 7">
            <a:extLst>
              <a:ext uri="{FF2B5EF4-FFF2-40B4-BE49-F238E27FC236}">
                <a16:creationId xmlns:a16="http://schemas.microsoft.com/office/drawing/2014/main" id="{AD1C1139-88F3-A44A-CA9F-C732BEC4BE6A}"/>
              </a:ext>
            </a:extLst>
          </p:cNvPr>
          <p:cNvSpPr txBox="1"/>
          <p:nvPr/>
        </p:nvSpPr>
        <p:spPr>
          <a:xfrm>
            <a:off x="463940" y="1969098"/>
            <a:ext cx="6100762" cy="3012684"/>
          </a:xfrm>
          <a:prstGeom prst="rect">
            <a:avLst/>
          </a:prstGeom>
          <a:noFill/>
        </p:spPr>
        <p:txBody>
          <a:bodyPr wrap="square">
            <a:spAutoFit/>
          </a:bodyPr>
          <a:lstStyle/>
          <a:p>
            <a:pPr>
              <a:lnSpc>
                <a:spcPct val="114000"/>
              </a:lnSpc>
            </a:pPr>
            <a:r>
              <a:rPr lang="en-US" sz="2400" b="0" i="0" u="none" strike="noStrike" dirty="0">
                <a:solidFill>
                  <a:srgbClr val="000000"/>
                </a:solidFill>
                <a:effectLst/>
                <a:latin typeface="Century Gothic" panose="020B0502020202020204" pitchFamily="34" charset="0"/>
              </a:rPr>
              <a:t>Use the </a:t>
            </a:r>
            <a:r>
              <a:rPr lang="en-US" sz="2400" dirty="0">
                <a:solidFill>
                  <a:srgbClr val="000000"/>
                </a:solidFill>
                <a:latin typeface="Century Gothic" panose="020B0502020202020204" pitchFamily="34" charset="0"/>
              </a:rPr>
              <a:t>End-of-Year Marketing Report </a:t>
            </a:r>
            <a:r>
              <a:rPr lang="en-US" sz="2400" b="0" i="0" u="none" strike="noStrike" dirty="0">
                <a:solidFill>
                  <a:srgbClr val="000000"/>
                </a:solidFill>
                <a:effectLst/>
                <a:latin typeface="Century Gothic" panose="020B0502020202020204" pitchFamily="34" charset="0"/>
              </a:rPr>
              <a:t>Template in Excel to enter data that will populate the charts and graphs for your presentation.  Place screenshots of each element on the following slides to build out your End-of-Year Marketing Report Presentation. </a:t>
            </a:r>
            <a:endParaRPr lang="en-US" sz="2400" dirty="0"/>
          </a:p>
        </p:txBody>
      </p:sp>
      <p:pic>
        <p:nvPicPr>
          <p:cNvPr id="14" name="Picture 13" descr="A chart with numbers and graphs&#10;&#10;Description automatically generated with medium confidence">
            <a:extLst>
              <a:ext uri="{FF2B5EF4-FFF2-40B4-BE49-F238E27FC236}">
                <a16:creationId xmlns:a16="http://schemas.microsoft.com/office/drawing/2014/main" id="{715D2DD2-9064-DE95-48C7-0E0A45CB1460}"/>
              </a:ext>
            </a:extLst>
          </p:cNvPr>
          <p:cNvPicPr>
            <a:picLocks noChangeAspect="1"/>
          </p:cNvPicPr>
          <p:nvPr/>
        </p:nvPicPr>
        <p:blipFill>
          <a:blip r:embed="rId6"/>
          <a:stretch>
            <a:fillRect/>
          </a:stretch>
        </p:blipFill>
        <p:spPr>
          <a:xfrm>
            <a:off x="7467868" y="1984772"/>
            <a:ext cx="3351584" cy="2888456"/>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7983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EXAMPLE PRESENTATION</a:t>
            </a:r>
            <a:endParaRPr lang="en-US" dirty="0">
              <a:solidFill>
                <a:schemeClr val="bg1"/>
              </a:solidFill>
              <a:latin typeface="Century Gothic" panose="020B0502020202020204" pitchFamily="34" charset="0"/>
              <a:ea typeface="Arial" charset="0"/>
              <a:cs typeface="Arial" charset="0"/>
            </a:endParaRPr>
          </a:p>
        </p:txBody>
      </p:sp>
      <p:pic>
        <p:nvPicPr>
          <p:cNvPr id="10" name="Picture 9" descr="A screenshot of a cell phone&#10;&#10;Description automatically generated">
            <a:extLst>
              <a:ext uri="{FF2B5EF4-FFF2-40B4-BE49-F238E27FC236}">
                <a16:creationId xmlns:a16="http://schemas.microsoft.com/office/drawing/2014/main" id="{CEAB5193-61C2-4479-3D7A-4A413F82771B}"/>
              </a:ext>
            </a:extLst>
          </p:cNvPr>
          <p:cNvPicPr>
            <a:picLocks noChangeAspect="1"/>
          </p:cNvPicPr>
          <p:nvPr/>
        </p:nvPicPr>
        <p:blipFill>
          <a:blip r:embed="rId3"/>
          <a:stretch>
            <a:fillRect/>
          </a:stretch>
        </p:blipFill>
        <p:spPr>
          <a:xfrm>
            <a:off x="158857" y="226623"/>
            <a:ext cx="3718103" cy="5978967"/>
          </a:xfrm>
          <a:prstGeom prst="rect">
            <a:avLst/>
          </a:prstGeom>
        </p:spPr>
      </p:pic>
      <p:pic>
        <p:nvPicPr>
          <p:cNvPr id="12" name="Picture 11" descr="A graph with blue bars&#10;&#10;Description automatically generated">
            <a:extLst>
              <a:ext uri="{FF2B5EF4-FFF2-40B4-BE49-F238E27FC236}">
                <a16:creationId xmlns:a16="http://schemas.microsoft.com/office/drawing/2014/main" id="{34187AA3-5B5B-AC57-B71D-FBCB9AF3B30D}"/>
              </a:ext>
            </a:extLst>
          </p:cNvPr>
          <p:cNvPicPr>
            <a:picLocks noChangeAspect="1"/>
          </p:cNvPicPr>
          <p:nvPr/>
        </p:nvPicPr>
        <p:blipFill>
          <a:blip r:embed="rId4"/>
          <a:stretch>
            <a:fillRect/>
          </a:stretch>
        </p:blipFill>
        <p:spPr>
          <a:xfrm>
            <a:off x="3983694" y="226623"/>
            <a:ext cx="8027938" cy="5978967"/>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EXAMPLE PRESENTATION</a:t>
            </a:r>
            <a:endParaRPr lang="en-US" dirty="0">
              <a:solidFill>
                <a:schemeClr val="bg1"/>
              </a:solidFill>
              <a:latin typeface="Century Gothic" panose="020B0502020202020204" pitchFamily="34" charset="0"/>
              <a:ea typeface="Arial" charset="0"/>
              <a:cs typeface="Arial" charset="0"/>
            </a:endParaRPr>
          </a:p>
        </p:txBody>
      </p:sp>
      <p:pic>
        <p:nvPicPr>
          <p:cNvPr id="10" name="Picture 9" descr="A screenshot of a cell phone&#10;&#10;Description automatically generated">
            <a:extLst>
              <a:ext uri="{FF2B5EF4-FFF2-40B4-BE49-F238E27FC236}">
                <a16:creationId xmlns:a16="http://schemas.microsoft.com/office/drawing/2014/main" id="{CEAB5193-61C2-4479-3D7A-4A413F82771B}"/>
              </a:ext>
            </a:extLst>
          </p:cNvPr>
          <p:cNvPicPr>
            <a:picLocks noChangeAspect="1"/>
          </p:cNvPicPr>
          <p:nvPr/>
        </p:nvPicPr>
        <p:blipFill>
          <a:blip r:embed="rId3"/>
          <a:stretch>
            <a:fillRect/>
          </a:stretch>
        </p:blipFill>
        <p:spPr>
          <a:xfrm>
            <a:off x="158857" y="226623"/>
            <a:ext cx="3718103" cy="5978967"/>
          </a:xfrm>
          <a:prstGeom prst="rect">
            <a:avLst/>
          </a:prstGeom>
        </p:spPr>
      </p:pic>
      <p:pic>
        <p:nvPicPr>
          <p:cNvPr id="12" name="Picture 11">
            <a:extLst>
              <a:ext uri="{FF2B5EF4-FFF2-40B4-BE49-F238E27FC236}">
                <a16:creationId xmlns:a16="http://schemas.microsoft.com/office/drawing/2014/main" id="{34187AA3-5B5B-AC57-B71D-FBCB9AF3B30D}"/>
              </a:ext>
            </a:extLst>
          </p:cNvPr>
          <p:cNvPicPr>
            <a:picLocks noChangeAspect="1"/>
          </p:cNvPicPr>
          <p:nvPr/>
        </p:nvPicPr>
        <p:blipFill>
          <a:blip r:embed="rId4"/>
          <a:srcRect/>
          <a:stretch/>
        </p:blipFill>
        <p:spPr>
          <a:xfrm>
            <a:off x="3983694" y="226623"/>
            <a:ext cx="8027938" cy="5475913"/>
          </a:xfrm>
          <a:prstGeom prst="rect">
            <a:avLst/>
          </a:prstGeom>
        </p:spPr>
      </p:pic>
    </p:spTree>
    <p:extLst>
      <p:ext uri="{BB962C8B-B14F-4D97-AF65-F5344CB8AC3E}">
        <p14:creationId xmlns:p14="http://schemas.microsoft.com/office/powerpoint/2010/main" val="332425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EXAMPLE PRESENTATION</a:t>
            </a:r>
            <a:endParaRPr lang="en-US" dirty="0">
              <a:solidFill>
                <a:schemeClr val="bg1"/>
              </a:solidFill>
              <a:latin typeface="Century Gothic" panose="020B0502020202020204" pitchFamily="34" charset="0"/>
              <a:ea typeface="Arial" charset="0"/>
              <a:cs typeface="Arial" charset="0"/>
            </a:endParaRPr>
          </a:p>
        </p:txBody>
      </p:sp>
      <p:pic>
        <p:nvPicPr>
          <p:cNvPr id="3" name="Picture 2" descr="A grey rectangular object with white text&#10;&#10;Description automatically generated">
            <a:extLst>
              <a:ext uri="{FF2B5EF4-FFF2-40B4-BE49-F238E27FC236}">
                <a16:creationId xmlns:a16="http://schemas.microsoft.com/office/drawing/2014/main" id="{82A390FB-1806-4103-B998-73682C2254BE}"/>
              </a:ext>
            </a:extLst>
          </p:cNvPr>
          <p:cNvPicPr>
            <a:picLocks noChangeAspect="1"/>
          </p:cNvPicPr>
          <p:nvPr/>
        </p:nvPicPr>
        <p:blipFill>
          <a:blip r:embed="rId3"/>
          <a:stretch>
            <a:fillRect/>
          </a:stretch>
        </p:blipFill>
        <p:spPr>
          <a:xfrm>
            <a:off x="80071" y="123363"/>
            <a:ext cx="3372046" cy="2554803"/>
          </a:xfrm>
          <a:prstGeom prst="rect">
            <a:avLst/>
          </a:prstGeom>
        </p:spPr>
      </p:pic>
      <p:pic>
        <p:nvPicPr>
          <p:cNvPr id="14" name="Picture 13" descr="A diagram of a graph&#10;&#10;Description automatically generated with medium confidence">
            <a:extLst>
              <a:ext uri="{FF2B5EF4-FFF2-40B4-BE49-F238E27FC236}">
                <a16:creationId xmlns:a16="http://schemas.microsoft.com/office/drawing/2014/main" id="{41BF0317-C5D4-A3BC-F03A-F04F76580182}"/>
              </a:ext>
            </a:extLst>
          </p:cNvPr>
          <p:cNvPicPr>
            <a:picLocks noChangeAspect="1"/>
          </p:cNvPicPr>
          <p:nvPr/>
        </p:nvPicPr>
        <p:blipFill>
          <a:blip r:embed="rId4"/>
          <a:stretch>
            <a:fillRect/>
          </a:stretch>
        </p:blipFill>
        <p:spPr>
          <a:xfrm>
            <a:off x="-125280" y="3480368"/>
            <a:ext cx="12365547" cy="2554803"/>
          </a:xfrm>
          <a:prstGeom prst="rect">
            <a:avLst/>
          </a:prstGeom>
        </p:spPr>
      </p:pic>
    </p:spTree>
    <p:extLst>
      <p:ext uri="{BB962C8B-B14F-4D97-AF65-F5344CB8AC3E}">
        <p14:creationId xmlns:p14="http://schemas.microsoft.com/office/powerpoint/2010/main" val="3277885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EXAMPLE PRESENTATION</a:t>
            </a:r>
            <a:endParaRPr lang="en-US" dirty="0">
              <a:solidFill>
                <a:schemeClr val="bg1"/>
              </a:solidFill>
              <a:latin typeface="Century Gothic" panose="020B0502020202020204" pitchFamily="34" charset="0"/>
              <a:ea typeface="Arial" charset="0"/>
              <a:cs typeface="Arial" charset="0"/>
            </a:endParaRPr>
          </a:p>
        </p:txBody>
      </p:sp>
      <p:pic>
        <p:nvPicPr>
          <p:cNvPr id="3" name="Picture 2" descr="A grey rectangular object with white text&#10;&#10;Description automatically generated">
            <a:extLst>
              <a:ext uri="{FF2B5EF4-FFF2-40B4-BE49-F238E27FC236}">
                <a16:creationId xmlns:a16="http://schemas.microsoft.com/office/drawing/2014/main" id="{82A390FB-1806-4103-B998-73682C2254BE}"/>
              </a:ext>
            </a:extLst>
          </p:cNvPr>
          <p:cNvPicPr>
            <a:picLocks noChangeAspect="1"/>
          </p:cNvPicPr>
          <p:nvPr/>
        </p:nvPicPr>
        <p:blipFill>
          <a:blip r:embed="rId3"/>
          <a:stretch>
            <a:fillRect/>
          </a:stretch>
        </p:blipFill>
        <p:spPr>
          <a:xfrm>
            <a:off x="80071" y="123363"/>
            <a:ext cx="3372046" cy="2554803"/>
          </a:xfrm>
          <a:prstGeom prst="rect">
            <a:avLst/>
          </a:prstGeom>
        </p:spPr>
      </p:pic>
      <p:pic>
        <p:nvPicPr>
          <p:cNvPr id="8" name="Picture 7">
            <a:extLst>
              <a:ext uri="{FF2B5EF4-FFF2-40B4-BE49-F238E27FC236}">
                <a16:creationId xmlns:a16="http://schemas.microsoft.com/office/drawing/2014/main" id="{DCA35D86-B64D-0C02-9AB5-B951769ADD75}"/>
              </a:ext>
            </a:extLst>
          </p:cNvPr>
          <p:cNvPicPr>
            <a:picLocks noChangeAspect="1"/>
          </p:cNvPicPr>
          <p:nvPr/>
        </p:nvPicPr>
        <p:blipFill>
          <a:blip r:embed="rId4"/>
          <a:srcRect/>
          <a:stretch/>
        </p:blipFill>
        <p:spPr>
          <a:xfrm>
            <a:off x="0" y="3480368"/>
            <a:ext cx="12191188" cy="2734820"/>
          </a:xfrm>
          <a:prstGeom prst="rect">
            <a:avLst/>
          </a:prstGeom>
        </p:spPr>
      </p:pic>
    </p:spTree>
    <p:extLst>
      <p:ext uri="{BB962C8B-B14F-4D97-AF65-F5344CB8AC3E}">
        <p14:creationId xmlns:p14="http://schemas.microsoft.com/office/powerpoint/2010/main" val="305110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graphicFrame>
        <p:nvGraphicFramePr>
          <p:cNvPr id="3" name="Table 2">
            <a:extLst>
              <a:ext uri="{FF2B5EF4-FFF2-40B4-BE49-F238E27FC236}">
                <a16:creationId xmlns:a16="http://schemas.microsoft.com/office/drawing/2014/main" id="{AE0581D1-6FEA-A955-42D3-6D515A3F3104}"/>
              </a:ext>
            </a:extLst>
          </p:cNvPr>
          <p:cNvGraphicFramePr>
            <a:graphicFrameLocks noGrp="1"/>
          </p:cNvGraphicFramePr>
          <p:nvPr>
            <p:extLst>
              <p:ext uri="{D42A27DB-BD31-4B8C-83A1-F6EECF244321}">
                <p14:modId xmlns:p14="http://schemas.microsoft.com/office/powerpoint/2010/main" val="423966814"/>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51876811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Presentation-Template_PowerPoint" id="{E0E2BE8C-4103-3A43-BF94-0530E896EB8D}" vid="{9AA00AB7-1210-E44F-95CE-93F9AF2E35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5137</TotalTime>
  <Words>183</Words>
  <Application>Microsoft Macintosh PowerPoint</Application>
  <PresentationFormat>Widescreen</PresentationFormat>
  <Paragraphs>22</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Knoepfel</dc:creator>
  <cp:lastModifiedBy>Heather Key</cp:lastModifiedBy>
  <cp:revision>38</cp:revision>
  <dcterms:created xsi:type="dcterms:W3CDTF">2022-01-31T17:15:25Z</dcterms:created>
  <dcterms:modified xsi:type="dcterms:W3CDTF">2023-11-30T20:35:53Z</dcterms:modified>
</cp:coreProperties>
</file>