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408" r:id="rId2"/>
    <p:sldId id="353" r:id="rId3"/>
    <p:sldId id="416" r:id="rId4"/>
    <p:sldId id="417" r:id="rId5"/>
    <p:sldId id="418" r:id="rId6"/>
    <p:sldId id="4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5BF"/>
    <a:srgbClr val="FBEBD4"/>
    <a:srgbClr val="ECF8C2"/>
    <a:srgbClr val="D1E45D"/>
    <a:srgbClr val="D2F8EE"/>
    <a:srgbClr val="F99F74"/>
    <a:srgbClr val="F88F2E"/>
    <a:srgbClr val="A1E4D7"/>
    <a:srgbClr val="CFE46E"/>
    <a:srgbClr val="C8E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6" autoAdjust="0"/>
    <p:restoredTop sz="86447"/>
  </p:normalViewPr>
  <p:slideViewPr>
    <p:cSldViewPr snapToGrid="0" snapToObjects="1">
      <p:cViewPr varScale="1">
        <p:scale>
          <a:sx n="128" d="100"/>
          <a:sy n="128" d="100"/>
        </p:scale>
        <p:origin x="592"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0C58D20-A5A0-4C01-9E9D-3730BB3DFBFB}"/>
    <pc:docChg chg="modSld">
      <pc:chgData name="Bess Dunlevy" userId="dd4b9a8537dbe9d0" providerId="LiveId" clId="{F0C58D20-A5A0-4C01-9E9D-3730BB3DFBFB}" dt="2023-11-20T00:53:34.773" v="5" actId="20577"/>
      <pc:docMkLst>
        <pc:docMk/>
      </pc:docMkLst>
      <pc:sldChg chg="modSp mod">
        <pc:chgData name="Bess Dunlevy" userId="dd4b9a8537dbe9d0" providerId="LiveId" clId="{F0C58D20-A5A0-4C01-9E9D-3730BB3DFBFB}" dt="2023-11-20T00:53:19.193" v="1" actId="20577"/>
        <pc:sldMkLst>
          <pc:docMk/>
          <pc:sldMk cId="1179924037" sldId="353"/>
        </pc:sldMkLst>
        <pc:spChg chg="mod">
          <ac:chgData name="Bess Dunlevy" userId="dd4b9a8537dbe9d0" providerId="LiveId" clId="{F0C58D20-A5A0-4C01-9E9D-3730BB3DFBFB}" dt="2023-11-20T00:53:19.193" v="1" actId="20577"/>
          <ac:spMkLst>
            <pc:docMk/>
            <pc:sldMk cId="1179924037" sldId="353"/>
            <ac:spMk id="9" creationId="{CB9D49A6-86F7-B744-828A-D7C1D9D15D8C}"/>
          </ac:spMkLst>
        </pc:spChg>
      </pc:sldChg>
      <pc:sldChg chg="modSp mod">
        <pc:chgData name="Bess Dunlevy" userId="dd4b9a8537dbe9d0" providerId="LiveId" clId="{F0C58D20-A5A0-4C01-9E9D-3730BB3DFBFB}" dt="2023-11-20T00:53:34.773" v="5" actId="20577"/>
        <pc:sldMkLst>
          <pc:docMk/>
          <pc:sldMk cId="2079832875" sldId="408"/>
        </pc:sldMkLst>
        <pc:spChg chg="mod">
          <ac:chgData name="Bess Dunlevy" userId="dd4b9a8537dbe9d0" providerId="LiveId" clId="{F0C58D20-A5A0-4C01-9E9D-3730BB3DFBFB}" dt="2023-11-20T00:53:34.773" v="5" actId="20577"/>
          <ac:spMkLst>
            <pc:docMk/>
            <pc:sldMk cId="2079832875" sldId="408"/>
            <ac:spMk id="4" creationId="{533963B4-4E0A-77DE-5C4C-C56FE205B941}"/>
          </ac:spMkLst>
        </pc:spChg>
        <pc:spChg chg="mod">
          <ac:chgData name="Bess Dunlevy" userId="dd4b9a8537dbe9d0" providerId="LiveId" clId="{F0C58D20-A5A0-4C01-9E9D-3730BB3DFBFB}" dt="2023-11-20T00:53:10.524" v="0" actId="20577"/>
          <ac:spMkLst>
            <pc:docMk/>
            <pc:sldMk cId="2079832875" sldId="408"/>
            <ac:spMk id="9" creationId="{CB9D49A6-86F7-B744-828A-D7C1D9D15D8C}"/>
          </ac:spMkLst>
        </pc:spChg>
      </pc:sldChg>
      <pc:sldChg chg="modSp mod">
        <pc:chgData name="Bess Dunlevy" userId="dd4b9a8537dbe9d0" providerId="LiveId" clId="{F0C58D20-A5A0-4C01-9E9D-3730BB3DFBFB}" dt="2023-11-20T00:53:22.069" v="2" actId="20577"/>
        <pc:sldMkLst>
          <pc:docMk/>
          <pc:sldMk cId="3324252669" sldId="416"/>
        </pc:sldMkLst>
        <pc:spChg chg="mod">
          <ac:chgData name="Bess Dunlevy" userId="dd4b9a8537dbe9d0" providerId="LiveId" clId="{F0C58D20-A5A0-4C01-9E9D-3730BB3DFBFB}" dt="2023-11-20T00:53:22.069" v="2" actId="20577"/>
          <ac:spMkLst>
            <pc:docMk/>
            <pc:sldMk cId="3324252669" sldId="416"/>
            <ac:spMk id="9" creationId="{CB9D49A6-86F7-B744-828A-D7C1D9D15D8C}"/>
          </ac:spMkLst>
        </pc:spChg>
      </pc:sldChg>
      <pc:sldChg chg="modSp mod">
        <pc:chgData name="Bess Dunlevy" userId="dd4b9a8537dbe9d0" providerId="LiveId" clId="{F0C58D20-A5A0-4C01-9E9D-3730BB3DFBFB}" dt="2023-11-20T00:53:24.349" v="3" actId="20577"/>
        <pc:sldMkLst>
          <pc:docMk/>
          <pc:sldMk cId="3277885805" sldId="417"/>
        </pc:sldMkLst>
        <pc:spChg chg="mod">
          <ac:chgData name="Bess Dunlevy" userId="dd4b9a8537dbe9d0" providerId="LiveId" clId="{F0C58D20-A5A0-4C01-9E9D-3730BB3DFBFB}" dt="2023-11-20T00:53:24.349" v="3" actId="20577"/>
          <ac:spMkLst>
            <pc:docMk/>
            <pc:sldMk cId="3277885805" sldId="417"/>
            <ac:spMk id="9" creationId="{CB9D49A6-86F7-B744-828A-D7C1D9D15D8C}"/>
          </ac:spMkLst>
        </pc:spChg>
      </pc:sldChg>
      <pc:sldChg chg="modSp mod">
        <pc:chgData name="Bess Dunlevy" userId="dd4b9a8537dbe9d0" providerId="LiveId" clId="{F0C58D20-A5A0-4C01-9E9D-3730BB3DFBFB}" dt="2023-11-20T00:53:26.214" v="4" actId="20577"/>
        <pc:sldMkLst>
          <pc:docMk/>
          <pc:sldMk cId="3051108760" sldId="418"/>
        </pc:sldMkLst>
        <pc:spChg chg="mod">
          <ac:chgData name="Bess Dunlevy" userId="dd4b9a8537dbe9d0" providerId="LiveId" clId="{F0C58D20-A5A0-4C01-9E9D-3730BB3DFBFB}" dt="2023-11-20T00:53:26.214" v="4" actId="20577"/>
          <ac:spMkLst>
            <pc:docMk/>
            <pc:sldMk cId="3051108760" sldId="418"/>
            <ac:spMk id="9" creationId="{CB9D49A6-86F7-B744-828A-D7C1D9D15D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11/30/23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1256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76120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8053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9303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9147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11/30/23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903&amp;utm_source=template-powerpoint&amp;utm_medium=content&amp;utm_campaign=End-of-Year+Marketing+Report-powerpoint-11903&amp;lpa=End-of-Year+Marketing+Report+powerpoint+119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8;p1" descr="Abstract white geometric texture">
            <a:extLst>
              <a:ext uri="{FF2B5EF4-FFF2-40B4-BE49-F238E27FC236}">
                <a16:creationId xmlns:a16="http://schemas.microsoft.com/office/drawing/2014/main" id="{6F3EDB93-599E-D677-C4BB-A9FF9E0F1B0F}"/>
              </a:ext>
            </a:extLst>
          </p:cNvPr>
          <p:cNvPicPr preferRelativeResize="0"/>
          <p:nvPr/>
        </p:nvPicPr>
        <p:blipFill rotWithShape="1">
          <a:blip r:embed="rId3">
            <a:alphaModFix/>
          </a:blip>
          <a:srcRect/>
          <a:stretch/>
        </p:blipFill>
        <p:spPr>
          <a:xfrm>
            <a:off x="-11373" y="0"/>
            <a:ext cx="12203370" cy="6858000"/>
          </a:xfrm>
          <a:prstGeom prst="rect">
            <a:avLst/>
          </a:prstGeom>
          <a:noFill/>
          <a:ln>
            <a:noFill/>
          </a:ln>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sp>
        <p:nvSpPr>
          <p:cNvPr id="4" name="TextBox 3">
            <a:extLst>
              <a:ext uri="{FF2B5EF4-FFF2-40B4-BE49-F238E27FC236}">
                <a16:creationId xmlns:a16="http://schemas.microsoft.com/office/drawing/2014/main" id="{533963B4-4E0A-77DE-5C4C-C56FE205B941}"/>
              </a:ext>
            </a:extLst>
          </p:cNvPr>
          <p:cNvSpPr txBox="1"/>
          <p:nvPr/>
        </p:nvSpPr>
        <p:spPr>
          <a:xfrm>
            <a:off x="300447" y="253847"/>
            <a:ext cx="6264255"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END-OF-YEAR MARKETING </a:t>
            </a:r>
            <a:r>
              <a:rPr lang="en-US" sz="2400" b="1">
                <a:solidFill>
                  <a:schemeClr val="tx1">
                    <a:lumMod val="65000"/>
                    <a:lumOff val="35000"/>
                  </a:schemeClr>
                </a:solidFill>
                <a:latin typeface="Century Gothic" panose="020B0502020202020204" pitchFamily="34" charset="0"/>
              </a:rPr>
              <a:t>REPORT TEMPLATE</a:t>
            </a:r>
            <a:endParaRPr lang="en-US" sz="2400" b="1" dirty="0">
              <a:solidFill>
                <a:schemeClr val="tx1">
                  <a:lumMod val="65000"/>
                  <a:lumOff val="35000"/>
                </a:schemeClr>
              </a:solidFill>
              <a:latin typeface="Century Gothic" panose="020B0502020202020204" pitchFamily="34" charset="0"/>
            </a:endParaRPr>
          </a:p>
        </p:txBody>
      </p:sp>
      <p:pic>
        <p:nvPicPr>
          <p:cNvPr id="11" name="Picture 10" descr="A green sign with white text&#10;&#10;Description automatically generated">
            <a:hlinkClick r:id="rId4"/>
            <a:extLst>
              <a:ext uri="{FF2B5EF4-FFF2-40B4-BE49-F238E27FC236}">
                <a16:creationId xmlns:a16="http://schemas.microsoft.com/office/drawing/2014/main" id="{D0E97CF8-B8CF-075E-D44C-E71B4179D698}"/>
              </a:ext>
            </a:extLst>
          </p:cNvPr>
          <p:cNvPicPr>
            <a:picLocks noChangeAspect="1"/>
          </p:cNvPicPr>
          <p:nvPr/>
        </p:nvPicPr>
        <p:blipFill>
          <a:blip r:embed="rId5"/>
          <a:stretch>
            <a:fillRect/>
          </a:stretch>
        </p:blipFill>
        <p:spPr>
          <a:xfrm>
            <a:off x="6744408" y="315299"/>
            <a:ext cx="4547822" cy="631889"/>
          </a:xfrm>
          <a:prstGeom prst="rect">
            <a:avLst/>
          </a:prstGeom>
        </p:spPr>
      </p:pic>
      <p:sp>
        <p:nvSpPr>
          <p:cNvPr id="8" name="TextBox 7">
            <a:extLst>
              <a:ext uri="{FF2B5EF4-FFF2-40B4-BE49-F238E27FC236}">
                <a16:creationId xmlns:a16="http://schemas.microsoft.com/office/drawing/2014/main" id="{AD1C1139-88F3-A44A-CA9F-C732BEC4BE6A}"/>
              </a:ext>
            </a:extLst>
          </p:cNvPr>
          <p:cNvSpPr txBox="1"/>
          <p:nvPr/>
        </p:nvSpPr>
        <p:spPr>
          <a:xfrm>
            <a:off x="463940" y="1969098"/>
            <a:ext cx="6100762" cy="3012684"/>
          </a:xfrm>
          <a:prstGeom prst="rect">
            <a:avLst/>
          </a:prstGeom>
          <a:noFill/>
        </p:spPr>
        <p:txBody>
          <a:bodyPr wrap="square">
            <a:spAutoFit/>
          </a:bodyPr>
          <a:lstStyle/>
          <a:p>
            <a:pPr>
              <a:lnSpc>
                <a:spcPct val="114000"/>
              </a:lnSpc>
            </a:pPr>
            <a:r>
              <a:rPr lang="en-US" sz="2400" b="0" i="0" u="none" strike="noStrike" dirty="0">
                <a:solidFill>
                  <a:srgbClr val="000000"/>
                </a:solidFill>
                <a:effectLst/>
                <a:latin typeface="Century Gothic" panose="020B0502020202020204" pitchFamily="34" charset="0"/>
              </a:rPr>
              <a:t>Use the </a:t>
            </a:r>
            <a:r>
              <a:rPr lang="en-US" sz="2400" dirty="0">
                <a:solidFill>
                  <a:srgbClr val="000000"/>
                </a:solidFill>
                <a:latin typeface="Century Gothic" panose="020B0502020202020204" pitchFamily="34" charset="0"/>
              </a:rPr>
              <a:t>End-of-Year Marketing Report </a:t>
            </a:r>
            <a:r>
              <a:rPr lang="en-US" sz="2400" b="0" i="0" u="none" strike="noStrike" dirty="0">
                <a:solidFill>
                  <a:srgbClr val="000000"/>
                </a:solidFill>
                <a:effectLst/>
                <a:latin typeface="Century Gothic" panose="020B0502020202020204" pitchFamily="34" charset="0"/>
              </a:rPr>
              <a:t>Template in Excel to enter data that will populate the charts and graphs for your presentation.  Place screenshots of each element on the following slides to build out your End-of-Year Marketing Report Presentation. </a:t>
            </a:r>
            <a:endParaRPr lang="en-US" sz="2400" dirty="0"/>
          </a:p>
        </p:txBody>
      </p:sp>
      <p:pic>
        <p:nvPicPr>
          <p:cNvPr id="14" name="Picture 13" descr="A chart with numbers and graphs&#10;&#10;Description automatically generated with medium confidence">
            <a:extLst>
              <a:ext uri="{FF2B5EF4-FFF2-40B4-BE49-F238E27FC236}">
                <a16:creationId xmlns:a16="http://schemas.microsoft.com/office/drawing/2014/main" id="{715D2DD2-9064-DE95-48C7-0E0A45CB1460}"/>
              </a:ext>
            </a:extLst>
          </p:cNvPr>
          <p:cNvPicPr>
            <a:picLocks noChangeAspect="1"/>
          </p:cNvPicPr>
          <p:nvPr/>
        </p:nvPicPr>
        <p:blipFill>
          <a:blip r:embed="rId6"/>
          <a:stretch>
            <a:fillRect/>
          </a:stretch>
        </p:blipFill>
        <p:spPr>
          <a:xfrm>
            <a:off x="7467868" y="1984772"/>
            <a:ext cx="3351584" cy="288845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7983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CEAB5193-61C2-4479-3D7A-4A413F82771B}"/>
              </a:ext>
            </a:extLst>
          </p:cNvPr>
          <p:cNvPicPr>
            <a:picLocks noChangeAspect="1"/>
          </p:cNvPicPr>
          <p:nvPr/>
        </p:nvPicPr>
        <p:blipFill>
          <a:blip r:embed="rId3"/>
          <a:stretch>
            <a:fillRect/>
          </a:stretch>
        </p:blipFill>
        <p:spPr>
          <a:xfrm>
            <a:off x="158857" y="226623"/>
            <a:ext cx="3718103" cy="5978967"/>
          </a:xfrm>
          <a:prstGeom prst="rect">
            <a:avLst/>
          </a:prstGeom>
        </p:spPr>
      </p:pic>
      <p:pic>
        <p:nvPicPr>
          <p:cNvPr id="12" name="Picture 11" descr="A graph with blue bars&#10;&#10;Description automatically generated">
            <a:extLst>
              <a:ext uri="{FF2B5EF4-FFF2-40B4-BE49-F238E27FC236}">
                <a16:creationId xmlns:a16="http://schemas.microsoft.com/office/drawing/2014/main" id="{34187AA3-5B5B-AC57-B71D-FBCB9AF3B30D}"/>
              </a:ext>
            </a:extLst>
          </p:cNvPr>
          <p:cNvPicPr>
            <a:picLocks noChangeAspect="1"/>
          </p:cNvPicPr>
          <p:nvPr/>
        </p:nvPicPr>
        <p:blipFill>
          <a:blip r:embed="rId4"/>
          <a:stretch>
            <a:fillRect/>
          </a:stretch>
        </p:blipFill>
        <p:spPr>
          <a:xfrm>
            <a:off x="3983694" y="226623"/>
            <a:ext cx="8027938" cy="597896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CEAB5193-61C2-4479-3D7A-4A413F82771B}"/>
              </a:ext>
            </a:extLst>
          </p:cNvPr>
          <p:cNvPicPr>
            <a:picLocks noChangeAspect="1"/>
          </p:cNvPicPr>
          <p:nvPr/>
        </p:nvPicPr>
        <p:blipFill>
          <a:blip r:embed="rId3"/>
          <a:stretch>
            <a:fillRect/>
          </a:stretch>
        </p:blipFill>
        <p:spPr>
          <a:xfrm>
            <a:off x="158857" y="226623"/>
            <a:ext cx="3718103" cy="5978967"/>
          </a:xfrm>
          <a:prstGeom prst="rect">
            <a:avLst/>
          </a:prstGeom>
        </p:spPr>
      </p:pic>
      <p:pic>
        <p:nvPicPr>
          <p:cNvPr id="12" name="Picture 11">
            <a:extLst>
              <a:ext uri="{FF2B5EF4-FFF2-40B4-BE49-F238E27FC236}">
                <a16:creationId xmlns:a16="http://schemas.microsoft.com/office/drawing/2014/main" id="{34187AA3-5B5B-AC57-B71D-FBCB9AF3B30D}"/>
              </a:ext>
            </a:extLst>
          </p:cNvPr>
          <p:cNvPicPr>
            <a:picLocks noChangeAspect="1"/>
          </p:cNvPicPr>
          <p:nvPr/>
        </p:nvPicPr>
        <p:blipFill>
          <a:blip r:embed="rId4"/>
          <a:srcRect/>
          <a:stretch/>
        </p:blipFill>
        <p:spPr>
          <a:xfrm>
            <a:off x="3983694" y="226623"/>
            <a:ext cx="8027938" cy="5475913"/>
          </a:xfrm>
          <a:prstGeom prst="rect">
            <a:avLst/>
          </a:prstGeom>
        </p:spPr>
      </p:pic>
    </p:spTree>
    <p:extLst>
      <p:ext uri="{BB962C8B-B14F-4D97-AF65-F5344CB8AC3E}">
        <p14:creationId xmlns:p14="http://schemas.microsoft.com/office/powerpoint/2010/main" val="332425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pic>
        <p:nvPicPr>
          <p:cNvPr id="3" name="Picture 2" descr="A grey rectangular object with white text&#10;&#10;Description automatically generated">
            <a:extLst>
              <a:ext uri="{FF2B5EF4-FFF2-40B4-BE49-F238E27FC236}">
                <a16:creationId xmlns:a16="http://schemas.microsoft.com/office/drawing/2014/main" id="{82A390FB-1806-4103-B998-73682C2254BE}"/>
              </a:ext>
            </a:extLst>
          </p:cNvPr>
          <p:cNvPicPr>
            <a:picLocks noChangeAspect="1"/>
          </p:cNvPicPr>
          <p:nvPr/>
        </p:nvPicPr>
        <p:blipFill>
          <a:blip r:embed="rId3"/>
          <a:stretch>
            <a:fillRect/>
          </a:stretch>
        </p:blipFill>
        <p:spPr>
          <a:xfrm>
            <a:off x="80071" y="123363"/>
            <a:ext cx="3372046" cy="2554803"/>
          </a:xfrm>
          <a:prstGeom prst="rect">
            <a:avLst/>
          </a:prstGeom>
        </p:spPr>
      </p:pic>
      <p:pic>
        <p:nvPicPr>
          <p:cNvPr id="14" name="Picture 13" descr="A diagram of a graph&#10;&#10;Description automatically generated with medium confidence">
            <a:extLst>
              <a:ext uri="{FF2B5EF4-FFF2-40B4-BE49-F238E27FC236}">
                <a16:creationId xmlns:a16="http://schemas.microsoft.com/office/drawing/2014/main" id="{41BF0317-C5D4-A3BC-F03A-F04F76580182}"/>
              </a:ext>
            </a:extLst>
          </p:cNvPr>
          <p:cNvPicPr>
            <a:picLocks noChangeAspect="1"/>
          </p:cNvPicPr>
          <p:nvPr/>
        </p:nvPicPr>
        <p:blipFill>
          <a:blip r:embed="rId4"/>
          <a:stretch>
            <a:fillRect/>
          </a:stretch>
        </p:blipFill>
        <p:spPr>
          <a:xfrm>
            <a:off x="-125280" y="3480368"/>
            <a:ext cx="12365547" cy="2554803"/>
          </a:xfrm>
          <a:prstGeom prst="rect">
            <a:avLst/>
          </a:prstGeom>
        </p:spPr>
      </p:pic>
    </p:spTree>
    <p:extLst>
      <p:ext uri="{BB962C8B-B14F-4D97-AF65-F5344CB8AC3E}">
        <p14:creationId xmlns:p14="http://schemas.microsoft.com/office/powerpoint/2010/main" val="327788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pic>
        <p:nvPicPr>
          <p:cNvPr id="3" name="Picture 2" descr="A grey rectangular object with white text&#10;&#10;Description automatically generated">
            <a:extLst>
              <a:ext uri="{FF2B5EF4-FFF2-40B4-BE49-F238E27FC236}">
                <a16:creationId xmlns:a16="http://schemas.microsoft.com/office/drawing/2014/main" id="{82A390FB-1806-4103-B998-73682C2254BE}"/>
              </a:ext>
            </a:extLst>
          </p:cNvPr>
          <p:cNvPicPr>
            <a:picLocks noChangeAspect="1"/>
          </p:cNvPicPr>
          <p:nvPr/>
        </p:nvPicPr>
        <p:blipFill>
          <a:blip r:embed="rId3"/>
          <a:stretch>
            <a:fillRect/>
          </a:stretch>
        </p:blipFill>
        <p:spPr>
          <a:xfrm>
            <a:off x="80071" y="123363"/>
            <a:ext cx="3372046" cy="2554803"/>
          </a:xfrm>
          <a:prstGeom prst="rect">
            <a:avLst/>
          </a:prstGeom>
        </p:spPr>
      </p:pic>
      <p:pic>
        <p:nvPicPr>
          <p:cNvPr id="8" name="Picture 7">
            <a:extLst>
              <a:ext uri="{FF2B5EF4-FFF2-40B4-BE49-F238E27FC236}">
                <a16:creationId xmlns:a16="http://schemas.microsoft.com/office/drawing/2014/main" id="{DCA35D86-B64D-0C02-9AB5-B951769ADD75}"/>
              </a:ext>
            </a:extLst>
          </p:cNvPr>
          <p:cNvPicPr>
            <a:picLocks noChangeAspect="1"/>
          </p:cNvPicPr>
          <p:nvPr/>
        </p:nvPicPr>
        <p:blipFill>
          <a:blip r:embed="rId4"/>
          <a:srcRect/>
          <a:stretch/>
        </p:blipFill>
        <p:spPr>
          <a:xfrm>
            <a:off x="0" y="3480368"/>
            <a:ext cx="12191188" cy="2734820"/>
          </a:xfrm>
          <a:prstGeom prst="rect">
            <a:avLst/>
          </a:prstGeom>
        </p:spPr>
      </p:pic>
    </p:spTree>
    <p:extLst>
      <p:ext uri="{BB962C8B-B14F-4D97-AF65-F5344CB8AC3E}">
        <p14:creationId xmlns:p14="http://schemas.microsoft.com/office/powerpoint/2010/main" val="305110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graphicFrame>
        <p:nvGraphicFramePr>
          <p:cNvPr id="3" name="Table 2">
            <a:extLst>
              <a:ext uri="{FF2B5EF4-FFF2-40B4-BE49-F238E27FC236}">
                <a16:creationId xmlns:a16="http://schemas.microsoft.com/office/drawing/2014/main" id="{AE0581D1-6FEA-A955-42D3-6D515A3F3104}"/>
              </a:ext>
            </a:extLst>
          </p:cNvPr>
          <p:cNvGraphicFramePr>
            <a:graphicFrameLocks noGrp="1"/>
          </p:cNvGraphicFramePr>
          <p:nvPr>
            <p:extLst>
              <p:ext uri="{D42A27DB-BD31-4B8C-83A1-F6EECF244321}">
                <p14:modId xmlns:p14="http://schemas.microsoft.com/office/powerpoint/2010/main" val="42396681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51876811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Presentation-Template_PowerPoint" id="{E0E2BE8C-4103-3A43-BF94-0530E896EB8D}" vid="{9AA00AB7-1210-E44F-95CE-93F9AF2E3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5138</TotalTime>
  <Words>177</Words>
  <Application>Microsoft Macintosh PowerPoint</Application>
  <PresentationFormat>Widescreen</PresentationFormat>
  <Paragraphs>22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Heather Key</cp:lastModifiedBy>
  <cp:revision>40</cp:revision>
  <dcterms:created xsi:type="dcterms:W3CDTF">2022-01-31T17:15:25Z</dcterms:created>
  <dcterms:modified xsi:type="dcterms:W3CDTF">2023-11-30T20:35:36Z</dcterms:modified>
</cp:coreProperties>
</file>