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9" r:id="rId2"/>
    <p:sldId id="357" r:id="rId3"/>
    <p:sldId id="35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FD7"/>
    <a:srgbClr val="C3CFCF"/>
    <a:srgbClr val="E4F0F0"/>
    <a:srgbClr val="AEC4BE"/>
    <a:srgbClr val="000000"/>
    <a:srgbClr val="D3EBE3"/>
    <a:srgbClr val="F3F9F7"/>
    <a:srgbClr val="DDDBA0"/>
    <a:srgbClr val="FFE699"/>
    <a:srgbClr val="DFD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92&amp;utm_source=template-powerpoint&amp;utm_medium=content&amp;utm_campaign=Marketing+Plan+SWOT+Analysis+Matrix-powerpoint-11892&amp;lpa=Marketing+Plan+SWOT+Analysis+Matrix+powerpoint+11892"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6501045"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MARKETING PLAN SWOT ANALYSIS MATRIX TEMPLATE</a:t>
            </a:r>
          </a:p>
        </p:txBody>
      </p:sp>
      <p:pic>
        <p:nvPicPr>
          <p:cNvPr id="32" name="Picture 31">
            <a:hlinkClick r:id="rId2"/>
            <a:extLst>
              <a:ext uri="{FF2B5EF4-FFF2-40B4-BE49-F238E27FC236}">
                <a16:creationId xmlns:a16="http://schemas.microsoft.com/office/drawing/2014/main" id="{1A2B46E7-E6AF-206C-ACD1-D7EB794C1647}"/>
              </a:ext>
            </a:extLst>
          </p:cNvPr>
          <p:cNvPicPr>
            <a:picLocks noChangeAspect="1"/>
          </p:cNvPicPr>
          <p:nvPr/>
        </p:nvPicPr>
        <p:blipFill>
          <a:blip r:embed="rId3"/>
          <a:stretch>
            <a:fillRect/>
          </a:stretch>
        </p:blipFill>
        <p:spPr>
          <a:xfrm>
            <a:off x="7531491"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300448" y="1688261"/>
            <a:ext cx="4698936" cy="3966727"/>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This marketing plan SWOT analysis matrix template helps you plan for future initiatives and campaigns by offering a structured, systematic evaluation of your company's internal strengths and weaknesses and external opportunities and threats. This tool fosters alignment among team members, driving cohesive strategies that capitalize on strengths and address vulnerabilities. </a:t>
            </a:r>
            <a:endParaRPr lang="en-US" sz="1700" dirty="0">
              <a:solidFill>
                <a:schemeClr val="tx1">
                  <a:lumMod val="85000"/>
                  <a:lumOff val="15000"/>
                </a:schemeClr>
              </a:solidFill>
              <a:latin typeface="Century Gothic" panose="020B0502020202020204" pitchFamily="34" charset="0"/>
            </a:endParaRPr>
          </a:p>
        </p:txBody>
      </p:sp>
      <p:pic>
        <p:nvPicPr>
          <p:cNvPr id="4" name="Picture 3" descr="A screenshot of a business plan&#10;&#10;Description automatically generated">
            <a:extLst>
              <a:ext uri="{FF2B5EF4-FFF2-40B4-BE49-F238E27FC236}">
                <a16:creationId xmlns:a16="http://schemas.microsoft.com/office/drawing/2014/main" id="{0D39446C-D8F4-25DF-4F91-31107DB4B78E}"/>
              </a:ext>
            </a:extLst>
          </p:cNvPr>
          <p:cNvPicPr>
            <a:picLocks noChangeAspect="1"/>
          </p:cNvPicPr>
          <p:nvPr/>
        </p:nvPicPr>
        <p:blipFill rotWithShape="1">
          <a:blip r:embed="rId4"/>
          <a:srcRect t="8707"/>
          <a:stretch/>
        </p:blipFill>
        <p:spPr>
          <a:xfrm>
            <a:off x="5178691" y="1597306"/>
            <a:ext cx="6712864" cy="4830443"/>
          </a:xfrm>
          <a:prstGeom prst="rect">
            <a:avLst/>
          </a:prstGeom>
        </p:spPr>
      </p:pic>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362158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Strengths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and list the unique advantages and core competencies of the company in the context of the market and competitors.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Weaknesses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pinpoint and detail the internal vulnerabilities or areas in need of improvement that might impede the company's growth or performance in the market.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Opportunities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external factors or trends that the company can capitalize on for growth, market expansion, or increased revenue.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Threats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list external challenges, risks, or barriers that might prevent the company from achieving its goals or might adversely affect the firm’s operations.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757559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1863</TotalTime>
  <Words>303</Words>
  <Application>Microsoft Macintosh PowerPoint</Application>
  <PresentationFormat>Widescreen</PresentationFormat>
  <Paragraphs>14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52</cp:revision>
  <cp:lastPrinted>2020-08-31T22:23:58Z</cp:lastPrinted>
  <dcterms:created xsi:type="dcterms:W3CDTF">2021-07-07T23:54:57Z</dcterms:created>
  <dcterms:modified xsi:type="dcterms:W3CDTF">2023-11-12T00:15:20Z</dcterms:modified>
</cp:coreProperties>
</file>