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349" r:id="rId2"/>
    <p:sldId id="350" r:id="rId3"/>
    <p:sldId id="351" r:id="rId4"/>
    <p:sldId id="352" r:id="rId5"/>
    <p:sldId id="353" r:id="rId6"/>
    <p:sldId id="354" r:id="rId7"/>
    <p:sldId id="355"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BA0"/>
    <a:srgbClr val="FFE699"/>
    <a:srgbClr val="DFDC84"/>
    <a:srgbClr val="FFDB66"/>
    <a:srgbClr val="D3EBE3"/>
    <a:srgbClr val="CDE7DE"/>
    <a:srgbClr val="C3CFCF"/>
    <a:srgbClr val="E4F0F0"/>
    <a:srgbClr val="AEC4BE"/>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34" autoAdjust="0"/>
    <p:restoredTop sz="86447"/>
  </p:normalViewPr>
  <p:slideViewPr>
    <p:cSldViewPr snapToGrid="0" snapToObjects="1">
      <p:cViewPr varScale="1">
        <p:scale>
          <a:sx n="128" d="100"/>
          <a:sy n="128" d="100"/>
        </p:scale>
        <p:origin x="26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smartsheet.com/try-it?trp=11892&amp;utm_source=template-excel&amp;utm_medium=content&amp;utm_campaign=Marketing+SWOT+Analysis-excel-11892&amp;lpa=Marketing+SWOT+Analysis+excel+11892"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5.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1.sv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5.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1.sv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7.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1.sv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DE7DE"/>
        </a:solidFill>
        <a:effectLst/>
      </p:bgPr>
    </p:bg>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9D0B7BD5-3059-0618-B5D3-1A2B463AA7DD}"/>
              </a:ext>
            </a:extLst>
          </p:cNvPr>
          <p:cNvGrpSpPr/>
          <p:nvPr/>
        </p:nvGrpSpPr>
        <p:grpSpPr>
          <a:xfrm>
            <a:off x="6801492" y="1384222"/>
            <a:ext cx="5051559" cy="4944660"/>
            <a:chOff x="6801492" y="1384222"/>
            <a:chExt cx="5051559" cy="4944660"/>
          </a:xfrm>
        </p:grpSpPr>
        <p:grpSp>
          <p:nvGrpSpPr>
            <p:cNvPr id="2" name="Group 1">
              <a:extLst>
                <a:ext uri="{FF2B5EF4-FFF2-40B4-BE49-F238E27FC236}">
                  <a16:creationId xmlns:a16="http://schemas.microsoft.com/office/drawing/2014/main" id="{2F9BE768-847F-6694-8D41-FC63A5CFBB23}"/>
                </a:ext>
              </a:extLst>
            </p:cNvPr>
            <p:cNvGrpSpPr/>
            <p:nvPr/>
          </p:nvGrpSpPr>
          <p:grpSpPr>
            <a:xfrm>
              <a:off x="6801492" y="1384222"/>
              <a:ext cx="5051559" cy="4944660"/>
              <a:chOff x="0" y="0"/>
              <a:chExt cx="1554480" cy="1562736"/>
            </a:xfrm>
            <a:effectLst/>
          </p:grpSpPr>
          <p:grpSp>
            <p:nvGrpSpPr>
              <p:cNvPr id="4" name="Group 3">
                <a:extLst>
                  <a:ext uri="{FF2B5EF4-FFF2-40B4-BE49-F238E27FC236}">
                    <a16:creationId xmlns:a16="http://schemas.microsoft.com/office/drawing/2014/main" id="{FAE8112C-9199-4E68-C9B0-CEC50786CAB3}"/>
                  </a:ext>
                </a:extLst>
              </p:cNvPr>
              <p:cNvGrpSpPr/>
              <p:nvPr/>
            </p:nvGrpSpPr>
            <p:grpSpPr>
              <a:xfrm>
                <a:off x="0" y="0"/>
                <a:ext cx="1554480" cy="1562736"/>
                <a:chOff x="0" y="-9085"/>
                <a:chExt cx="1679486" cy="1676997"/>
              </a:xfrm>
            </p:grpSpPr>
            <p:sp>
              <p:nvSpPr>
                <p:cNvPr id="9" name="Rectangle 8">
                  <a:extLst>
                    <a:ext uri="{FF2B5EF4-FFF2-40B4-BE49-F238E27FC236}">
                      <a16:creationId xmlns:a16="http://schemas.microsoft.com/office/drawing/2014/main" id="{DC34ECC3-69E9-732B-31C8-B2405BD35F5E}"/>
                    </a:ext>
                  </a:extLst>
                </p:cNvPr>
                <p:cNvSpPr/>
                <p:nvPr/>
              </p:nvSpPr>
              <p:spPr>
                <a:xfrm>
                  <a:off x="856526" y="844952"/>
                  <a:ext cx="822960" cy="82296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ectangle 10">
                  <a:extLst>
                    <a:ext uri="{FF2B5EF4-FFF2-40B4-BE49-F238E27FC236}">
                      <a16:creationId xmlns:a16="http://schemas.microsoft.com/office/drawing/2014/main" id="{58808655-362B-D886-B933-2A0422BA9F04}"/>
                    </a:ext>
                  </a:extLst>
                </p:cNvPr>
                <p:cNvSpPr/>
                <p:nvPr/>
              </p:nvSpPr>
              <p:spPr>
                <a:xfrm>
                  <a:off x="0" y="844952"/>
                  <a:ext cx="822960" cy="822960"/>
                </a:xfrm>
                <a:prstGeom prst="rect">
                  <a:avLst/>
                </a:prstGeom>
                <a:solidFill>
                  <a:srgbClr val="D0CE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Rectangle 11">
                  <a:extLst>
                    <a:ext uri="{FF2B5EF4-FFF2-40B4-BE49-F238E27FC236}">
                      <a16:creationId xmlns:a16="http://schemas.microsoft.com/office/drawing/2014/main" id="{457379BE-3761-027F-940F-B5920AFBDF71}"/>
                    </a:ext>
                  </a:extLst>
                </p:cNvPr>
                <p:cNvSpPr/>
                <p:nvPr/>
              </p:nvSpPr>
              <p:spPr>
                <a:xfrm>
                  <a:off x="856526" y="-9085"/>
                  <a:ext cx="822960" cy="822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 name="Rectangle 18">
                  <a:extLst>
                    <a:ext uri="{FF2B5EF4-FFF2-40B4-BE49-F238E27FC236}">
                      <a16:creationId xmlns:a16="http://schemas.microsoft.com/office/drawing/2014/main" id="{5B3D20BB-2DF5-9A50-16FB-EC856439B5A1}"/>
                    </a:ext>
                  </a:extLst>
                </p:cNvPr>
                <p:cNvSpPr/>
                <p:nvPr/>
              </p:nvSpPr>
              <p:spPr>
                <a:xfrm>
                  <a:off x="0" y="-9085"/>
                  <a:ext cx="822960" cy="822960"/>
                </a:xfrm>
                <a:prstGeom prst="rect">
                  <a:avLst/>
                </a:prstGeom>
                <a:solidFill>
                  <a:srgbClr val="DDDBA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 name="Freeform 4">
                <a:extLst>
                  <a:ext uri="{FF2B5EF4-FFF2-40B4-BE49-F238E27FC236}">
                    <a16:creationId xmlns:a16="http://schemas.microsoft.com/office/drawing/2014/main" id="{26ACF545-0CCC-720D-8084-83757C2EE9B6}"/>
                  </a:ext>
                </a:extLst>
              </p:cNvPr>
              <p:cNvSpPr/>
              <p:nvPr/>
            </p:nvSpPr>
            <p:spPr>
              <a:xfrm>
                <a:off x="219919" y="185195"/>
                <a:ext cx="342900" cy="476250"/>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Freeform 5">
                <a:extLst>
                  <a:ext uri="{FF2B5EF4-FFF2-40B4-BE49-F238E27FC236}">
                    <a16:creationId xmlns:a16="http://schemas.microsoft.com/office/drawing/2014/main" id="{935C05E9-A66A-D493-9FA4-5029A2CEB51A}"/>
                  </a:ext>
                </a:extLst>
              </p:cNvPr>
              <p:cNvSpPr/>
              <p:nvPr/>
            </p:nvSpPr>
            <p:spPr>
              <a:xfrm>
                <a:off x="844951" y="196770"/>
                <a:ext cx="651510" cy="455930"/>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Freeform 6">
                <a:extLst>
                  <a:ext uri="{FF2B5EF4-FFF2-40B4-BE49-F238E27FC236}">
                    <a16:creationId xmlns:a16="http://schemas.microsoft.com/office/drawing/2014/main" id="{97525CEB-19F2-091A-61B0-2073A00341B0}"/>
                  </a:ext>
                </a:extLst>
              </p:cNvPr>
              <p:cNvSpPr/>
              <p:nvPr/>
            </p:nvSpPr>
            <p:spPr>
              <a:xfrm>
                <a:off x="196769" y="960699"/>
                <a:ext cx="387322" cy="498401"/>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Freeform 7">
                <a:extLst>
                  <a:ext uri="{FF2B5EF4-FFF2-40B4-BE49-F238E27FC236}">
                    <a16:creationId xmlns:a16="http://schemas.microsoft.com/office/drawing/2014/main" id="{4F3E641C-0A19-870A-FFC0-403393096529}"/>
                  </a:ext>
                </a:extLst>
              </p:cNvPr>
              <p:cNvSpPr/>
              <p:nvPr/>
            </p:nvSpPr>
            <p:spPr>
              <a:xfrm>
                <a:off x="1053296" y="879676"/>
                <a:ext cx="262255" cy="584200"/>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 name="Graphic 38">
              <a:extLst>
                <a:ext uri="{FF2B5EF4-FFF2-40B4-BE49-F238E27FC236}">
                  <a16:creationId xmlns:a16="http://schemas.microsoft.com/office/drawing/2014/main" id="{F17B86B3-B5D8-11B5-BDB3-BF8459E9F657}"/>
                </a:ext>
              </a:extLst>
            </p:cNvPr>
            <p:cNvSpPr/>
            <p:nvPr/>
          </p:nvSpPr>
          <p:spPr>
            <a:xfrm>
              <a:off x="11480366" y="1384222"/>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DE7D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Graphic 38">
              <a:extLst>
                <a:ext uri="{FF2B5EF4-FFF2-40B4-BE49-F238E27FC236}">
                  <a16:creationId xmlns:a16="http://schemas.microsoft.com/office/drawing/2014/main" id="{E3195649-6E67-DC68-F6C4-CB34BBA7BDA9}"/>
                </a:ext>
              </a:extLst>
            </p:cNvPr>
            <p:cNvSpPr/>
            <p:nvPr/>
          </p:nvSpPr>
          <p:spPr>
            <a:xfrm flipH="1">
              <a:off x="6801492" y="1384222"/>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DE7D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Graphic 38">
              <a:extLst>
                <a:ext uri="{FF2B5EF4-FFF2-40B4-BE49-F238E27FC236}">
                  <a16:creationId xmlns:a16="http://schemas.microsoft.com/office/drawing/2014/main" id="{F8767F54-737B-F118-629D-022DB0BFC8FC}"/>
                </a:ext>
              </a:extLst>
            </p:cNvPr>
            <p:cNvSpPr/>
            <p:nvPr/>
          </p:nvSpPr>
          <p:spPr>
            <a:xfrm flipV="1">
              <a:off x="11480366" y="5956197"/>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DE7D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Graphic 38">
              <a:extLst>
                <a:ext uri="{FF2B5EF4-FFF2-40B4-BE49-F238E27FC236}">
                  <a16:creationId xmlns:a16="http://schemas.microsoft.com/office/drawing/2014/main" id="{CF617C9B-A357-5EF9-129C-357822463042}"/>
                </a:ext>
              </a:extLst>
            </p:cNvPr>
            <p:cNvSpPr/>
            <p:nvPr/>
          </p:nvSpPr>
          <p:spPr>
            <a:xfrm flipH="1" flipV="1">
              <a:off x="6801492" y="5956197"/>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DE7D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29" name="Group 28">
            <a:extLst>
              <a:ext uri="{FF2B5EF4-FFF2-40B4-BE49-F238E27FC236}">
                <a16:creationId xmlns:a16="http://schemas.microsoft.com/office/drawing/2014/main" id="{909B66BC-A5C0-402E-7F99-45E935BECD60}"/>
              </a:ext>
            </a:extLst>
          </p:cNvPr>
          <p:cNvGrpSpPr/>
          <p:nvPr/>
        </p:nvGrpSpPr>
        <p:grpSpPr>
          <a:xfrm>
            <a:off x="300447" y="5477270"/>
            <a:ext cx="6655928" cy="1283877"/>
            <a:chOff x="8978170" y="5958826"/>
            <a:chExt cx="2630401" cy="507384"/>
          </a:xfrm>
          <a:solidFill>
            <a:schemeClr val="bg1"/>
          </a:solidFill>
        </p:grpSpPr>
        <p:pic>
          <p:nvPicPr>
            <p:cNvPr id="10" name="Graphic 9" descr="Badge Tick1 with solid fill">
              <a:extLst>
                <a:ext uri="{FF2B5EF4-FFF2-40B4-BE49-F238E27FC236}">
                  <a16:creationId xmlns:a16="http://schemas.microsoft.com/office/drawing/2014/main" id="{69F49EDB-352E-D779-B364-AEA06AB13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78170" y="5981792"/>
              <a:ext cx="484418" cy="484418"/>
            </a:xfrm>
            <a:prstGeom prst="rect">
              <a:avLst/>
            </a:prstGeom>
          </p:spPr>
        </p:pic>
        <p:pic>
          <p:nvPicPr>
            <p:cNvPr id="13" name="Graphic 12" descr="Warning with solid fill">
              <a:extLst>
                <a:ext uri="{FF2B5EF4-FFF2-40B4-BE49-F238E27FC236}">
                  <a16:creationId xmlns:a16="http://schemas.microsoft.com/office/drawing/2014/main" id="{366C5ED1-C9AC-990E-D236-C9AAC2DAB1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66939" y="5958826"/>
              <a:ext cx="484418" cy="484418"/>
            </a:xfrm>
            <a:prstGeom prst="rect">
              <a:avLst/>
            </a:prstGeom>
          </p:spPr>
        </p:pic>
        <p:pic>
          <p:nvPicPr>
            <p:cNvPr id="14" name="Graphic 13">
              <a:extLst>
                <a:ext uri="{FF2B5EF4-FFF2-40B4-BE49-F238E27FC236}">
                  <a16:creationId xmlns:a16="http://schemas.microsoft.com/office/drawing/2014/main" id="{C8D0E525-1C27-DDDE-5B6F-B96A51BC359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55708" y="6020321"/>
              <a:ext cx="428736" cy="428736"/>
            </a:xfrm>
            <a:prstGeom prst="rect">
              <a:avLst/>
            </a:prstGeom>
          </p:spPr>
        </p:pic>
        <p:grpSp>
          <p:nvGrpSpPr>
            <p:cNvPr id="15" name="Group 14">
              <a:extLst>
                <a:ext uri="{FF2B5EF4-FFF2-40B4-BE49-F238E27FC236}">
                  <a16:creationId xmlns:a16="http://schemas.microsoft.com/office/drawing/2014/main" id="{7C50CD69-1082-792D-3F14-C7C0C024C7E3}"/>
                </a:ext>
              </a:extLst>
            </p:cNvPr>
            <p:cNvGrpSpPr/>
            <p:nvPr/>
          </p:nvGrpSpPr>
          <p:grpSpPr>
            <a:xfrm>
              <a:off x="11021852" y="6010699"/>
              <a:ext cx="586719" cy="419886"/>
              <a:chOff x="8244117" y="4602260"/>
              <a:chExt cx="2714941" cy="1942948"/>
            </a:xfrm>
            <a:grpFill/>
          </p:grpSpPr>
          <p:sp>
            <p:nvSpPr>
              <p:cNvPr id="16" name="Freeform 15">
                <a:extLst>
                  <a:ext uri="{FF2B5EF4-FFF2-40B4-BE49-F238E27FC236}">
                    <a16:creationId xmlns:a16="http://schemas.microsoft.com/office/drawing/2014/main" id="{5EE9D333-B96F-9B20-B2CE-EE9A2C12BBC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BBE52F-DE7E-4FE1-A940-6D89E747EF2A}"/>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EC3B43F-0981-EAEA-061C-8C889288842C}"/>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sp>
        <p:nvSpPr>
          <p:cNvPr id="31" name="TextBox 30">
            <a:extLst>
              <a:ext uri="{FF2B5EF4-FFF2-40B4-BE49-F238E27FC236}">
                <a16:creationId xmlns:a16="http://schemas.microsoft.com/office/drawing/2014/main" id="{462865AD-E23D-B0B4-B140-4D8C87159736}"/>
              </a:ext>
            </a:extLst>
          </p:cNvPr>
          <p:cNvSpPr txBox="1"/>
          <p:nvPr/>
        </p:nvSpPr>
        <p:spPr>
          <a:xfrm>
            <a:off x="300447" y="176378"/>
            <a:ext cx="7703522"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MARKETING SWOT ANALYSIS </a:t>
            </a:r>
          </a:p>
          <a:p>
            <a:r>
              <a:rPr lang="en-US" sz="2800" b="1" dirty="0">
                <a:solidFill>
                  <a:schemeClr val="tx1">
                    <a:lumMod val="65000"/>
                    <a:lumOff val="35000"/>
                  </a:schemeClr>
                </a:solidFill>
                <a:latin typeface="Century Gothic" panose="020B0502020202020204" pitchFamily="34" charset="0"/>
              </a:rPr>
              <a:t>TEMPLATE</a:t>
            </a:r>
          </a:p>
        </p:txBody>
      </p:sp>
      <p:pic>
        <p:nvPicPr>
          <p:cNvPr id="32" name="Picture 31">
            <a:hlinkClick r:id="rId8"/>
            <a:extLst>
              <a:ext uri="{FF2B5EF4-FFF2-40B4-BE49-F238E27FC236}">
                <a16:creationId xmlns:a16="http://schemas.microsoft.com/office/drawing/2014/main" id="{1A2B46E7-E6AF-206C-ACD1-D7EB794C1647}"/>
              </a:ext>
            </a:extLst>
          </p:cNvPr>
          <p:cNvPicPr>
            <a:picLocks noChangeAspect="1"/>
          </p:cNvPicPr>
          <p:nvPr/>
        </p:nvPicPr>
        <p:blipFill>
          <a:blip r:embed="rId9"/>
          <a:stretch>
            <a:fillRect/>
          </a:stretch>
        </p:blipFill>
        <p:spPr>
          <a:xfrm>
            <a:off x="7531491" y="187164"/>
            <a:ext cx="4321560" cy="599727"/>
          </a:xfrm>
          <a:prstGeom prst="rect">
            <a:avLst/>
          </a:prstGeom>
        </p:spPr>
      </p:pic>
      <p:sp>
        <p:nvSpPr>
          <p:cNvPr id="33" name="TextBox 32">
            <a:extLst>
              <a:ext uri="{FF2B5EF4-FFF2-40B4-BE49-F238E27FC236}">
                <a16:creationId xmlns:a16="http://schemas.microsoft.com/office/drawing/2014/main" id="{94104845-EB21-91BC-CE58-284F33B4C0E9}"/>
              </a:ext>
            </a:extLst>
          </p:cNvPr>
          <p:cNvSpPr txBox="1"/>
          <p:nvPr/>
        </p:nvSpPr>
        <p:spPr>
          <a:xfrm>
            <a:off x="300447" y="1320514"/>
            <a:ext cx="6269873" cy="3966727"/>
          </a:xfrm>
          <a:prstGeom prst="rect">
            <a:avLst/>
          </a:prstGeom>
          <a:noFill/>
        </p:spPr>
        <p:txBody>
          <a:bodyPr wrap="square">
            <a:spAutoFit/>
          </a:bodyPr>
          <a:lstStyle/>
          <a:p>
            <a:pPr>
              <a:lnSpc>
                <a:spcPct val="150000"/>
              </a:lnSpc>
            </a:pPr>
            <a:r>
              <a:rPr lang="en-US" sz="1700" b="0" i="0" u="none" strike="noStrike" dirty="0">
                <a:solidFill>
                  <a:schemeClr val="tx1">
                    <a:lumMod val="85000"/>
                    <a:lumOff val="15000"/>
                  </a:schemeClr>
                </a:solidFill>
                <a:effectLst/>
                <a:latin typeface="Century Gothic" panose="020B0502020202020204" pitchFamily="34" charset="0"/>
              </a:rPr>
              <a:t>Succinctly convey critical information about your company's marketing position to key stakeholders with this marketing SWOT analysis presentation template. The template’s visually compelling presentation style ensures that collaborators and project sponsors remain engaged and can easily digest complex data. By presenting insights in an impactful manner (i.e., through the assessment of internal and external factors), this template helps foster better understanding and collaboration, guiding your team toward successful strategizing.</a:t>
            </a:r>
            <a:endParaRPr lang="en-US" sz="1700" dirty="0">
              <a:solidFill>
                <a:schemeClr val="tx1">
                  <a:lumMod val="85000"/>
                  <a:lumOff val="15000"/>
                </a:schemeClr>
              </a:solidFill>
              <a:latin typeface="Century Gothic" panose="020B0502020202020204" pitchFamily="34" charset="0"/>
            </a:endParaRPr>
          </a:p>
        </p:txBody>
      </p:sp>
    </p:spTree>
    <p:extLst>
      <p:ext uri="{BB962C8B-B14F-4D97-AF65-F5344CB8AC3E}">
        <p14:creationId xmlns:p14="http://schemas.microsoft.com/office/powerpoint/2010/main" val="145287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4F0F0"/>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4947770-B603-216D-F99E-1A96123F7418}"/>
              </a:ext>
            </a:extLst>
          </p:cNvPr>
          <p:cNvGrpSpPr/>
          <p:nvPr/>
        </p:nvGrpSpPr>
        <p:grpSpPr>
          <a:xfrm>
            <a:off x="8840133" y="169496"/>
            <a:ext cx="3183269" cy="3200391"/>
            <a:chOff x="0" y="0"/>
            <a:chExt cx="1554480" cy="1562736"/>
          </a:xfrm>
          <a:effectLst/>
        </p:grpSpPr>
        <p:grpSp>
          <p:nvGrpSpPr>
            <p:cNvPr id="18" name="Group 17">
              <a:extLst>
                <a:ext uri="{FF2B5EF4-FFF2-40B4-BE49-F238E27FC236}">
                  <a16:creationId xmlns:a16="http://schemas.microsoft.com/office/drawing/2014/main" id="{FC5A6F1F-9EAC-C9B6-1113-2F3BC0ED033A}"/>
                </a:ext>
              </a:extLst>
            </p:cNvPr>
            <p:cNvGrpSpPr/>
            <p:nvPr/>
          </p:nvGrpSpPr>
          <p:grpSpPr>
            <a:xfrm>
              <a:off x="0" y="0"/>
              <a:ext cx="1554480" cy="1562736"/>
              <a:chOff x="0" y="-9085"/>
              <a:chExt cx="1679486" cy="1676997"/>
            </a:xfrm>
          </p:grpSpPr>
          <p:sp>
            <p:nvSpPr>
              <p:cNvPr id="23" name="Rectangle 22">
                <a:extLst>
                  <a:ext uri="{FF2B5EF4-FFF2-40B4-BE49-F238E27FC236}">
                    <a16:creationId xmlns:a16="http://schemas.microsoft.com/office/drawing/2014/main" id="{8AFD9A6D-D27E-F0CA-3D44-E2283E44F9C4}"/>
                  </a:ext>
                </a:extLst>
              </p:cNvPr>
              <p:cNvSpPr/>
              <p:nvPr/>
            </p:nvSpPr>
            <p:spPr>
              <a:xfrm>
                <a:off x="856526" y="844952"/>
                <a:ext cx="822960" cy="82296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a:extLst>
                  <a:ext uri="{FF2B5EF4-FFF2-40B4-BE49-F238E27FC236}">
                    <a16:creationId xmlns:a16="http://schemas.microsoft.com/office/drawing/2014/main" id="{8DE102C7-E7CF-6944-0240-3E5F01211738}"/>
                  </a:ext>
                </a:extLst>
              </p:cNvPr>
              <p:cNvSpPr/>
              <p:nvPr/>
            </p:nvSpPr>
            <p:spPr>
              <a:xfrm>
                <a:off x="0" y="844952"/>
                <a:ext cx="822960" cy="822960"/>
              </a:xfrm>
              <a:prstGeom prst="rect">
                <a:avLst/>
              </a:prstGeom>
              <a:solidFill>
                <a:srgbClr val="D0CE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Rectangle 24">
                <a:extLst>
                  <a:ext uri="{FF2B5EF4-FFF2-40B4-BE49-F238E27FC236}">
                    <a16:creationId xmlns:a16="http://schemas.microsoft.com/office/drawing/2014/main" id="{F0570E8E-20C5-97F5-5B5D-FEE6D6E7D38E}"/>
                  </a:ext>
                </a:extLst>
              </p:cNvPr>
              <p:cNvSpPr/>
              <p:nvPr/>
            </p:nvSpPr>
            <p:spPr>
              <a:xfrm>
                <a:off x="856526" y="-9085"/>
                <a:ext cx="822960" cy="822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Rectangle 25">
                <a:extLst>
                  <a:ext uri="{FF2B5EF4-FFF2-40B4-BE49-F238E27FC236}">
                    <a16:creationId xmlns:a16="http://schemas.microsoft.com/office/drawing/2014/main" id="{5919DC7E-C78B-EAFA-F93F-5973CD09D50B}"/>
                  </a:ext>
                </a:extLst>
              </p:cNvPr>
              <p:cNvSpPr/>
              <p:nvPr/>
            </p:nvSpPr>
            <p:spPr>
              <a:xfrm>
                <a:off x="0" y="-9085"/>
                <a:ext cx="822960" cy="822960"/>
              </a:xfrm>
              <a:prstGeom prst="rect">
                <a:avLst/>
              </a:prstGeom>
              <a:solidFill>
                <a:srgbClr val="DDDBA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9" name="Freeform 18">
              <a:extLst>
                <a:ext uri="{FF2B5EF4-FFF2-40B4-BE49-F238E27FC236}">
                  <a16:creationId xmlns:a16="http://schemas.microsoft.com/office/drawing/2014/main" id="{5D28BB0C-18C4-60DD-7964-3A1E9ECBBA1D}"/>
                </a:ext>
              </a:extLst>
            </p:cNvPr>
            <p:cNvSpPr/>
            <p:nvPr/>
          </p:nvSpPr>
          <p:spPr>
            <a:xfrm>
              <a:off x="219919" y="185195"/>
              <a:ext cx="342900" cy="476250"/>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Freeform 19">
              <a:extLst>
                <a:ext uri="{FF2B5EF4-FFF2-40B4-BE49-F238E27FC236}">
                  <a16:creationId xmlns:a16="http://schemas.microsoft.com/office/drawing/2014/main" id="{8C6E8285-0DF4-AD9C-668B-EDC07DEE7D93}"/>
                </a:ext>
              </a:extLst>
            </p:cNvPr>
            <p:cNvSpPr/>
            <p:nvPr/>
          </p:nvSpPr>
          <p:spPr>
            <a:xfrm>
              <a:off x="844951" y="196770"/>
              <a:ext cx="651510" cy="455930"/>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Freeform 20">
              <a:extLst>
                <a:ext uri="{FF2B5EF4-FFF2-40B4-BE49-F238E27FC236}">
                  <a16:creationId xmlns:a16="http://schemas.microsoft.com/office/drawing/2014/main" id="{799AA1DF-F1A5-96FA-9300-BAF5FE6B5330}"/>
                </a:ext>
              </a:extLst>
            </p:cNvPr>
            <p:cNvSpPr/>
            <p:nvPr/>
          </p:nvSpPr>
          <p:spPr>
            <a:xfrm>
              <a:off x="196769" y="960699"/>
              <a:ext cx="387322" cy="498401"/>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Freeform 21">
              <a:extLst>
                <a:ext uri="{FF2B5EF4-FFF2-40B4-BE49-F238E27FC236}">
                  <a16:creationId xmlns:a16="http://schemas.microsoft.com/office/drawing/2014/main" id="{AA14FDFE-D24B-B9AA-7485-D15AEBCF901E}"/>
                </a:ext>
              </a:extLst>
            </p:cNvPr>
            <p:cNvSpPr/>
            <p:nvPr/>
          </p:nvSpPr>
          <p:spPr>
            <a:xfrm>
              <a:off x="1053296" y="879676"/>
              <a:ext cx="262255" cy="584200"/>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4" name="Graphic 46">
            <a:extLst>
              <a:ext uri="{FF2B5EF4-FFF2-40B4-BE49-F238E27FC236}">
                <a16:creationId xmlns:a16="http://schemas.microsoft.com/office/drawing/2014/main" id="{481FA181-9D5D-3122-03D2-278E95E2839C}"/>
              </a:ext>
            </a:extLst>
          </p:cNvPr>
          <p:cNvGrpSpPr>
            <a:grpSpLocks noChangeAspect="1"/>
          </p:cNvGrpSpPr>
          <p:nvPr/>
        </p:nvGrpSpPr>
        <p:grpSpPr>
          <a:xfrm>
            <a:off x="372881" y="372685"/>
            <a:ext cx="5519984" cy="723055"/>
            <a:chOff x="0" y="0"/>
            <a:chExt cx="1960530" cy="256800"/>
          </a:xfrm>
          <a:solidFill>
            <a:srgbClr val="231F20"/>
          </a:solidFill>
        </p:grpSpPr>
        <p:sp>
          <p:nvSpPr>
            <p:cNvPr id="5" name="Freeform 4">
              <a:extLst>
                <a:ext uri="{FF2B5EF4-FFF2-40B4-BE49-F238E27FC236}">
                  <a16:creationId xmlns:a16="http://schemas.microsoft.com/office/drawing/2014/main" id="{948BAF2A-329F-78E8-63BB-118194F96B38}"/>
                </a:ext>
              </a:extLst>
            </p:cNvPr>
            <p:cNvSpPr/>
            <p:nvPr/>
          </p:nvSpPr>
          <p:spPr>
            <a:xfrm>
              <a:off x="0" y="42949"/>
              <a:ext cx="128852" cy="149427"/>
            </a:xfrm>
            <a:custGeom>
              <a:avLst/>
              <a:gdLst>
                <a:gd name="connsiteX0" fmla="*/ 85902 w 128852"/>
                <a:gd name="connsiteY0" fmla="*/ 64424 h 149427"/>
                <a:gd name="connsiteX1" fmla="*/ 85902 w 128852"/>
                <a:gd name="connsiteY1" fmla="*/ 42949 h 149427"/>
                <a:gd name="connsiteX2" fmla="*/ 79638 w 128852"/>
                <a:gd name="connsiteY2" fmla="*/ 27738 h 149427"/>
                <a:gd name="connsiteX3" fmla="*/ 64426 w 128852"/>
                <a:gd name="connsiteY3" fmla="*/ 21475 h 149427"/>
                <a:gd name="connsiteX4" fmla="*/ 42951 w 128852"/>
                <a:gd name="connsiteY4" fmla="*/ 21475 h 149427"/>
                <a:gd name="connsiteX5" fmla="*/ 21475 w 128852"/>
                <a:gd name="connsiteY5" fmla="*/ 42949 h 149427"/>
                <a:gd name="connsiteX6" fmla="*/ 0 w 128852"/>
                <a:gd name="connsiteY6" fmla="*/ 42949 h 149427"/>
                <a:gd name="connsiteX7" fmla="*/ 42951 w 128852"/>
                <a:gd name="connsiteY7" fmla="*/ 0 h 149427"/>
                <a:gd name="connsiteX8" fmla="*/ 85902 w 128852"/>
                <a:gd name="connsiteY8" fmla="*/ 0 h 149427"/>
                <a:gd name="connsiteX9" fmla="*/ 116325 w 128852"/>
                <a:gd name="connsiteY9" fmla="*/ 12527 h 149427"/>
                <a:gd name="connsiteX10" fmla="*/ 128853 w 128852"/>
                <a:gd name="connsiteY10" fmla="*/ 42949 h 149427"/>
                <a:gd name="connsiteX11" fmla="*/ 128853 w 128852"/>
                <a:gd name="connsiteY11" fmla="*/ 149427 h 149427"/>
                <a:gd name="connsiteX12" fmla="*/ 85902 w 128852"/>
                <a:gd name="connsiteY12" fmla="*/ 149427 h 149427"/>
                <a:gd name="connsiteX13" fmla="*/ 85902 w 128852"/>
                <a:gd name="connsiteY13" fmla="*/ 127953 h 149427"/>
                <a:gd name="connsiteX14" fmla="*/ 64426 w 128852"/>
                <a:gd name="connsiteY14" fmla="*/ 149427 h 149427"/>
                <a:gd name="connsiteX15" fmla="*/ 42951 w 128852"/>
                <a:gd name="connsiteY15" fmla="*/ 149427 h 149427"/>
                <a:gd name="connsiteX16" fmla="*/ 12527 w 128852"/>
                <a:gd name="connsiteY16" fmla="*/ 136900 h 149427"/>
                <a:gd name="connsiteX17" fmla="*/ 0 w 128852"/>
                <a:gd name="connsiteY17" fmla="*/ 106478 h 149427"/>
                <a:gd name="connsiteX18" fmla="*/ 12527 w 128852"/>
                <a:gd name="connsiteY18" fmla="*/ 76056 h 149427"/>
                <a:gd name="connsiteX19" fmla="*/ 42951 w 128852"/>
                <a:gd name="connsiteY19" fmla="*/ 63529 h 149427"/>
                <a:gd name="connsiteX20" fmla="*/ 85902 w 128852"/>
                <a:gd name="connsiteY20" fmla="*/ 63529 h 149427"/>
                <a:gd name="connsiteX21" fmla="*/ 85902 w 128852"/>
                <a:gd name="connsiteY21" fmla="*/ 85898 h 149427"/>
                <a:gd name="connsiteX22" fmla="*/ 64426 w 128852"/>
                <a:gd name="connsiteY22" fmla="*/ 85898 h 149427"/>
                <a:gd name="connsiteX23" fmla="*/ 49215 w 128852"/>
                <a:gd name="connsiteY23" fmla="*/ 92162 h 149427"/>
                <a:gd name="connsiteX24" fmla="*/ 42951 w 128852"/>
                <a:gd name="connsiteY24" fmla="*/ 107373 h 149427"/>
                <a:gd name="connsiteX25" fmla="*/ 49215 w 128852"/>
                <a:gd name="connsiteY25" fmla="*/ 122584 h 149427"/>
                <a:gd name="connsiteX26" fmla="*/ 64426 w 128852"/>
                <a:gd name="connsiteY26" fmla="*/ 128847 h 149427"/>
                <a:gd name="connsiteX27" fmla="*/ 79638 w 128852"/>
                <a:gd name="connsiteY27" fmla="*/ 122584 h 149427"/>
                <a:gd name="connsiteX28" fmla="*/ 85902 w 128852"/>
                <a:gd name="connsiteY28" fmla="*/ 107373 h 149427"/>
                <a:gd name="connsiteX29" fmla="*/ 85902 w 128852"/>
                <a:gd name="connsiteY29" fmla="*/ 85898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8852" h="149427">
                  <a:moveTo>
                    <a:pt x="85902" y="64424"/>
                  </a:moveTo>
                  <a:lnTo>
                    <a:pt x="85902" y="42949"/>
                  </a:lnTo>
                  <a:cubicBezTo>
                    <a:pt x="85902" y="37581"/>
                    <a:pt x="84112" y="32212"/>
                    <a:pt x="79638" y="27738"/>
                  </a:cubicBezTo>
                  <a:cubicBezTo>
                    <a:pt x="75164" y="23264"/>
                    <a:pt x="70690" y="21475"/>
                    <a:pt x="64426" y="21475"/>
                  </a:cubicBezTo>
                  <a:lnTo>
                    <a:pt x="42951" y="21475"/>
                  </a:lnTo>
                  <a:cubicBezTo>
                    <a:pt x="30424" y="21475"/>
                    <a:pt x="23265" y="28633"/>
                    <a:pt x="21475" y="42949"/>
                  </a:cubicBezTo>
                  <a:lnTo>
                    <a:pt x="0" y="42949"/>
                  </a:lnTo>
                  <a:cubicBezTo>
                    <a:pt x="3579" y="14316"/>
                    <a:pt x="17896" y="0"/>
                    <a:pt x="42951" y="0"/>
                  </a:cubicBezTo>
                  <a:lnTo>
                    <a:pt x="85902" y="0"/>
                  </a:lnTo>
                  <a:cubicBezTo>
                    <a:pt x="97534" y="0"/>
                    <a:pt x="107377" y="4474"/>
                    <a:pt x="116325" y="12527"/>
                  </a:cubicBezTo>
                  <a:cubicBezTo>
                    <a:pt x="124379" y="20580"/>
                    <a:pt x="128853" y="31317"/>
                    <a:pt x="128853" y="42949"/>
                  </a:cubicBezTo>
                  <a:lnTo>
                    <a:pt x="128853" y="149427"/>
                  </a:lnTo>
                  <a:lnTo>
                    <a:pt x="85902" y="149427"/>
                  </a:lnTo>
                  <a:lnTo>
                    <a:pt x="85902" y="127953"/>
                  </a:lnTo>
                  <a:cubicBezTo>
                    <a:pt x="84112" y="142269"/>
                    <a:pt x="76954" y="149427"/>
                    <a:pt x="64426" y="149427"/>
                  </a:cubicBezTo>
                  <a:lnTo>
                    <a:pt x="42951" y="149427"/>
                  </a:lnTo>
                  <a:cubicBezTo>
                    <a:pt x="31318" y="149427"/>
                    <a:pt x="21475" y="144953"/>
                    <a:pt x="12527" y="136900"/>
                  </a:cubicBezTo>
                  <a:cubicBezTo>
                    <a:pt x="4474" y="128847"/>
                    <a:pt x="0" y="118110"/>
                    <a:pt x="0" y="106478"/>
                  </a:cubicBezTo>
                  <a:cubicBezTo>
                    <a:pt x="0" y="94846"/>
                    <a:pt x="4474" y="85003"/>
                    <a:pt x="12527" y="76056"/>
                  </a:cubicBezTo>
                  <a:cubicBezTo>
                    <a:pt x="20581" y="68003"/>
                    <a:pt x="31318" y="63529"/>
                    <a:pt x="42951" y="63529"/>
                  </a:cubicBezTo>
                  <a:lnTo>
                    <a:pt x="85902" y="63529"/>
                  </a:lnTo>
                  <a:close/>
                  <a:moveTo>
                    <a:pt x="85902" y="85898"/>
                  </a:moveTo>
                  <a:lnTo>
                    <a:pt x="64426" y="85898"/>
                  </a:lnTo>
                  <a:cubicBezTo>
                    <a:pt x="59057" y="85898"/>
                    <a:pt x="53689" y="87688"/>
                    <a:pt x="49215" y="92162"/>
                  </a:cubicBezTo>
                  <a:cubicBezTo>
                    <a:pt x="44741" y="96636"/>
                    <a:pt x="42951" y="101109"/>
                    <a:pt x="42951" y="107373"/>
                  </a:cubicBezTo>
                  <a:cubicBezTo>
                    <a:pt x="42951" y="113636"/>
                    <a:pt x="44741" y="118110"/>
                    <a:pt x="49215" y="122584"/>
                  </a:cubicBezTo>
                  <a:cubicBezTo>
                    <a:pt x="53689" y="127058"/>
                    <a:pt x="58163" y="128847"/>
                    <a:pt x="64426" y="128847"/>
                  </a:cubicBezTo>
                  <a:cubicBezTo>
                    <a:pt x="70690" y="128847"/>
                    <a:pt x="75164" y="127058"/>
                    <a:pt x="79638" y="122584"/>
                  </a:cubicBezTo>
                  <a:cubicBezTo>
                    <a:pt x="84112" y="118110"/>
                    <a:pt x="85902" y="113636"/>
                    <a:pt x="85902" y="107373"/>
                  </a:cubicBezTo>
                  <a:lnTo>
                    <a:pt x="85902" y="85898"/>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Freeform 5">
              <a:extLst>
                <a:ext uri="{FF2B5EF4-FFF2-40B4-BE49-F238E27FC236}">
                  <a16:creationId xmlns:a16="http://schemas.microsoft.com/office/drawing/2014/main" id="{8ADC4E07-85DC-ECC0-FB74-44B4ED67B0BE}"/>
                </a:ext>
              </a:extLst>
            </p:cNvPr>
            <p:cNvSpPr/>
            <p:nvPr/>
          </p:nvSpPr>
          <p:spPr>
            <a:xfrm>
              <a:off x="170909" y="42949"/>
              <a:ext cx="127957" cy="149427"/>
            </a:xfrm>
            <a:custGeom>
              <a:avLst/>
              <a:gdLst>
                <a:gd name="connsiteX0" fmla="*/ 0 w 127957"/>
                <a:gd name="connsiteY0" fmla="*/ 149427 h 149427"/>
                <a:gd name="connsiteX1" fmla="*/ 0 w 127957"/>
                <a:gd name="connsiteY1" fmla="*/ 0 h 149427"/>
                <a:gd name="connsiteX2" fmla="*/ 42951 w 127957"/>
                <a:gd name="connsiteY2" fmla="*/ 0 h 149427"/>
                <a:gd name="connsiteX3" fmla="*/ 42951 w 127957"/>
                <a:gd name="connsiteY3" fmla="*/ 21475 h 149427"/>
                <a:gd name="connsiteX4" fmla="*/ 49215 w 127957"/>
                <a:gd name="connsiteY4" fmla="*/ 5369 h 149427"/>
                <a:gd name="connsiteX5" fmla="*/ 63532 w 127957"/>
                <a:gd name="connsiteY5" fmla="*/ 0 h 149427"/>
                <a:gd name="connsiteX6" fmla="*/ 85007 w 127957"/>
                <a:gd name="connsiteY6" fmla="*/ 0 h 149427"/>
                <a:gd name="connsiteX7" fmla="*/ 115431 w 127957"/>
                <a:gd name="connsiteY7" fmla="*/ 12527 h 149427"/>
                <a:gd name="connsiteX8" fmla="*/ 127958 w 127957"/>
                <a:gd name="connsiteY8" fmla="*/ 42949 h 149427"/>
                <a:gd name="connsiteX9" fmla="*/ 127958 w 127957"/>
                <a:gd name="connsiteY9" fmla="*/ 149427 h 149427"/>
                <a:gd name="connsiteX10" fmla="*/ 85007 w 127957"/>
                <a:gd name="connsiteY10" fmla="*/ 149427 h 149427"/>
                <a:gd name="connsiteX11" fmla="*/ 85007 w 127957"/>
                <a:gd name="connsiteY11" fmla="*/ 42949 h 149427"/>
                <a:gd name="connsiteX12" fmla="*/ 78743 w 127957"/>
                <a:gd name="connsiteY12" fmla="*/ 27738 h 149427"/>
                <a:gd name="connsiteX13" fmla="*/ 63532 w 127957"/>
                <a:gd name="connsiteY13" fmla="*/ 21475 h 149427"/>
                <a:gd name="connsiteX14" fmla="*/ 48320 w 127957"/>
                <a:gd name="connsiteY14" fmla="*/ 27738 h 149427"/>
                <a:gd name="connsiteX15" fmla="*/ 42056 w 127957"/>
                <a:gd name="connsiteY15" fmla="*/ 42949 h 149427"/>
                <a:gd name="connsiteX16" fmla="*/ 42056 w 127957"/>
                <a:gd name="connsiteY16" fmla="*/ 149427 h 149427"/>
                <a:gd name="connsiteX17" fmla="*/ 0 w 127957"/>
                <a:gd name="connsiteY17" fmla="*/ 149427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7957" h="149427">
                  <a:moveTo>
                    <a:pt x="0" y="149427"/>
                  </a:moveTo>
                  <a:lnTo>
                    <a:pt x="0" y="0"/>
                  </a:lnTo>
                  <a:lnTo>
                    <a:pt x="42951" y="0"/>
                  </a:lnTo>
                  <a:lnTo>
                    <a:pt x="42951" y="21475"/>
                  </a:lnTo>
                  <a:cubicBezTo>
                    <a:pt x="43846" y="14316"/>
                    <a:pt x="45635" y="8948"/>
                    <a:pt x="49215" y="5369"/>
                  </a:cubicBezTo>
                  <a:cubicBezTo>
                    <a:pt x="52794" y="1790"/>
                    <a:pt x="57268" y="0"/>
                    <a:pt x="63532" y="0"/>
                  </a:cubicBezTo>
                  <a:lnTo>
                    <a:pt x="85007" y="0"/>
                  </a:lnTo>
                  <a:cubicBezTo>
                    <a:pt x="96640" y="0"/>
                    <a:pt x="106483" y="4474"/>
                    <a:pt x="115431" y="12527"/>
                  </a:cubicBezTo>
                  <a:cubicBezTo>
                    <a:pt x="123484" y="20580"/>
                    <a:pt x="127958" y="31317"/>
                    <a:pt x="127958" y="42949"/>
                  </a:cubicBezTo>
                  <a:lnTo>
                    <a:pt x="127958" y="149427"/>
                  </a:lnTo>
                  <a:lnTo>
                    <a:pt x="85007" y="149427"/>
                  </a:lnTo>
                  <a:lnTo>
                    <a:pt x="85007" y="42949"/>
                  </a:lnTo>
                  <a:cubicBezTo>
                    <a:pt x="85007" y="37581"/>
                    <a:pt x="83217" y="32212"/>
                    <a:pt x="78743" y="27738"/>
                  </a:cubicBezTo>
                  <a:cubicBezTo>
                    <a:pt x="74269" y="23264"/>
                    <a:pt x="69795" y="21475"/>
                    <a:pt x="63532" y="21475"/>
                  </a:cubicBezTo>
                  <a:cubicBezTo>
                    <a:pt x="58163" y="21475"/>
                    <a:pt x="52794" y="23264"/>
                    <a:pt x="48320" y="27738"/>
                  </a:cubicBezTo>
                  <a:cubicBezTo>
                    <a:pt x="43846" y="32212"/>
                    <a:pt x="42056" y="36686"/>
                    <a:pt x="42056" y="42949"/>
                  </a:cubicBezTo>
                  <a:lnTo>
                    <a:pt x="42056" y="149427"/>
                  </a:lnTo>
                  <a:lnTo>
                    <a:pt x="0" y="149427"/>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Freeform 6">
              <a:extLst>
                <a:ext uri="{FF2B5EF4-FFF2-40B4-BE49-F238E27FC236}">
                  <a16:creationId xmlns:a16="http://schemas.microsoft.com/office/drawing/2014/main" id="{DF390FD2-61ED-8482-57E2-D8C6DC2F4390}"/>
                </a:ext>
              </a:extLst>
            </p:cNvPr>
            <p:cNvSpPr/>
            <p:nvPr/>
          </p:nvSpPr>
          <p:spPr>
            <a:xfrm>
              <a:off x="341818" y="42949"/>
              <a:ext cx="128852" cy="149427"/>
            </a:xfrm>
            <a:custGeom>
              <a:avLst/>
              <a:gdLst>
                <a:gd name="connsiteX0" fmla="*/ 85902 w 128852"/>
                <a:gd name="connsiteY0" fmla="*/ 64424 h 149427"/>
                <a:gd name="connsiteX1" fmla="*/ 85902 w 128852"/>
                <a:gd name="connsiteY1" fmla="*/ 42949 h 149427"/>
                <a:gd name="connsiteX2" fmla="*/ 79638 w 128852"/>
                <a:gd name="connsiteY2" fmla="*/ 27738 h 149427"/>
                <a:gd name="connsiteX3" fmla="*/ 64426 w 128852"/>
                <a:gd name="connsiteY3" fmla="*/ 21475 h 149427"/>
                <a:gd name="connsiteX4" fmla="*/ 42951 w 128852"/>
                <a:gd name="connsiteY4" fmla="*/ 21475 h 149427"/>
                <a:gd name="connsiteX5" fmla="*/ 21475 w 128852"/>
                <a:gd name="connsiteY5" fmla="*/ 42949 h 149427"/>
                <a:gd name="connsiteX6" fmla="*/ 0 w 128852"/>
                <a:gd name="connsiteY6" fmla="*/ 42949 h 149427"/>
                <a:gd name="connsiteX7" fmla="*/ 42951 w 128852"/>
                <a:gd name="connsiteY7" fmla="*/ 0 h 149427"/>
                <a:gd name="connsiteX8" fmla="*/ 85902 w 128852"/>
                <a:gd name="connsiteY8" fmla="*/ 0 h 149427"/>
                <a:gd name="connsiteX9" fmla="*/ 116325 w 128852"/>
                <a:gd name="connsiteY9" fmla="*/ 12527 h 149427"/>
                <a:gd name="connsiteX10" fmla="*/ 128853 w 128852"/>
                <a:gd name="connsiteY10" fmla="*/ 42949 h 149427"/>
                <a:gd name="connsiteX11" fmla="*/ 128853 w 128852"/>
                <a:gd name="connsiteY11" fmla="*/ 149427 h 149427"/>
                <a:gd name="connsiteX12" fmla="*/ 85902 w 128852"/>
                <a:gd name="connsiteY12" fmla="*/ 149427 h 149427"/>
                <a:gd name="connsiteX13" fmla="*/ 85902 w 128852"/>
                <a:gd name="connsiteY13" fmla="*/ 127953 h 149427"/>
                <a:gd name="connsiteX14" fmla="*/ 64426 w 128852"/>
                <a:gd name="connsiteY14" fmla="*/ 149427 h 149427"/>
                <a:gd name="connsiteX15" fmla="*/ 42951 w 128852"/>
                <a:gd name="connsiteY15" fmla="*/ 149427 h 149427"/>
                <a:gd name="connsiteX16" fmla="*/ 12527 w 128852"/>
                <a:gd name="connsiteY16" fmla="*/ 136900 h 149427"/>
                <a:gd name="connsiteX17" fmla="*/ 0 w 128852"/>
                <a:gd name="connsiteY17" fmla="*/ 106478 h 149427"/>
                <a:gd name="connsiteX18" fmla="*/ 12527 w 128852"/>
                <a:gd name="connsiteY18" fmla="*/ 76056 h 149427"/>
                <a:gd name="connsiteX19" fmla="*/ 42951 w 128852"/>
                <a:gd name="connsiteY19" fmla="*/ 63529 h 149427"/>
                <a:gd name="connsiteX20" fmla="*/ 85902 w 128852"/>
                <a:gd name="connsiteY20" fmla="*/ 63529 h 149427"/>
                <a:gd name="connsiteX21" fmla="*/ 85902 w 128852"/>
                <a:gd name="connsiteY21" fmla="*/ 85898 h 149427"/>
                <a:gd name="connsiteX22" fmla="*/ 64426 w 128852"/>
                <a:gd name="connsiteY22" fmla="*/ 85898 h 149427"/>
                <a:gd name="connsiteX23" fmla="*/ 49215 w 128852"/>
                <a:gd name="connsiteY23" fmla="*/ 92162 h 149427"/>
                <a:gd name="connsiteX24" fmla="*/ 42951 w 128852"/>
                <a:gd name="connsiteY24" fmla="*/ 107373 h 149427"/>
                <a:gd name="connsiteX25" fmla="*/ 49215 w 128852"/>
                <a:gd name="connsiteY25" fmla="*/ 122584 h 149427"/>
                <a:gd name="connsiteX26" fmla="*/ 64426 w 128852"/>
                <a:gd name="connsiteY26" fmla="*/ 128847 h 149427"/>
                <a:gd name="connsiteX27" fmla="*/ 79638 w 128852"/>
                <a:gd name="connsiteY27" fmla="*/ 122584 h 149427"/>
                <a:gd name="connsiteX28" fmla="*/ 85902 w 128852"/>
                <a:gd name="connsiteY28" fmla="*/ 107373 h 149427"/>
                <a:gd name="connsiteX29" fmla="*/ 85902 w 128852"/>
                <a:gd name="connsiteY29" fmla="*/ 85898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8852" h="149427">
                  <a:moveTo>
                    <a:pt x="85902" y="64424"/>
                  </a:moveTo>
                  <a:lnTo>
                    <a:pt x="85902" y="42949"/>
                  </a:lnTo>
                  <a:cubicBezTo>
                    <a:pt x="85902" y="37581"/>
                    <a:pt x="84112" y="32212"/>
                    <a:pt x="79638" y="27738"/>
                  </a:cubicBezTo>
                  <a:cubicBezTo>
                    <a:pt x="75164" y="23264"/>
                    <a:pt x="70690" y="21475"/>
                    <a:pt x="64426" y="21475"/>
                  </a:cubicBezTo>
                  <a:lnTo>
                    <a:pt x="42951" y="21475"/>
                  </a:lnTo>
                  <a:cubicBezTo>
                    <a:pt x="30424" y="21475"/>
                    <a:pt x="23265" y="28633"/>
                    <a:pt x="21475" y="42949"/>
                  </a:cubicBezTo>
                  <a:lnTo>
                    <a:pt x="0" y="42949"/>
                  </a:lnTo>
                  <a:cubicBezTo>
                    <a:pt x="3579" y="14316"/>
                    <a:pt x="17896" y="0"/>
                    <a:pt x="42951" y="0"/>
                  </a:cubicBezTo>
                  <a:lnTo>
                    <a:pt x="85902" y="0"/>
                  </a:lnTo>
                  <a:cubicBezTo>
                    <a:pt x="97534" y="0"/>
                    <a:pt x="107377" y="4474"/>
                    <a:pt x="116325" y="12527"/>
                  </a:cubicBezTo>
                  <a:cubicBezTo>
                    <a:pt x="124379" y="20580"/>
                    <a:pt x="128853" y="31317"/>
                    <a:pt x="128853" y="42949"/>
                  </a:cubicBezTo>
                  <a:lnTo>
                    <a:pt x="128853" y="149427"/>
                  </a:lnTo>
                  <a:lnTo>
                    <a:pt x="85902" y="149427"/>
                  </a:lnTo>
                  <a:lnTo>
                    <a:pt x="85902" y="127953"/>
                  </a:lnTo>
                  <a:cubicBezTo>
                    <a:pt x="84112" y="142269"/>
                    <a:pt x="76954" y="149427"/>
                    <a:pt x="64426" y="149427"/>
                  </a:cubicBezTo>
                  <a:lnTo>
                    <a:pt x="42951" y="149427"/>
                  </a:lnTo>
                  <a:cubicBezTo>
                    <a:pt x="31318" y="149427"/>
                    <a:pt x="21475" y="144953"/>
                    <a:pt x="12527" y="136900"/>
                  </a:cubicBezTo>
                  <a:cubicBezTo>
                    <a:pt x="4474" y="128847"/>
                    <a:pt x="0" y="118110"/>
                    <a:pt x="0" y="106478"/>
                  </a:cubicBezTo>
                  <a:cubicBezTo>
                    <a:pt x="0" y="94846"/>
                    <a:pt x="4474" y="85003"/>
                    <a:pt x="12527" y="76056"/>
                  </a:cubicBezTo>
                  <a:cubicBezTo>
                    <a:pt x="20581" y="68003"/>
                    <a:pt x="31318" y="63529"/>
                    <a:pt x="42951" y="63529"/>
                  </a:cubicBezTo>
                  <a:lnTo>
                    <a:pt x="85902" y="63529"/>
                  </a:lnTo>
                  <a:close/>
                  <a:moveTo>
                    <a:pt x="85902" y="85898"/>
                  </a:moveTo>
                  <a:lnTo>
                    <a:pt x="64426" y="85898"/>
                  </a:lnTo>
                  <a:cubicBezTo>
                    <a:pt x="59058" y="85898"/>
                    <a:pt x="53689" y="87688"/>
                    <a:pt x="49215" y="92162"/>
                  </a:cubicBezTo>
                  <a:cubicBezTo>
                    <a:pt x="44741" y="96636"/>
                    <a:pt x="42951" y="101109"/>
                    <a:pt x="42951" y="107373"/>
                  </a:cubicBezTo>
                  <a:cubicBezTo>
                    <a:pt x="42951" y="113636"/>
                    <a:pt x="44741" y="118110"/>
                    <a:pt x="49215" y="122584"/>
                  </a:cubicBezTo>
                  <a:cubicBezTo>
                    <a:pt x="53689" y="127058"/>
                    <a:pt x="58163" y="128847"/>
                    <a:pt x="64426" y="128847"/>
                  </a:cubicBezTo>
                  <a:cubicBezTo>
                    <a:pt x="70690" y="128847"/>
                    <a:pt x="75164" y="127058"/>
                    <a:pt x="79638" y="122584"/>
                  </a:cubicBezTo>
                  <a:cubicBezTo>
                    <a:pt x="84112" y="118110"/>
                    <a:pt x="85902" y="113636"/>
                    <a:pt x="85902" y="107373"/>
                  </a:cubicBezTo>
                  <a:lnTo>
                    <a:pt x="85902" y="85898"/>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Freeform 7">
              <a:extLst>
                <a:ext uri="{FF2B5EF4-FFF2-40B4-BE49-F238E27FC236}">
                  <a16:creationId xmlns:a16="http://schemas.microsoft.com/office/drawing/2014/main" id="{0413A145-7E13-997C-45B8-DA79A68BC2BC}"/>
                </a:ext>
              </a:extLst>
            </p:cNvPr>
            <p:cNvSpPr/>
            <p:nvPr/>
          </p:nvSpPr>
          <p:spPr>
            <a:xfrm>
              <a:off x="512727" y="0"/>
              <a:ext cx="42950" cy="192376"/>
            </a:xfrm>
            <a:custGeom>
              <a:avLst/>
              <a:gdLst>
                <a:gd name="connsiteX0" fmla="*/ 0 w 42950"/>
                <a:gd name="connsiteY0" fmla="*/ 192376 h 192376"/>
                <a:gd name="connsiteX1" fmla="*/ 0 w 42950"/>
                <a:gd name="connsiteY1" fmla="*/ 0 h 192376"/>
                <a:gd name="connsiteX2" fmla="*/ 42951 w 42950"/>
                <a:gd name="connsiteY2" fmla="*/ 0 h 192376"/>
                <a:gd name="connsiteX3" fmla="*/ 42951 w 42950"/>
                <a:gd name="connsiteY3" fmla="*/ 192376 h 192376"/>
                <a:gd name="connsiteX4" fmla="*/ 0 w 42950"/>
                <a:gd name="connsiteY4" fmla="*/ 192376 h 192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0" h="192376">
                  <a:moveTo>
                    <a:pt x="0" y="192376"/>
                  </a:moveTo>
                  <a:lnTo>
                    <a:pt x="0" y="0"/>
                  </a:lnTo>
                  <a:lnTo>
                    <a:pt x="42951" y="0"/>
                  </a:lnTo>
                  <a:lnTo>
                    <a:pt x="42951" y="192376"/>
                  </a:lnTo>
                  <a:lnTo>
                    <a:pt x="0" y="192376"/>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 name="Freeform 8">
              <a:extLst>
                <a:ext uri="{FF2B5EF4-FFF2-40B4-BE49-F238E27FC236}">
                  <a16:creationId xmlns:a16="http://schemas.microsoft.com/office/drawing/2014/main" id="{41705003-4E28-F836-9874-110DF68B91AC}"/>
                </a:ext>
              </a:extLst>
            </p:cNvPr>
            <p:cNvSpPr/>
            <p:nvPr/>
          </p:nvSpPr>
          <p:spPr>
            <a:xfrm>
              <a:off x="598629" y="42949"/>
              <a:ext cx="128852" cy="213850"/>
            </a:xfrm>
            <a:custGeom>
              <a:avLst/>
              <a:gdLst>
                <a:gd name="connsiteX0" fmla="*/ 21476 w 128852"/>
                <a:gd name="connsiteY0" fmla="*/ 170902 h 213850"/>
                <a:gd name="connsiteX1" fmla="*/ 42951 w 128852"/>
                <a:gd name="connsiteY1" fmla="*/ 192376 h 213850"/>
                <a:gd name="connsiteX2" fmla="*/ 64426 w 128852"/>
                <a:gd name="connsiteY2" fmla="*/ 192376 h 213850"/>
                <a:gd name="connsiteX3" fmla="*/ 79638 w 128852"/>
                <a:gd name="connsiteY3" fmla="*/ 186113 h 213850"/>
                <a:gd name="connsiteX4" fmla="*/ 85902 w 128852"/>
                <a:gd name="connsiteY4" fmla="*/ 170902 h 213850"/>
                <a:gd name="connsiteX5" fmla="*/ 85902 w 128852"/>
                <a:gd name="connsiteY5" fmla="*/ 127953 h 213850"/>
                <a:gd name="connsiteX6" fmla="*/ 64426 w 128852"/>
                <a:gd name="connsiteY6" fmla="*/ 149427 h 213850"/>
                <a:gd name="connsiteX7" fmla="*/ 42951 w 128852"/>
                <a:gd name="connsiteY7" fmla="*/ 149427 h 213850"/>
                <a:gd name="connsiteX8" fmla="*/ 12527 w 128852"/>
                <a:gd name="connsiteY8" fmla="*/ 136900 h 213850"/>
                <a:gd name="connsiteX9" fmla="*/ 0 w 128852"/>
                <a:gd name="connsiteY9" fmla="*/ 106478 h 213850"/>
                <a:gd name="connsiteX10" fmla="*/ 0 w 128852"/>
                <a:gd name="connsiteY10" fmla="*/ 0 h 213850"/>
                <a:gd name="connsiteX11" fmla="*/ 42951 w 128852"/>
                <a:gd name="connsiteY11" fmla="*/ 0 h 213850"/>
                <a:gd name="connsiteX12" fmla="*/ 42951 w 128852"/>
                <a:gd name="connsiteY12" fmla="*/ 106478 h 213850"/>
                <a:gd name="connsiteX13" fmla="*/ 49215 w 128852"/>
                <a:gd name="connsiteY13" fmla="*/ 121689 h 213850"/>
                <a:gd name="connsiteX14" fmla="*/ 64426 w 128852"/>
                <a:gd name="connsiteY14" fmla="*/ 127953 h 213850"/>
                <a:gd name="connsiteX15" fmla="*/ 79638 w 128852"/>
                <a:gd name="connsiteY15" fmla="*/ 121689 h 213850"/>
                <a:gd name="connsiteX16" fmla="*/ 85902 w 128852"/>
                <a:gd name="connsiteY16" fmla="*/ 106478 h 213850"/>
                <a:gd name="connsiteX17" fmla="*/ 85902 w 128852"/>
                <a:gd name="connsiteY17" fmla="*/ 0 h 213850"/>
                <a:gd name="connsiteX18" fmla="*/ 128853 w 128852"/>
                <a:gd name="connsiteY18" fmla="*/ 0 h 213850"/>
                <a:gd name="connsiteX19" fmla="*/ 128853 w 128852"/>
                <a:gd name="connsiteY19" fmla="*/ 170902 h 213850"/>
                <a:gd name="connsiteX20" fmla="*/ 116325 w 128852"/>
                <a:gd name="connsiteY20" fmla="*/ 201324 h 213850"/>
                <a:gd name="connsiteX21" fmla="*/ 85902 w 128852"/>
                <a:gd name="connsiteY21" fmla="*/ 213851 h 213850"/>
                <a:gd name="connsiteX22" fmla="*/ 42951 w 128852"/>
                <a:gd name="connsiteY22" fmla="*/ 213851 h 213850"/>
                <a:gd name="connsiteX23" fmla="*/ 0 w 128852"/>
                <a:gd name="connsiteY23" fmla="*/ 170902 h 213850"/>
                <a:gd name="connsiteX24" fmla="*/ 21476 w 128852"/>
                <a:gd name="connsiteY24" fmla="*/ 170902 h 21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8852" h="213850">
                  <a:moveTo>
                    <a:pt x="21476" y="170902"/>
                  </a:moveTo>
                  <a:cubicBezTo>
                    <a:pt x="22370" y="185218"/>
                    <a:pt x="29529" y="192376"/>
                    <a:pt x="42951" y="192376"/>
                  </a:cubicBezTo>
                  <a:lnTo>
                    <a:pt x="64426" y="192376"/>
                  </a:lnTo>
                  <a:cubicBezTo>
                    <a:pt x="70690" y="192376"/>
                    <a:pt x="75164" y="190587"/>
                    <a:pt x="79638" y="186113"/>
                  </a:cubicBezTo>
                  <a:cubicBezTo>
                    <a:pt x="84112" y="181639"/>
                    <a:pt x="85902" y="177165"/>
                    <a:pt x="85902" y="170902"/>
                  </a:cubicBezTo>
                  <a:lnTo>
                    <a:pt x="85902" y="127953"/>
                  </a:lnTo>
                  <a:cubicBezTo>
                    <a:pt x="84112" y="142269"/>
                    <a:pt x="76954" y="149427"/>
                    <a:pt x="64426" y="149427"/>
                  </a:cubicBezTo>
                  <a:lnTo>
                    <a:pt x="42951" y="149427"/>
                  </a:lnTo>
                  <a:cubicBezTo>
                    <a:pt x="31318" y="149427"/>
                    <a:pt x="21476" y="144953"/>
                    <a:pt x="12527" y="136900"/>
                  </a:cubicBezTo>
                  <a:cubicBezTo>
                    <a:pt x="4474" y="128847"/>
                    <a:pt x="0" y="118110"/>
                    <a:pt x="0" y="106478"/>
                  </a:cubicBezTo>
                  <a:lnTo>
                    <a:pt x="0" y="0"/>
                  </a:lnTo>
                  <a:lnTo>
                    <a:pt x="42951" y="0"/>
                  </a:lnTo>
                  <a:lnTo>
                    <a:pt x="42951" y="106478"/>
                  </a:lnTo>
                  <a:cubicBezTo>
                    <a:pt x="42951" y="111847"/>
                    <a:pt x="44741" y="117215"/>
                    <a:pt x="49215" y="121689"/>
                  </a:cubicBezTo>
                  <a:cubicBezTo>
                    <a:pt x="53689" y="126163"/>
                    <a:pt x="58163" y="127953"/>
                    <a:pt x="64426" y="127953"/>
                  </a:cubicBezTo>
                  <a:cubicBezTo>
                    <a:pt x="70690" y="127953"/>
                    <a:pt x="75164" y="126163"/>
                    <a:pt x="79638" y="121689"/>
                  </a:cubicBezTo>
                  <a:cubicBezTo>
                    <a:pt x="84112" y="117215"/>
                    <a:pt x="85902" y="112741"/>
                    <a:pt x="85902" y="106478"/>
                  </a:cubicBezTo>
                  <a:lnTo>
                    <a:pt x="85902" y="0"/>
                  </a:lnTo>
                  <a:lnTo>
                    <a:pt x="128853" y="0"/>
                  </a:lnTo>
                  <a:lnTo>
                    <a:pt x="128853" y="170902"/>
                  </a:lnTo>
                  <a:cubicBezTo>
                    <a:pt x="128853" y="182534"/>
                    <a:pt x="124379" y="192376"/>
                    <a:pt x="116325" y="201324"/>
                  </a:cubicBezTo>
                  <a:cubicBezTo>
                    <a:pt x="108272" y="209377"/>
                    <a:pt x="97534" y="213851"/>
                    <a:pt x="85902" y="213851"/>
                  </a:cubicBezTo>
                  <a:lnTo>
                    <a:pt x="42951" y="213851"/>
                  </a:lnTo>
                  <a:cubicBezTo>
                    <a:pt x="17896" y="213851"/>
                    <a:pt x="3579" y="199534"/>
                    <a:pt x="0" y="170902"/>
                  </a:cubicBezTo>
                  <a:lnTo>
                    <a:pt x="21476" y="170902"/>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0" name="Freeform 9">
              <a:extLst>
                <a:ext uri="{FF2B5EF4-FFF2-40B4-BE49-F238E27FC236}">
                  <a16:creationId xmlns:a16="http://schemas.microsoft.com/office/drawing/2014/main" id="{1A2C189C-D8BF-EACF-7C96-6FB9FB1A52E0}"/>
                </a:ext>
              </a:extLst>
            </p:cNvPr>
            <p:cNvSpPr/>
            <p:nvPr/>
          </p:nvSpPr>
          <p:spPr>
            <a:xfrm>
              <a:off x="767748" y="42949"/>
              <a:ext cx="108272" cy="149427"/>
            </a:xfrm>
            <a:custGeom>
              <a:avLst/>
              <a:gdLst>
                <a:gd name="connsiteX0" fmla="*/ 108272 w 108272"/>
                <a:gd name="connsiteY0" fmla="*/ 42949 h 149427"/>
                <a:gd name="connsiteX1" fmla="*/ 86796 w 108272"/>
                <a:gd name="connsiteY1" fmla="*/ 42949 h 149427"/>
                <a:gd name="connsiteX2" fmla="*/ 66216 w 108272"/>
                <a:gd name="connsiteY2" fmla="*/ 21475 h 149427"/>
                <a:gd name="connsiteX3" fmla="*/ 49215 w 108272"/>
                <a:gd name="connsiteY3" fmla="*/ 25949 h 149427"/>
                <a:gd name="connsiteX4" fmla="*/ 43846 w 108272"/>
                <a:gd name="connsiteY4" fmla="*/ 39370 h 149427"/>
                <a:gd name="connsiteX5" fmla="*/ 75164 w 108272"/>
                <a:gd name="connsiteY5" fmla="*/ 65319 h 149427"/>
                <a:gd name="connsiteX6" fmla="*/ 104693 w 108272"/>
                <a:gd name="connsiteY6" fmla="*/ 87688 h 149427"/>
                <a:gd name="connsiteX7" fmla="*/ 108272 w 108272"/>
                <a:gd name="connsiteY7" fmla="*/ 106478 h 149427"/>
                <a:gd name="connsiteX8" fmla="*/ 95745 w 108272"/>
                <a:gd name="connsiteY8" fmla="*/ 136900 h 149427"/>
                <a:gd name="connsiteX9" fmla="*/ 65321 w 108272"/>
                <a:gd name="connsiteY9" fmla="*/ 149427 h 149427"/>
                <a:gd name="connsiteX10" fmla="*/ 43846 w 108272"/>
                <a:gd name="connsiteY10" fmla="*/ 149427 h 149427"/>
                <a:gd name="connsiteX11" fmla="*/ 895 w 108272"/>
                <a:gd name="connsiteY11" fmla="*/ 106478 h 149427"/>
                <a:gd name="connsiteX12" fmla="*/ 22370 w 108272"/>
                <a:gd name="connsiteY12" fmla="*/ 106478 h 149427"/>
                <a:gd name="connsiteX13" fmla="*/ 42056 w 108272"/>
                <a:gd name="connsiteY13" fmla="*/ 127953 h 149427"/>
                <a:gd name="connsiteX14" fmla="*/ 59058 w 108272"/>
                <a:gd name="connsiteY14" fmla="*/ 123479 h 149427"/>
                <a:gd name="connsiteX15" fmla="*/ 64426 w 108272"/>
                <a:gd name="connsiteY15" fmla="*/ 110057 h 149427"/>
                <a:gd name="connsiteX16" fmla="*/ 33108 w 108272"/>
                <a:gd name="connsiteY16" fmla="*/ 84109 h 149427"/>
                <a:gd name="connsiteX17" fmla="*/ 3579 w 108272"/>
                <a:gd name="connsiteY17" fmla="*/ 61740 h 149427"/>
                <a:gd name="connsiteX18" fmla="*/ 0 w 108272"/>
                <a:gd name="connsiteY18" fmla="*/ 42949 h 149427"/>
                <a:gd name="connsiteX19" fmla="*/ 12527 w 108272"/>
                <a:gd name="connsiteY19" fmla="*/ 12527 h 149427"/>
                <a:gd name="connsiteX20" fmla="*/ 42951 w 108272"/>
                <a:gd name="connsiteY20" fmla="*/ 0 h 149427"/>
                <a:gd name="connsiteX21" fmla="*/ 64426 w 108272"/>
                <a:gd name="connsiteY21" fmla="*/ 0 h 149427"/>
                <a:gd name="connsiteX22" fmla="*/ 108272 w 108272"/>
                <a:gd name="connsiteY22" fmla="*/ 42949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8272" h="149427">
                  <a:moveTo>
                    <a:pt x="108272" y="42949"/>
                  </a:moveTo>
                  <a:lnTo>
                    <a:pt x="86796" y="42949"/>
                  </a:lnTo>
                  <a:cubicBezTo>
                    <a:pt x="85007" y="28633"/>
                    <a:pt x="77848" y="21475"/>
                    <a:pt x="66216" y="21475"/>
                  </a:cubicBezTo>
                  <a:cubicBezTo>
                    <a:pt x="59058" y="21475"/>
                    <a:pt x="52794" y="23264"/>
                    <a:pt x="49215" y="25949"/>
                  </a:cubicBezTo>
                  <a:cubicBezTo>
                    <a:pt x="45635" y="28633"/>
                    <a:pt x="43846" y="33107"/>
                    <a:pt x="43846" y="39370"/>
                  </a:cubicBezTo>
                  <a:cubicBezTo>
                    <a:pt x="43846" y="45633"/>
                    <a:pt x="54583" y="54581"/>
                    <a:pt x="75164" y="65319"/>
                  </a:cubicBezTo>
                  <a:cubicBezTo>
                    <a:pt x="92165" y="74266"/>
                    <a:pt x="102008" y="82319"/>
                    <a:pt x="104693" y="87688"/>
                  </a:cubicBezTo>
                  <a:cubicBezTo>
                    <a:pt x="107377" y="93951"/>
                    <a:pt x="108272" y="100215"/>
                    <a:pt x="108272" y="106478"/>
                  </a:cubicBezTo>
                  <a:cubicBezTo>
                    <a:pt x="108272" y="118110"/>
                    <a:pt x="103798" y="127953"/>
                    <a:pt x="95745" y="136900"/>
                  </a:cubicBezTo>
                  <a:cubicBezTo>
                    <a:pt x="87691" y="144953"/>
                    <a:pt x="76954" y="149427"/>
                    <a:pt x="65321" y="149427"/>
                  </a:cubicBezTo>
                  <a:lnTo>
                    <a:pt x="43846" y="149427"/>
                  </a:lnTo>
                  <a:cubicBezTo>
                    <a:pt x="15212" y="149427"/>
                    <a:pt x="895" y="135111"/>
                    <a:pt x="895" y="106478"/>
                  </a:cubicBezTo>
                  <a:lnTo>
                    <a:pt x="22370" y="106478"/>
                  </a:lnTo>
                  <a:cubicBezTo>
                    <a:pt x="24160" y="120794"/>
                    <a:pt x="30424" y="127953"/>
                    <a:pt x="42056" y="127953"/>
                  </a:cubicBezTo>
                  <a:cubicBezTo>
                    <a:pt x="50109" y="127953"/>
                    <a:pt x="55478" y="126163"/>
                    <a:pt x="59058" y="123479"/>
                  </a:cubicBezTo>
                  <a:cubicBezTo>
                    <a:pt x="62637" y="120794"/>
                    <a:pt x="64426" y="116320"/>
                    <a:pt x="64426" y="110057"/>
                  </a:cubicBezTo>
                  <a:cubicBezTo>
                    <a:pt x="64426" y="103794"/>
                    <a:pt x="53689" y="95741"/>
                    <a:pt x="33108" y="84109"/>
                  </a:cubicBezTo>
                  <a:cubicBezTo>
                    <a:pt x="16106" y="75161"/>
                    <a:pt x="6264" y="67108"/>
                    <a:pt x="3579" y="61740"/>
                  </a:cubicBezTo>
                  <a:cubicBezTo>
                    <a:pt x="895" y="55476"/>
                    <a:pt x="0" y="49213"/>
                    <a:pt x="0" y="42949"/>
                  </a:cubicBezTo>
                  <a:cubicBezTo>
                    <a:pt x="0" y="31317"/>
                    <a:pt x="4474" y="21475"/>
                    <a:pt x="12527" y="12527"/>
                  </a:cubicBezTo>
                  <a:cubicBezTo>
                    <a:pt x="20581" y="4474"/>
                    <a:pt x="31318" y="0"/>
                    <a:pt x="42951" y="0"/>
                  </a:cubicBezTo>
                  <a:lnTo>
                    <a:pt x="64426" y="0"/>
                  </a:lnTo>
                  <a:cubicBezTo>
                    <a:pt x="92165" y="0"/>
                    <a:pt x="106482" y="14316"/>
                    <a:pt x="108272" y="42949"/>
                  </a:cubicBez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Freeform 10">
              <a:extLst>
                <a:ext uri="{FF2B5EF4-FFF2-40B4-BE49-F238E27FC236}">
                  <a16:creationId xmlns:a16="http://schemas.microsoft.com/office/drawing/2014/main" id="{43BBD0DB-279D-EC41-E406-B6CA4C49A608}"/>
                </a:ext>
              </a:extLst>
            </p:cNvPr>
            <p:cNvSpPr/>
            <p:nvPr/>
          </p:nvSpPr>
          <p:spPr>
            <a:xfrm>
              <a:off x="918971" y="0"/>
              <a:ext cx="42950" cy="192376"/>
            </a:xfrm>
            <a:custGeom>
              <a:avLst/>
              <a:gdLst>
                <a:gd name="connsiteX0" fmla="*/ 0 w 42950"/>
                <a:gd name="connsiteY0" fmla="*/ 21474 h 192376"/>
                <a:gd name="connsiteX1" fmla="*/ 0 w 42950"/>
                <a:gd name="connsiteY1" fmla="*/ 0 h 192376"/>
                <a:gd name="connsiteX2" fmla="*/ 42951 w 42950"/>
                <a:gd name="connsiteY2" fmla="*/ 0 h 192376"/>
                <a:gd name="connsiteX3" fmla="*/ 42951 w 42950"/>
                <a:gd name="connsiteY3" fmla="*/ 21474 h 192376"/>
                <a:gd name="connsiteX4" fmla="*/ 0 w 42950"/>
                <a:gd name="connsiteY4" fmla="*/ 21474 h 192376"/>
                <a:gd name="connsiteX5" fmla="*/ 0 w 42950"/>
                <a:gd name="connsiteY5" fmla="*/ 192376 h 192376"/>
                <a:gd name="connsiteX6" fmla="*/ 0 w 42950"/>
                <a:gd name="connsiteY6" fmla="*/ 42949 h 192376"/>
                <a:gd name="connsiteX7" fmla="*/ 42951 w 42950"/>
                <a:gd name="connsiteY7" fmla="*/ 42949 h 192376"/>
                <a:gd name="connsiteX8" fmla="*/ 42951 w 42950"/>
                <a:gd name="connsiteY8" fmla="*/ 192376 h 192376"/>
                <a:gd name="connsiteX9" fmla="*/ 0 w 42950"/>
                <a:gd name="connsiteY9" fmla="*/ 192376 h 19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950" h="192376">
                  <a:moveTo>
                    <a:pt x="0" y="21474"/>
                  </a:moveTo>
                  <a:lnTo>
                    <a:pt x="0" y="0"/>
                  </a:lnTo>
                  <a:lnTo>
                    <a:pt x="42951" y="0"/>
                  </a:lnTo>
                  <a:lnTo>
                    <a:pt x="42951" y="21474"/>
                  </a:lnTo>
                  <a:lnTo>
                    <a:pt x="0" y="21474"/>
                  </a:lnTo>
                  <a:close/>
                  <a:moveTo>
                    <a:pt x="0" y="192376"/>
                  </a:moveTo>
                  <a:lnTo>
                    <a:pt x="0" y="42949"/>
                  </a:lnTo>
                  <a:lnTo>
                    <a:pt x="42951" y="42949"/>
                  </a:lnTo>
                  <a:lnTo>
                    <a:pt x="42951" y="192376"/>
                  </a:lnTo>
                  <a:lnTo>
                    <a:pt x="0" y="192376"/>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Freeform 11">
              <a:extLst>
                <a:ext uri="{FF2B5EF4-FFF2-40B4-BE49-F238E27FC236}">
                  <a16:creationId xmlns:a16="http://schemas.microsoft.com/office/drawing/2014/main" id="{2C71E92A-5722-0AC5-4B57-DB8AB74726CE}"/>
                </a:ext>
              </a:extLst>
            </p:cNvPr>
            <p:cNvSpPr/>
            <p:nvPr/>
          </p:nvSpPr>
          <p:spPr>
            <a:xfrm>
              <a:off x="1002188" y="42949"/>
              <a:ext cx="108272" cy="149427"/>
            </a:xfrm>
            <a:custGeom>
              <a:avLst/>
              <a:gdLst>
                <a:gd name="connsiteX0" fmla="*/ 108272 w 108272"/>
                <a:gd name="connsiteY0" fmla="*/ 42949 h 149427"/>
                <a:gd name="connsiteX1" fmla="*/ 86797 w 108272"/>
                <a:gd name="connsiteY1" fmla="*/ 42949 h 149427"/>
                <a:gd name="connsiteX2" fmla="*/ 66216 w 108272"/>
                <a:gd name="connsiteY2" fmla="*/ 21475 h 149427"/>
                <a:gd name="connsiteX3" fmla="*/ 49215 w 108272"/>
                <a:gd name="connsiteY3" fmla="*/ 25949 h 149427"/>
                <a:gd name="connsiteX4" fmla="*/ 43846 w 108272"/>
                <a:gd name="connsiteY4" fmla="*/ 39370 h 149427"/>
                <a:gd name="connsiteX5" fmla="*/ 75164 w 108272"/>
                <a:gd name="connsiteY5" fmla="*/ 65319 h 149427"/>
                <a:gd name="connsiteX6" fmla="*/ 104693 w 108272"/>
                <a:gd name="connsiteY6" fmla="*/ 87688 h 149427"/>
                <a:gd name="connsiteX7" fmla="*/ 108272 w 108272"/>
                <a:gd name="connsiteY7" fmla="*/ 106478 h 149427"/>
                <a:gd name="connsiteX8" fmla="*/ 95745 w 108272"/>
                <a:gd name="connsiteY8" fmla="*/ 136900 h 149427"/>
                <a:gd name="connsiteX9" fmla="*/ 65321 w 108272"/>
                <a:gd name="connsiteY9" fmla="*/ 149427 h 149427"/>
                <a:gd name="connsiteX10" fmla="*/ 43846 w 108272"/>
                <a:gd name="connsiteY10" fmla="*/ 149427 h 149427"/>
                <a:gd name="connsiteX11" fmla="*/ 895 w 108272"/>
                <a:gd name="connsiteY11" fmla="*/ 106478 h 149427"/>
                <a:gd name="connsiteX12" fmla="*/ 22370 w 108272"/>
                <a:gd name="connsiteY12" fmla="*/ 106478 h 149427"/>
                <a:gd name="connsiteX13" fmla="*/ 42056 w 108272"/>
                <a:gd name="connsiteY13" fmla="*/ 127953 h 149427"/>
                <a:gd name="connsiteX14" fmla="*/ 59058 w 108272"/>
                <a:gd name="connsiteY14" fmla="*/ 123479 h 149427"/>
                <a:gd name="connsiteX15" fmla="*/ 64426 w 108272"/>
                <a:gd name="connsiteY15" fmla="*/ 110057 h 149427"/>
                <a:gd name="connsiteX16" fmla="*/ 33108 w 108272"/>
                <a:gd name="connsiteY16" fmla="*/ 84109 h 149427"/>
                <a:gd name="connsiteX17" fmla="*/ 3579 w 108272"/>
                <a:gd name="connsiteY17" fmla="*/ 61740 h 149427"/>
                <a:gd name="connsiteX18" fmla="*/ 0 w 108272"/>
                <a:gd name="connsiteY18" fmla="*/ 42949 h 149427"/>
                <a:gd name="connsiteX19" fmla="*/ 12528 w 108272"/>
                <a:gd name="connsiteY19" fmla="*/ 12527 h 149427"/>
                <a:gd name="connsiteX20" fmla="*/ 42951 w 108272"/>
                <a:gd name="connsiteY20" fmla="*/ 0 h 149427"/>
                <a:gd name="connsiteX21" fmla="*/ 64426 w 108272"/>
                <a:gd name="connsiteY21" fmla="*/ 0 h 149427"/>
                <a:gd name="connsiteX22" fmla="*/ 108272 w 108272"/>
                <a:gd name="connsiteY22" fmla="*/ 42949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8272" h="149427">
                  <a:moveTo>
                    <a:pt x="108272" y="42949"/>
                  </a:moveTo>
                  <a:lnTo>
                    <a:pt x="86797" y="42949"/>
                  </a:lnTo>
                  <a:cubicBezTo>
                    <a:pt x="85007" y="28633"/>
                    <a:pt x="77849" y="21475"/>
                    <a:pt x="66216" y="21475"/>
                  </a:cubicBezTo>
                  <a:cubicBezTo>
                    <a:pt x="59058" y="21475"/>
                    <a:pt x="52794" y="23264"/>
                    <a:pt x="49215" y="25949"/>
                  </a:cubicBezTo>
                  <a:cubicBezTo>
                    <a:pt x="45635" y="28633"/>
                    <a:pt x="43846" y="33107"/>
                    <a:pt x="43846" y="39370"/>
                  </a:cubicBezTo>
                  <a:cubicBezTo>
                    <a:pt x="43846" y="45633"/>
                    <a:pt x="54583" y="54581"/>
                    <a:pt x="75164" y="65319"/>
                  </a:cubicBezTo>
                  <a:cubicBezTo>
                    <a:pt x="92166" y="74266"/>
                    <a:pt x="102009" y="82319"/>
                    <a:pt x="104693" y="87688"/>
                  </a:cubicBezTo>
                  <a:cubicBezTo>
                    <a:pt x="107377" y="93951"/>
                    <a:pt x="108272" y="100215"/>
                    <a:pt x="108272" y="106478"/>
                  </a:cubicBezTo>
                  <a:cubicBezTo>
                    <a:pt x="108272" y="118110"/>
                    <a:pt x="103798" y="127953"/>
                    <a:pt x="95745" y="136900"/>
                  </a:cubicBezTo>
                  <a:cubicBezTo>
                    <a:pt x="87692" y="144953"/>
                    <a:pt x="76954" y="149427"/>
                    <a:pt x="65321" y="149427"/>
                  </a:cubicBezTo>
                  <a:lnTo>
                    <a:pt x="43846" y="149427"/>
                  </a:lnTo>
                  <a:cubicBezTo>
                    <a:pt x="15212" y="149427"/>
                    <a:pt x="895" y="135111"/>
                    <a:pt x="895" y="106478"/>
                  </a:cubicBezTo>
                  <a:lnTo>
                    <a:pt x="22370" y="106478"/>
                  </a:lnTo>
                  <a:cubicBezTo>
                    <a:pt x="24160" y="120794"/>
                    <a:pt x="30424" y="127953"/>
                    <a:pt x="42056" y="127953"/>
                  </a:cubicBezTo>
                  <a:cubicBezTo>
                    <a:pt x="50109" y="127953"/>
                    <a:pt x="55478" y="126163"/>
                    <a:pt x="59058" y="123479"/>
                  </a:cubicBezTo>
                  <a:cubicBezTo>
                    <a:pt x="62637" y="120794"/>
                    <a:pt x="64426" y="116320"/>
                    <a:pt x="64426" y="110057"/>
                  </a:cubicBezTo>
                  <a:cubicBezTo>
                    <a:pt x="64426" y="103794"/>
                    <a:pt x="53689" y="95741"/>
                    <a:pt x="33108" y="84109"/>
                  </a:cubicBezTo>
                  <a:cubicBezTo>
                    <a:pt x="16107" y="75161"/>
                    <a:pt x="6264" y="67108"/>
                    <a:pt x="3579" y="61740"/>
                  </a:cubicBezTo>
                  <a:cubicBezTo>
                    <a:pt x="895" y="55476"/>
                    <a:pt x="0" y="49213"/>
                    <a:pt x="0" y="42949"/>
                  </a:cubicBezTo>
                  <a:cubicBezTo>
                    <a:pt x="0" y="31317"/>
                    <a:pt x="4474" y="21475"/>
                    <a:pt x="12528" y="12527"/>
                  </a:cubicBezTo>
                  <a:cubicBezTo>
                    <a:pt x="20581" y="4474"/>
                    <a:pt x="31318" y="0"/>
                    <a:pt x="42951" y="0"/>
                  </a:cubicBezTo>
                  <a:lnTo>
                    <a:pt x="64426" y="0"/>
                  </a:lnTo>
                  <a:cubicBezTo>
                    <a:pt x="93061" y="0"/>
                    <a:pt x="107377" y="14316"/>
                    <a:pt x="108272" y="42949"/>
                  </a:cubicBez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Freeform 12">
              <a:extLst>
                <a:ext uri="{FF2B5EF4-FFF2-40B4-BE49-F238E27FC236}">
                  <a16:creationId xmlns:a16="http://schemas.microsoft.com/office/drawing/2014/main" id="{7D607C43-44B5-B2CC-959E-0F1026AB1967}"/>
                </a:ext>
              </a:extLst>
            </p:cNvPr>
            <p:cNvSpPr/>
            <p:nvPr/>
          </p:nvSpPr>
          <p:spPr>
            <a:xfrm>
              <a:off x="1256314" y="42055"/>
              <a:ext cx="127957" cy="214745"/>
            </a:xfrm>
            <a:custGeom>
              <a:avLst/>
              <a:gdLst>
                <a:gd name="connsiteX0" fmla="*/ 127958 w 127957"/>
                <a:gd name="connsiteY0" fmla="*/ 895 h 214745"/>
                <a:gd name="connsiteX1" fmla="*/ 127958 w 127957"/>
                <a:gd name="connsiteY1" fmla="*/ 171796 h 214745"/>
                <a:gd name="connsiteX2" fmla="*/ 115430 w 127957"/>
                <a:gd name="connsiteY2" fmla="*/ 202218 h 214745"/>
                <a:gd name="connsiteX3" fmla="*/ 85902 w 127957"/>
                <a:gd name="connsiteY3" fmla="*/ 214745 h 214745"/>
                <a:gd name="connsiteX4" fmla="*/ 42951 w 127957"/>
                <a:gd name="connsiteY4" fmla="*/ 214745 h 214745"/>
                <a:gd name="connsiteX5" fmla="*/ 0 w 127957"/>
                <a:gd name="connsiteY5" fmla="*/ 171796 h 214745"/>
                <a:gd name="connsiteX6" fmla="*/ 21475 w 127957"/>
                <a:gd name="connsiteY6" fmla="*/ 171796 h 214745"/>
                <a:gd name="connsiteX7" fmla="*/ 42951 w 127957"/>
                <a:gd name="connsiteY7" fmla="*/ 193271 h 214745"/>
                <a:gd name="connsiteX8" fmla="*/ 64426 w 127957"/>
                <a:gd name="connsiteY8" fmla="*/ 193271 h 214745"/>
                <a:gd name="connsiteX9" fmla="*/ 79638 w 127957"/>
                <a:gd name="connsiteY9" fmla="*/ 187007 h 214745"/>
                <a:gd name="connsiteX10" fmla="*/ 85902 w 127957"/>
                <a:gd name="connsiteY10" fmla="*/ 171796 h 214745"/>
                <a:gd name="connsiteX11" fmla="*/ 85902 w 127957"/>
                <a:gd name="connsiteY11" fmla="*/ 128847 h 214745"/>
                <a:gd name="connsiteX12" fmla="*/ 64426 w 127957"/>
                <a:gd name="connsiteY12" fmla="*/ 150322 h 214745"/>
                <a:gd name="connsiteX13" fmla="*/ 42951 w 127957"/>
                <a:gd name="connsiteY13" fmla="*/ 150322 h 214745"/>
                <a:gd name="connsiteX14" fmla="*/ 12527 w 127957"/>
                <a:gd name="connsiteY14" fmla="*/ 137795 h 214745"/>
                <a:gd name="connsiteX15" fmla="*/ 0 w 127957"/>
                <a:gd name="connsiteY15" fmla="*/ 107373 h 214745"/>
                <a:gd name="connsiteX16" fmla="*/ 0 w 127957"/>
                <a:gd name="connsiteY16" fmla="*/ 42949 h 214745"/>
                <a:gd name="connsiteX17" fmla="*/ 12527 w 127957"/>
                <a:gd name="connsiteY17" fmla="*/ 12527 h 214745"/>
                <a:gd name="connsiteX18" fmla="*/ 42951 w 127957"/>
                <a:gd name="connsiteY18" fmla="*/ 0 h 214745"/>
                <a:gd name="connsiteX19" fmla="*/ 127958 w 127957"/>
                <a:gd name="connsiteY19" fmla="*/ 0 h 214745"/>
                <a:gd name="connsiteX20" fmla="*/ 85007 w 127957"/>
                <a:gd name="connsiteY20" fmla="*/ 22369 h 214745"/>
                <a:gd name="connsiteX21" fmla="*/ 63531 w 127957"/>
                <a:gd name="connsiteY21" fmla="*/ 22369 h 214745"/>
                <a:gd name="connsiteX22" fmla="*/ 48320 w 127957"/>
                <a:gd name="connsiteY22" fmla="*/ 28633 h 214745"/>
                <a:gd name="connsiteX23" fmla="*/ 42056 w 127957"/>
                <a:gd name="connsiteY23" fmla="*/ 43844 h 214745"/>
                <a:gd name="connsiteX24" fmla="*/ 42056 w 127957"/>
                <a:gd name="connsiteY24" fmla="*/ 108267 h 214745"/>
                <a:gd name="connsiteX25" fmla="*/ 48320 w 127957"/>
                <a:gd name="connsiteY25" fmla="*/ 123479 h 214745"/>
                <a:gd name="connsiteX26" fmla="*/ 63531 w 127957"/>
                <a:gd name="connsiteY26" fmla="*/ 129742 h 214745"/>
                <a:gd name="connsiteX27" fmla="*/ 78743 w 127957"/>
                <a:gd name="connsiteY27" fmla="*/ 123479 h 214745"/>
                <a:gd name="connsiteX28" fmla="*/ 85007 w 127957"/>
                <a:gd name="connsiteY28" fmla="*/ 108267 h 214745"/>
                <a:gd name="connsiteX29" fmla="*/ 85007 w 127957"/>
                <a:gd name="connsiteY29" fmla="*/ 22369 h 21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7957" h="214745">
                  <a:moveTo>
                    <a:pt x="127958" y="895"/>
                  </a:moveTo>
                  <a:lnTo>
                    <a:pt x="127958" y="171796"/>
                  </a:lnTo>
                  <a:cubicBezTo>
                    <a:pt x="127958" y="183428"/>
                    <a:pt x="123484" y="193271"/>
                    <a:pt x="115430" y="202218"/>
                  </a:cubicBezTo>
                  <a:cubicBezTo>
                    <a:pt x="107377" y="211166"/>
                    <a:pt x="96639" y="214745"/>
                    <a:pt x="85902" y="214745"/>
                  </a:cubicBezTo>
                  <a:lnTo>
                    <a:pt x="42951" y="214745"/>
                  </a:lnTo>
                  <a:cubicBezTo>
                    <a:pt x="17896" y="214745"/>
                    <a:pt x="3579" y="200429"/>
                    <a:pt x="0" y="171796"/>
                  </a:cubicBezTo>
                  <a:lnTo>
                    <a:pt x="21475" y="171796"/>
                  </a:lnTo>
                  <a:cubicBezTo>
                    <a:pt x="22370" y="186113"/>
                    <a:pt x="29529" y="193271"/>
                    <a:pt x="42951" y="193271"/>
                  </a:cubicBezTo>
                  <a:lnTo>
                    <a:pt x="64426" y="193271"/>
                  </a:lnTo>
                  <a:cubicBezTo>
                    <a:pt x="70690" y="193271"/>
                    <a:pt x="75164" y="191481"/>
                    <a:pt x="79638" y="187007"/>
                  </a:cubicBezTo>
                  <a:cubicBezTo>
                    <a:pt x="84112" y="182534"/>
                    <a:pt x="85902" y="178060"/>
                    <a:pt x="85902" y="171796"/>
                  </a:cubicBezTo>
                  <a:lnTo>
                    <a:pt x="85902" y="128847"/>
                  </a:lnTo>
                  <a:cubicBezTo>
                    <a:pt x="84112" y="143164"/>
                    <a:pt x="76953" y="150322"/>
                    <a:pt x="64426" y="150322"/>
                  </a:cubicBezTo>
                  <a:lnTo>
                    <a:pt x="42951" y="150322"/>
                  </a:lnTo>
                  <a:cubicBezTo>
                    <a:pt x="31318" y="150322"/>
                    <a:pt x="21475" y="145848"/>
                    <a:pt x="12527" y="137795"/>
                  </a:cubicBezTo>
                  <a:cubicBezTo>
                    <a:pt x="4474" y="129742"/>
                    <a:pt x="0" y="119005"/>
                    <a:pt x="0" y="107373"/>
                  </a:cubicBezTo>
                  <a:lnTo>
                    <a:pt x="0" y="42949"/>
                  </a:lnTo>
                  <a:cubicBezTo>
                    <a:pt x="0" y="31317"/>
                    <a:pt x="4474" y="21474"/>
                    <a:pt x="12527" y="12527"/>
                  </a:cubicBezTo>
                  <a:cubicBezTo>
                    <a:pt x="20581" y="4474"/>
                    <a:pt x="31318" y="0"/>
                    <a:pt x="42951" y="0"/>
                  </a:cubicBezTo>
                  <a:lnTo>
                    <a:pt x="127958" y="0"/>
                  </a:lnTo>
                  <a:close/>
                  <a:moveTo>
                    <a:pt x="85007" y="22369"/>
                  </a:moveTo>
                  <a:lnTo>
                    <a:pt x="63531" y="22369"/>
                  </a:lnTo>
                  <a:cubicBezTo>
                    <a:pt x="58163" y="22369"/>
                    <a:pt x="52794" y="24159"/>
                    <a:pt x="48320" y="28633"/>
                  </a:cubicBezTo>
                  <a:cubicBezTo>
                    <a:pt x="43846" y="33106"/>
                    <a:pt x="42056" y="37580"/>
                    <a:pt x="42056" y="43844"/>
                  </a:cubicBezTo>
                  <a:lnTo>
                    <a:pt x="42056" y="108267"/>
                  </a:lnTo>
                  <a:cubicBezTo>
                    <a:pt x="42056" y="113636"/>
                    <a:pt x="43846" y="119005"/>
                    <a:pt x="48320" y="123479"/>
                  </a:cubicBezTo>
                  <a:cubicBezTo>
                    <a:pt x="52794" y="127952"/>
                    <a:pt x="57268" y="129742"/>
                    <a:pt x="63531" y="129742"/>
                  </a:cubicBezTo>
                  <a:cubicBezTo>
                    <a:pt x="69795" y="129742"/>
                    <a:pt x="74269" y="127952"/>
                    <a:pt x="78743" y="123479"/>
                  </a:cubicBezTo>
                  <a:cubicBezTo>
                    <a:pt x="83217" y="119005"/>
                    <a:pt x="85007" y="114531"/>
                    <a:pt x="85007" y="108267"/>
                  </a:cubicBezTo>
                  <a:lnTo>
                    <a:pt x="85007" y="22369"/>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Freeform 13">
              <a:extLst>
                <a:ext uri="{FF2B5EF4-FFF2-40B4-BE49-F238E27FC236}">
                  <a16:creationId xmlns:a16="http://schemas.microsoft.com/office/drawing/2014/main" id="{3C395363-4F15-B1D7-DDD2-AACAD300DAA2}"/>
                </a:ext>
              </a:extLst>
            </p:cNvPr>
            <p:cNvSpPr/>
            <p:nvPr/>
          </p:nvSpPr>
          <p:spPr>
            <a:xfrm>
              <a:off x="1426328" y="42949"/>
              <a:ext cx="128852" cy="150321"/>
            </a:xfrm>
            <a:custGeom>
              <a:avLst/>
              <a:gdLst>
                <a:gd name="connsiteX0" fmla="*/ 42951 w 128852"/>
                <a:gd name="connsiteY0" fmla="*/ 0 h 150321"/>
                <a:gd name="connsiteX1" fmla="*/ 85902 w 128852"/>
                <a:gd name="connsiteY1" fmla="*/ 0 h 150321"/>
                <a:gd name="connsiteX2" fmla="*/ 116325 w 128852"/>
                <a:gd name="connsiteY2" fmla="*/ 12527 h 150321"/>
                <a:gd name="connsiteX3" fmla="*/ 128853 w 128852"/>
                <a:gd name="connsiteY3" fmla="*/ 42949 h 150321"/>
                <a:gd name="connsiteX4" fmla="*/ 128853 w 128852"/>
                <a:gd name="connsiteY4" fmla="*/ 107373 h 150321"/>
                <a:gd name="connsiteX5" fmla="*/ 116325 w 128852"/>
                <a:gd name="connsiteY5" fmla="*/ 137795 h 150321"/>
                <a:gd name="connsiteX6" fmla="*/ 85902 w 128852"/>
                <a:gd name="connsiteY6" fmla="*/ 150322 h 150321"/>
                <a:gd name="connsiteX7" fmla="*/ 42951 w 128852"/>
                <a:gd name="connsiteY7" fmla="*/ 150322 h 150321"/>
                <a:gd name="connsiteX8" fmla="*/ 12527 w 128852"/>
                <a:gd name="connsiteY8" fmla="*/ 137795 h 150321"/>
                <a:gd name="connsiteX9" fmla="*/ 0 w 128852"/>
                <a:gd name="connsiteY9" fmla="*/ 107373 h 150321"/>
                <a:gd name="connsiteX10" fmla="*/ 0 w 128852"/>
                <a:gd name="connsiteY10" fmla="*/ 42949 h 150321"/>
                <a:gd name="connsiteX11" fmla="*/ 12527 w 128852"/>
                <a:gd name="connsiteY11" fmla="*/ 12527 h 150321"/>
                <a:gd name="connsiteX12" fmla="*/ 42951 w 128852"/>
                <a:gd name="connsiteY12" fmla="*/ 0 h 150321"/>
                <a:gd name="connsiteX13" fmla="*/ 42951 w 128852"/>
                <a:gd name="connsiteY13" fmla="*/ 42949 h 150321"/>
                <a:gd name="connsiteX14" fmla="*/ 42951 w 128852"/>
                <a:gd name="connsiteY14" fmla="*/ 107373 h 150321"/>
                <a:gd name="connsiteX15" fmla="*/ 49215 w 128852"/>
                <a:gd name="connsiteY15" fmla="*/ 122584 h 150321"/>
                <a:gd name="connsiteX16" fmla="*/ 64426 w 128852"/>
                <a:gd name="connsiteY16" fmla="*/ 128847 h 150321"/>
                <a:gd name="connsiteX17" fmla="*/ 79638 w 128852"/>
                <a:gd name="connsiteY17" fmla="*/ 122584 h 150321"/>
                <a:gd name="connsiteX18" fmla="*/ 85902 w 128852"/>
                <a:gd name="connsiteY18" fmla="*/ 107373 h 150321"/>
                <a:gd name="connsiteX19" fmla="*/ 85902 w 128852"/>
                <a:gd name="connsiteY19" fmla="*/ 42949 h 150321"/>
                <a:gd name="connsiteX20" fmla="*/ 79638 w 128852"/>
                <a:gd name="connsiteY20" fmla="*/ 27738 h 150321"/>
                <a:gd name="connsiteX21" fmla="*/ 64426 w 128852"/>
                <a:gd name="connsiteY21" fmla="*/ 21475 h 150321"/>
                <a:gd name="connsiteX22" fmla="*/ 49215 w 128852"/>
                <a:gd name="connsiteY22" fmla="*/ 27738 h 150321"/>
                <a:gd name="connsiteX23" fmla="*/ 42951 w 128852"/>
                <a:gd name="connsiteY23" fmla="*/ 42949 h 150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852" h="150321">
                  <a:moveTo>
                    <a:pt x="42951" y="0"/>
                  </a:moveTo>
                  <a:lnTo>
                    <a:pt x="85902" y="0"/>
                  </a:lnTo>
                  <a:cubicBezTo>
                    <a:pt x="97534" y="0"/>
                    <a:pt x="107377" y="4474"/>
                    <a:pt x="116325" y="12527"/>
                  </a:cubicBezTo>
                  <a:cubicBezTo>
                    <a:pt x="124379" y="20580"/>
                    <a:pt x="128853" y="31317"/>
                    <a:pt x="128853" y="42949"/>
                  </a:cubicBezTo>
                  <a:lnTo>
                    <a:pt x="128853" y="107373"/>
                  </a:lnTo>
                  <a:cubicBezTo>
                    <a:pt x="128853" y="119005"/>
                    <a:pt x="124379" y="128847"/>
                    <a:pt x="116325" y="137795"/>
                  </a:cubicBezTo>
                  <a:cubicBezTo>
                    <a:pt x="108272" y="146743"/>
                    <a:pt x="97534" y="150322"/>
                    <a:pt x="85902" y="150322"/>
                  </a:cubicBezTo>
                  <a:lnTo>
                    <a:pt x="42951" y="150322"/>
                  </a:lnTo>
                  <a:cubicBezTo>
                    <a:pt x="31318" y="150322"/>
                    <a:pt x="21475" y="145848"/>
                    <a:pt x="12527" y="137795"/>
                  </a:cubicBezTo>
                  <a:cubicBezTo>
                    <a:pt x="4474" y="129742"/>
                    <a:pt x="0" y="119005"/>
                    <a:pt x="0" y="107373"/>
                  </a:cubicBezTo>
                  <a:lnTo>
                    <a:pt x="0" y="42949"/>
                  </a:lnTo>
                  <a:cubicBezTo>
                    <a:pt x="0" y="31317"/>
                    <a:pt x="4474" y="21475"/>
                    <a:pt x="12527" y="12527"/>
                  </a:cubicBezTo>
                  <a:cubicBezTo>
                    <a:pt x="21475" y="4474"/>
                    <a:pt x="31318" y="0"/>
                    <a:pt x="42951" y="0"/>
                  </a:cubicBezTo>
                  <a:close/>
                  <a:moveTo>
                    <a:pt x="42951" y="42949"/>
                  </a:moveTo>
                  <a:lnTo>
                    <a:pt x="42951" y="107373"/>
                  </a:lnTo>
                  <a:cubicBezTo>
                    <a:pt x="42951" y="112741"/>
                    <a:pt x="44741" y="118110"/>
                    <a:pt x="49215" y="122584"/>
                  </a:cubicBezTo>
                  <a:cubicBezTo>
                    <a:pt x="53689" y="127058"/>
                    <a:pt x="58163" y="128847"/>
                    <a:pt x="64426" y="128847"/>
                  </a:cubicBezTo>
                  <a:cubicBezTo>
                    <a:pt x="70690" y="128847"/>
                    <a:pt x="75164" y="127058"/>
                    <a:pt x="79638" y="122584"/>
                  </a:cubicBezTo>
                  <a:cubicBezTo>
                    <a:pt x="84112" y="118110"/>
                    <a:pt x="85902" y="113636"/>
                    <a:pt x="85902" y="107373"/>
                  </a:cubicBezTo>
                  <a:lnTo>
                    <a:pt x="85902" y="42949"/>
                  </a:lnTo>
                  <a:cubicBezTo>
                    <a:pt x="85902" y="37581"/>
                    <a:pt x="84112" y="32212"/>
                    <a:pt x="79638" y="27738"/>
                  </a:cubicBezTo>
                  <a:cubicBezTo>
                    <a:pt x="75164" y="23264"/>
                    <a:pt x="70690" y="21475"/>
                    <a:pt x="64426" y="21475"/>
                  </a:cubicBezTo>
                  <a:cubicBezTo>
                    <a:pt x="59057" y="21475"/>
                    <a:pt x="53689" y="23264"/>
                    <a:pt x="49215" y="27738"/>
                  </a:cubicBezTo>
                  <a:cubicBezTo>
                    <a:pt x="44741" y="32212"/>
                    <a:pt x="42951" y="36686"/>
                    <a:pt x="42951" y="42949"/>
                  </a:cubicBez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Freeform 14">
              <a:extLst>
                <a:ext uri="{FF2B5EF4-FFF2-40B4-BE49-F238E27FC236}">
                  <a16:creationId xmlns:a16="http://schemas.microsoft.com/office/drawing/2014/main" id="{279A8C0A-DC00-3DB4-9DE2-BA21A59662CD}"/>
                </a:ext>
              </a:extLst>
            </p:cNvPr>
            <p:cNvSpPr/>
            <p:nvPr/>
          </p:nvSpPr>
          <p:spPr>
            <a:xfrm>
              <a:off x="1597237" y="42949"/>
              <a:ext cx="128852" cy="149427"/>
            </a:xfrm>
            <a:custGeom>
              <a:avLst/>
              <a:gdLst>
                <a:gd name="connsiteX0" fmla="*/ 85902 w 128852"/>
                <a:gd name="connsiteY0" fmla="*/ 64424 h 149427"/>
                <a:gd name="connsiteX1" fmla="*/ 85902 w 128852"/>
                <a:gd name="connsiteY1" fmla="*/ 42949 h 149427"/>
                <a:gd name="connsiteX2" fmla="*/ 79638 w 128852"/>
                <a:gd name="connsiteY2" fmla="*/ 27738 h 149427"/>
                <a:gd name="connsiteX3" fmla="*/ 64426 w 128852"/>
                <a:gd name="connsiteY3" fmla="*/ 21475 h 149427"/>
                <a:gd name="connsiteX4" fmla="*/ 42951 w 128852"/>
                <a:gd name="connsiteY4" fmla="*/ 21475 h 149427"/>
                <a:gd name="connsiteX5" fmla="*/ 21476 w 128852"/>
                <a:gd name="connsiteY5" fmla="*/ 42949 h 149427"/>
                <a:gd name="connsiteX6" fmla="*/ 0 w 128852"/>
                <a:gd name="connsiteY6" fmla="*/ 42949 h 149427"/>
                <a:gd name="connsiteX7" fmla="*/ 42951 w 128852"/>
                <a:gd name="connsiteY7" fmla="*/ 0 h 149427"/>
                <a:gd name="connsiteX8" fmla="*/ 85902 w 128852"/>
                <a:gd name="connsiteY8" fmla="*/ 0 h 149427"/>
                <a:gd name="connsiteX9" fmla="*/ 116325 w 128852"/>
                <a:gd name="connsiteY9" fmla="*/ 12527 h 149427"/>
                <a:gd name="connsiteX10" fmla="*/ 128853 w 128852"/>
                <a:gd name="connsiteY10" fmla="*/ 42949 h 149427"/>
                <a:gd name="connsiteX11" fmla="*/ 128853 w 128852"/>
                <a:gd name="connsiteY11" fmla="*/ 149427 h 149427"/>
                <a:gd name="connsiteX12" fmla="*/ 85902 w 128852"/>
                <a:gd name="connsiteY12" fmla="*/ 149427 h 149427"/>
                <a:gd name="connsiteX13" fmla="*/ 85902 w 128852"/>
                <a:gd name="connsiteY13" fmla="*/ 127953 h 149427"/>
                <a:gd name="connsiteX14" fmla="*/ 64426 w 128852"/>
                <a:gd name="connsiteY14" fmla="*/ 149427 h 149427"/>
                <a:gd name="connsiteX15" fmla="*/ 42951 w 128852"/>
                <a:gd name="connsiteY15" fmla="*/ 149427 h 149427"/>
                <a:gd name="connsiteX16" fmla="*/ 12528 w 128852"/>
                <a:gd name="connsiteY16" fmla="*/ 136900 h 149427"/>
                <a:gd name="connsiteX17" fmla="*/ 0 w 128852"/>
                <a:gd name="connsiteY17" fmla="*/ 106478 h 149427"/>
                <a:gd name="connsiteX18" fmla="*/ 12528 w 128852"/>
                <a:gd name="connsiteY18" fmla="*/ 76056 h 149427"/>
                <a:gd name="connsiteX19" fmla="*/ 42951 w 128852"/>
                <a:gd name="connsiteY19" fmla="*/ 63529 h 149427"/>
                <a:gd name="connsiteX20" fmla="*/ 85902 w 128852"/>
                <a:gd name="connsiteY20" fmla="*/ 63529 h 149427"/>
                <a:gd name="connsiteX21" fmla="*/ 85902 w 128852"/>
                <a:gd name="connsiteY21" fmla="*/ 85898 h 149427"/>
                <a:gd name="connsiteX22" fmla="*/ 64426 w 128852"/>
                <a:gd name="connsiteY22" fmla="*/ 85898 h 149427"/>
                <a:gd name="connsiteX23" fmla="*/ 49215 w 128852"/>
                <a:gd name="connsiteY23" fmla="*/ 92162 h 149427"/>
                <a:gd name="connsiteX24" fmla="*/ 42951 w 128852"/>
                <a:gd name="connsiteY24" fmla="*/ 107373 h 149427"/>
                <a:gd name="connsiteX25" fmla="*/ 49215 w 128852"/>
                <a:gd name="connsiteY25" fmla="*/ 122584 h 149427"/>
                <a:gd name="connsiteX26" fmla="*/ 64426 w 128852"/>
                <a:gd name="connsiteY26" fmla="*/ 128847 h 149427"/>
                <a:gd name="connsiteX27" fmla="*/ 79638 w 128852"/>
                <a:gd name="connsiteY27" fmla="*/ 122584 h 149427"/>
                <a:gd name="connsiteX28" fmla="*/ 85902 w 128852"/>
                <a:gd name="connsiteY28" fmla="*/ 107373 h 149427"/>
                <a:gd name="connsiteX29" fmla="*/ 85902 w 128852"/>
                <a:gd name="connsiteY29" fmla="*/ 85898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8852" h="149427">
                  <a:moveTo>
                    <a:pt x="85902" y="64424"/>
                  </a:moveTo>
                  <a:lnTo>
                    <a:pt x="85902" y="42949"/>
                  </a:lnTo>
                  <a:cubicBezTo>
                    <a:pt x="85902" y="37581"/>
                    <a:pt x="84112" y="32212"/>
                    <a:pt x="79638" y="27738"/>
                  </a:cubicBezTo>
                  <a:cubicBezTo>
                    <a:pt x="75164" y="23264"/>
                    <a:pt x="70690" y="21475"/>
                    <a:pt x="64426" y="21475"/>
                  </a:cubicBezTo>
                  <a:lnTo>
                    <a:pt x="42951" y="21475"/>
                  </a:lnTo>
                  <a:cubicBezTo>
                    <a:pt x="30424" y="21475"/>
                    <a:pt x="23265" y="28633"/>
                    <a:pt x="21476" y="42949"/>
                  </a:cubicBezTo>
                  <a:lnTo>
                    <a:pt x="0" y="42949"/>
                  </a:lnTo>
                  <a:cubicBezTo>
                    <a:pt x="3579" y="14316"/>
                    <a:pt x="17896" y="0"/>
                    <a:pt x="42951" y="0"/>
                  </a:cubicBezTo>
                  <a:lnTo>
                    <a:pt x="85902" y="0"/>
                  </a:lnTo>
                  <a:cubicBezTo>
                    <a:pt x="97535" y="0"/>
                    <a:pt x="107377" y="4474"/>
                    <a:pt x="116325" y="12527"/>
                  </a:cubicBezTo>
                  <a:cubicBezTo>
                    <a:pt x="124379" y="20580"/>
                    <a:pt x="128853" y="31317"/>
                    <a:pt x="128853" y="42949"/>
                  </a:cubicBezTo>
                  <a:lnTo>
                    <a:pt x="128853" y="149427"/>
                  </a:lnTo>
                  <a:lnTo>
                    <a:pt x="85902" y="149427"/>
                  </a:lnTo>
                  <a:lnTo>
                    <a:pt x="85902" y="127953"/>
                  </a:lnTo>
                  <a:cubicBezTo>
                    <a:pt x="84112" y="142269"/>
                    <a:pt x="76954" y="149427"/>
                    <a:pt x="64426" y="149427"/>
                  </a:cubicBezTo>
                  <a:lnTo>
                    <a:pt x="42951" y="149427"/>
                  </a:lnTo>
                  <a:cubicBezTo>
                    <a:pt x="31318" y="149427"/>
                    <a:pt x="21476" y="144953"/>
                    <a:pt x="12528" y="136900"/>
                  </a:cubicBezTo>
                  <a:cubicBezTo>
                    <a:pt x="4474" y="128847"/>
                    <a:pt x="0" y="118110"/>
                    <a:pt x="0" y="106478"/>
                  </a:cubicBezTo>
                  <a:cubicBezTo>
                    <a:pt x="0" y="94846"/>
                    <a:pt x="4474" y="85003"/>
                    <a:pt x="12528" y="76056"/>
                  </a:cubicBezTo>
                  <a:cubicBezTo>
                    <a:pt x="20581" y="68003"/>
                    <a:pt x="31318" y="63529"/>
                    <a:pt x="42951" y="63529"/>
                  </a:cubicBezTo>
                  <a:lnTo>
                    <a:pt x="85902" y="63529"/>
                  </a:lnTo>
                  <a:close/>
                  <a:moveTo>
                    <a:pt x="85902" y="85898"/>
                  </a:moveTo>
                  <a:lnTo>
                    <a:pt x="64426" y="85898"/>
                  </a:lnTo>
                  <a:cubicBezTo>
                    <a:pt x="59058" y="85898"/>
                    <a:pt x="53689" y="87688"/>
                    <a:pt x="49215" y="92162"/>
                  </a:cubicBezTo>
                  <a:cubicBezTo>
                    <a:pt x="44741" y="96636"/>
                    <a:pt x="42951" y="101109"/>
                    <a:pt x="42951" y="107373"/>
                  </a:cubicBezTo>
                  <a:cubicBezTo>
                    <a:pt x="42951" y="113636"/>
                    <a:pt x="44741" y="118110"/>
                    <a:pt x="49215" y="122584"/>
                  </a:cubicBezTo>
                  <a:cubicBezTo>
                    <a:pt x="53689" y="127058"/>
                    <a:pt x="58163" y="128847"/>
                    <a:pt x="64426" y="128847"/>
                  </a:cubicBezTo>
                  <a:cubicBezTo>
                    <a:pt x="70690" y="128847"/>
                    <a:pt x="75164" y="127058"/>
                    <a:pt x="79638" y="122584"/>
                  </a:cubicBezTo>
                  <a:cubicBezTo>
                    <a:pt x="84112" y="118110"/>
                    <a:pt x="85902" y="113636"/>
                    <a:pt x="85902" y="107373"/>
                  </a:cubicBezTo>
                  <a:lnTo>
                    <a:pt x="85902" y="85898"/>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Freeform 15">
              <a:extLst>
                <a:ext uri="{FF2B5EF4-FFF2-40B4-BE49-F238E27FC236}">
                  <a16:creationId xmlns:a16="http://schemas.microsoft.com/office/drawing/2014/main" id="{43DEA17C-A2DA-3A8E-B57E-E28BC9908603}"/>
                </a:ext>
              </a:extLst>
            </p:cNvPr>
            <p:cNvSpPr/>
            <p:nvPr/>
          </p:nvSpPr>
          <p:spPr>
            <a:xfrm>
              <a:off x="1769041" y="0"/>
              <a:ext cx="42950" cy="192376"/>
            </a:xfrm>
            <a:custGeom>
              <a:avLst/>
              <a:gdLst>
                <a:gd name="connsiteX0" fmla="*/ 0 w 42950"/>
                <a:gd name="connsiteY0" fmla="*/ 192376 h 192376"/>
                <a:gd name="connsiteX1" fmla="*/ 0 w 42950"/>
                <a:gd name="connsiteY1" fmla="*/ 0 h 192376"/>
                <a:gd name="connsiteX2" fmla="*/ 42951 w 42950"/>
                <a:gd name="connsiteY2" fmla="*/ 0 h 192376"/>
                <a:gd name="connsiteX3" fmla="*/ 42951 w 42950"/>
                <a:gd name="connsiteY3" fmla="*/ 192376 h 192376"/>
                <a:gd name="connsiteX4" fmla="*/ 0 w 42950"/>
                <a:gd name="connsiteY4" fmla="*/ 192376 h 192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0" h="192376">
                  <a:moveTo>
                    <a:pt x="0" y="192376"/>
                  </a:moveTo>
                  <a:lnTo>
                    <a:pt x="0" y="0"/>
                  </a:lnTo>
                  <a:lnTo>
                    <a:pt x="42951" y="0"/>
                  </a:lnTo>
                  <a:lnTo>
                    <a:pt x="42951" y="192376"/>
                  </a:lnTo>
                  <a:lnTo>
                    <a:pt x="0" y="192376"/>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F44D785B-F6C3-2089-9306-7C494AD45FF2}"/>
                </a:ext>
              </a:extLst>
            </p:cNvPr>
            <p:cNvSpPr/>
            <p:nvPr/>
          </p:nvSpPr>
          <p:spPr>
            <a:xfrm>
              <a:off x="1852258" y="42949"/>
              <a:ext cx="108272" cy="149427"/>
            </a:xfrm>
            <a:custGeom>
              <a:avLst/>
              <a:gdLst>
                <a:gd name="connsiteX0" fmla="*/ 108272 w 108272"/>
                <a:gd name="connsiteY0" fmla="*/ 42949 h 149427"/>
                <a:gd name="connsiteX1" fmla="*/ 86797 w 108272"/>
                <a:gd name="connsiteY1" fmla="*/ 42949 h 149427"/>
                <a:gd name="connsiteX2" fmla="*/ 66216 w 108272"/>
                <a:gd name="connsiteY2" fmla="*/ 21475 h 149427"/>
                <a:gd name="connsiteX3" fmla="*/ 49215 w 108272"/>
                <a:gd name="connsiteY3" fmla="*/ 25949 h 149427"/>
                <a:gd name="connsiteX4" fmla="*/ 43846 w 108272"/>
                <a:gd name="connsiteY4" fmla="*/ 39370 h 149427"/>
                <a:gd name="connsiteX5" fmla="*/ 75164 w 108272"/>
                <a:gd name="connsiteY5" fmla="*/ 65319 h 149427"/>
                <a:gd name="connsiteX6" fmla="*/ 104693 w 108272"/>
                <a:gd name="connsiteY6" fmla="*/ 87688 h 149427"/>
                <a:gd name="connsiteX7" fmla="*/ 108272 w 108272"/>
                <a:gd name="connsiteY7" fmla="*/ 106478 h 149427"/>
                <a:gd name="connsiteX8" fmla="*/ 95745 w 108272"/>
                <a:gd name="connsiteY8" fmla="*/ 136900 h 149427"/>
                <a:gd name="connsiteX9" fmla="*/ 65321 w 108272"/>
                <a:gd name="connsiteY9" fmla="*/ 149427 h 149427"/>
                <a:gd name="connsiteX10" fmla="*/ 43846 w 108272"/>
                <a:gd name="connsiteY10" fmla="*/ 149427 h 149427"/>
                <a:gd name="connsiteX11" fmla="*/ 895 w 108272"/>
                <a:gd name="connsiteY11" fmla="*/ 106478 h 149427"/>
                <a:gd name="connsiteX12" fmla="*/ 22370 w 108272"/>
                <a:gd name="connsiteY12" fmla="*/ 106478 h 149427"/>
                <a:gd name="connsiteX13" fmla="*/ 42056 w 108272"/>
                <a:gd name="connsiteY13" fmla="*/ 127953 h 149427"/>
                <a:gd name="connsiteX14" fmla="*/ 59058 w 108272"/>
                <a:gd name="connsiteY14" fmla="*/ 123479 h 149427"/>
                <a:gd name="connsiteX15" fmla="*/ 64426 w 108272"/>
                <a:gd name="connsiteY15" fmla="*/ 110057 h 149427"/>
                <a:gd name="connsiteX16" fmla="*/ 33108 w 108272"/>
                <a:gd name="connsiteY16" fmla="*/ 84109 h 149427"/>
                <a:gd name="connsiteX17" fmla="*/ 3579 w 108272"/>
                <a:gd name="connsiteY17" fmla="*/ 61740 h 149427"/>
                <a:gd name="connsiteX18" fmla="*/ 0 w 108272"/>
                <a:gd name="connsiteY18" fmla="*/ 42949 h 149427"/>
                <a:gd name="connsiteX19" fmla="*/ 12528 w 108272"/>
                <a:gd name="connsiteY19" fmla="*/ 12527 h 149427"/>
                <a:gd name="connsiteX20" fmla="*/ 42951 w 108272"/>
                <a:gd name="connsiteY20" fmla="*/ 0 h 149427"/>
                <a:gd name="connsiteX21" fmla="*/ 64426 w 108272"/>
                <a:gd name="connsiteY21" fmla="*/ 0 h 149427"/>
                <a:gd name="connsiteX22" fmla="*/ 108272 w 108272"/>
                <a:gd name="connsiteY22" fmla="*/ 42949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8272" h="149427">
                  <a:moveTo>
                    <a:pt x="108272" y="42949"/>
                  </a:moveTo>
                  <a:lnTo>
                    <a:pt x="86797" y="42949"/>
                  </a:lnTo>
                  <a:cubicBezTo>
                    <a:pt x="85007" y="28633"/>
                    <a:pt x="77849" y="21475"/>
                    <a:pt x="66216" y="21475"/>
                  </a:cubicBezTo>
                  <a:cubicBezTo>
                    <a:pt x="59058" y="21475"/>
                    <a:pt x="52794" y="23264"/>
                    <a:pt x="49215" y="25949"/>
                  </a:cubicBezTo>
                  <a:cubicBezTo>
                    <a:pt x="45635" y="28633"/>
                    <a:pt x="43846" y="33107"/>
                    <a:pt x="43846" y="39370"/>
                  </a:cubicBezTo>
                  <a:cubicBezTo>
                    <a:pt x="43846" y="45633"/>
                    <a:pt x="54583" y="54581"/>
                    <a:pt x="75164" y="65319"/>
                  </a:cubicBezTo>
                  <a:cubicBezTo>
                    <a:pt x="92166" y="74266"/>
                    <a:pt x="102009" y="82319"/>
                    <a:pt x="104693" y="87688"/>
                  </a:cubicBezTo>
                  <a:cubicBezTo>
                    <a:pt x="107377" y="93951"/>
                    <a:pt x="108272" y="100215"/>
                    <a:pt x="108272" y="106478"/>
                  </a:cubicBezTo>
                  <a:cubicBezTo>
                    <a:pt x="108272" y="118110"/>
                    <a:pt x="103798" y="127953"/>
                    <a:pt x="95745" y="136900"/>
                  </a:cubicBezTo>
                  <a:cubicBezTo>
                    <a:pt x="87692" y="144953"/>
                    <a:pt x="76954" y="149427"/>
                    <a:pt x="65321" y="149427"/>
                  </a:cubicBezTo>
                  <a:lnTo>
                    <a:pt x="43846" y="149427"/>
                  </a:lnTo>
                  <a:cubicBezTo>
                    <a:pt x="15212" y="149427"/>
                    <a:pt x="895" y="135111"/>
                    <a:pt x="895" y="106478"/>
                  </a:cubicBezTo>
                  <a:lnTo>
                    <a:pt x="22370" y="106478"/>
                  </a:lnTo>
                  <a:cubicBezTo>
                    <a:pt x="24160" y="120794"/>
                    <a:pt x="30424" y="127953"/>
                    <a:pt x="42056" y="127953"/>
                  </a:cubicBezTo>
                  <a:cubicBezTo>
                    <a:pt x="50109" y="127953"/>
                    <a:pt x="55478" y="126163"/>
                    <a:pt x="59058" y="123479"/>
                  </a:cubicBezTo>
                  <a:cubicBezTo>
                    <a:pt x="62637" y="120794"/>
                    <a:pt x="64426" y="116320"/>
                    <a:pt x="64426" y="110057"/>
                  </a:cubicBezTo>
                  <a:cubicBezTo>
                    <a:pt x="64426" y="103794"/>
                    <a:pt x="53689" y="95741"/>
                    <a:pt x="33108" y="84109"/>
                  </a:cubicBezTo>
                  <a:cubicBezTo>
                    <a:pt x="16107" y="75161"/>
                    <a:pt x="6264" y="67108"/>
                    <a:pt x="3579" y="61740"/>
                  </a:cubicBezTo>
                  <a:cubicBezTo>
                    <a:pt x="895" y="55476"/>
                    <a:pt x="0" y="49213"/>
                    <a:pt x="0" y="42949"/>
                  </a:cubicBezTo>
                  <a:cubicBezTo>
                    <a:pt x="0" y="31317"/>
                    <a:pt x="4474" y="21475"/>
                    <a:pt x="12528" y="12527"/>
                  </a:cubicBezTo>
                  <a:cubicBezTo>
                    <a:pt x="20581" y="4474"/>
                    <a:pt x="31318" y="0"/>
                    <a:pt x="42951" y="0"/>
                  </a:cubicBezTo>
                  <a:lnTo>
                    <a:pt x="64426" y="0"/>
                  </a:lnTo>
                  <a:cubicBezTo>
                    <a:pt x="92166" y="0"/>
                    <a:pt x="106483" y="14316"/>
                    <a:pt x="108272" y="42949"/>
                  </a:cubicBez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6" name="Rectangle 35">
            <a:extLst>
              <a:ext uri="{FF2B5EF4-FFF2-40B4-BE49-F238E27FC236}">
                <a16:creationId xmlns:a16="http://schemas.microsoft.com/office/drawing/2014/main" id="{BFDDB2A3-15A5-365E-0929-1C8FD7555108}"/>
              </a:ext>
            </a:extLst>
          </p:cNvPr>
          <p:cNvSpPr/>
          <p:nvPr/>
        </p:nvSpPr>
        <p:spPr>
          <a:xfrm flipH="1">
            <a:off x="0" y="6412089"/>
            <a:ext cx="12192000" cy="445911"/>
          </a:xfrm>
          <a:prstGeom prst="rect">
            <a:avLst/>
          </a:prstGeom>
          <a:solidFill>
            <a:srgbClr val="C3CF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Graphic 38">
            <a:extLst>
              <a:ext uri="{FF2B5EF4-FFF2-40B4-BE49-F238E27FC236}">
                <a16:creationId xmlns:a16="http://schemas.microsoft.com/office/drawing/2014/main" id="{ABCB1657-97C6-FE60-E033-8916A83BE02B}"/>
              </a:ext>
            </a:extLst>
          </p:cNvPr>
          <p:cNvSpPr/>
          <p:nvPr/>
        </p:nvSpPr>
        <p:spPr>
          <a:xfrm>
            <a:off x="11819217"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3CFCF"/>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Graphic 38">
            <a:extLst>
              <a:ext uri="{FF2B5EF4-FFF2-40B4-BE49-F238E27FC236}">
                <a16:creationId xmlns:a16="http://schemas.microsoft.com/office/drawing/2014/main" id="{4AAA957B-0DB9-FE1A-3BEE-92AFD64CBCB7}"/>
              </a:ext>
            </a:extLst>
          </p:cNvPr>
          <p:cNvSpPr/>
          <p:nvPr/>
        </p:nvSpPr>
        <p:spPr>
          <a:xfrm flipH="1">
            <a:off x="0"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3CFCF"/>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Graphic 38">
            <a:extLst>
              <a:ext uri="{FF2B5EF4-FFF2-40B4-BE49-F238E27FC236}">
                <a16:creationId xmlns:a16="http://schemas.microsoft.com/office/drawing/2014/main" id="{715D4037-A001-13FC-4814-FD250E2D2F77}"/>
              </a:ext>
            </a:extLst>
          </p:cNvPr>
          <p:cNvSpPr/>
          <p:nvPr/>
        </p:nvSpPr>
        <p:spPr>
          <a:xfrm flipV="1">
            <a:off x="11819217"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E4F0F0"/>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Graphic 38">
            <a:extLst>
              <a:ext uri="{FF2B5EF4-FFF2-40B4-BE49-F238E27FC236}">
                <a16:creationId xmlns:a16="http://schemas.microsoft.com/office/drawing/2014/main" id="{CD6122C4-0989-0FB0-7442-ECAE33E9BD04}"/>
              </a:ext>
            </a:extLst>
          </p:cNvPr>
          <p:cNvSpPr/>
          <p:nvPr/>
        </p:nvSpPr>
        <p:spPr>
          <a:xfrm flipH="1" flipV="1">
            <a:off x="0"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E4F0F0"/>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Rectangle 26">
            <a:extLst>
              <a:ext uri="{FF2B5EF4-FFF2-40B4-BE49-F238E27FC236}">
                <a16:creationId xmlns:a16="http://schemas.microsoft.com/office/drawing/2014/main" id="{269A5CD7-E384-5629-648F-B5529A54C974}"/>
              </a:ext>
            </a:extLst>
          </p:cNvPr>
          <p:cNvSpPr/>
          <p:nvPr/>
        </p:nvSpPr>
        <p:spPr>
          <a:xfrm>
            <a:off x="206585" y="1506187"/>
            <a:ext cx="8008306" cy="44882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28" name="Group 27">
            <a:extLst>
              <a:ext uri="{FF2B5EF4-FFF2-40B4-BE49-F238E27FC236}">
                <a16:creationId xmlns:a16="http://schemas.microsoft.com/office/drawing/2014/main" id="{C81FE263-E3B3-EA26-58CE-3B9F5D67BE0C}"/>
              </a:ext>
            </a:extLst>
          </p:cNvPr>
          <p:cNvGrpSpPr/>
          <p:nvPr/>
        </p:nvGrpSpPr>
        <p:grpSpPr>
          <a:xfrm>
            <a:off x="8835278" y="169487"/>
            <a:ext cx="3194991" cy="3200400"/>
            <a:chOff x="8835278" y="169487"/>
            <a:chExt cx="3194991" cy="3200400"/>
          </a:xfrm>
          <a:solidFill>
            <a:srgbClr val="E4F0F0"/>
          </a:solidFill>
        </p:grpSpPr>
        <p:sp>
          <p:nvSpPr>
            <p:cNvPr id="29" name="Graphic 38">
              <a:extLst>
                <a:ext uri="{FF2B5EF4-FFF2-40B4-BE49-F238E27FC236}">
                  <a16:creationId xmlns:a16="http://schemas.microsoft.com/office/drawing/2014/main" id="{A1DC396E-7866-3472-B7C1-DD3731731925}"/>
                </a:ext>
              </a:extLst>
            </p:cNvPr>
            <p:cNvSpPr/>
            <p:nvPr/>
          </p:nvSpPr>
          <p:spPr>
            <a:xfrm>
              <a:off x="11795505"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Graphic 38">
              <a:extLst>
                <a:ext uri="{FF2B5EF4-FFF2-40B4-BE49-F238E27FC236}">
                  <a16:creationId xmlns:a16="http://schemas.microsoft.com/office/drawing/2014/main" id="{9CBA3860-4DCB-F436-0B51-2E116E35039A}"/>
                </a:ext>
              </a:extLst>
            </p:cNvPr>
            <p:cNvSpPr/>
            <p:nvPr/>
          </p:nvSpPr>
          <p:spPr>
            <a:xfrm flipH="1">
              <a:off x="8835278"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 name="Graphic 38">
              <a:extLst>
                <a:ext uri="{FF2B5EF4-FFF2-40B4-BE49-F238E27FC236}">
                  <a16:creationId xmlns:a16="http://schemas.microsoft.com/office/drawing/2014/main" id="{2B9EC079-7E24-4DD0-7D2A-3B458CE9147E}"/>
                </a:ext>
              </a:extLst>
            </p:cNvPr>
            <p:cNvSpPr/>
            <p:nvPr/>
          </p:nvSpPr>
          <p:spPr>
            <a:xfrm flipV="1">
              <a:off x="11795505"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 name="Graphic 38">
              <a:extLst>
                <a:ext uri="{FF2B5EF4-FFF2-40B4-BE49-F238E27FC236}">
                  <a16:creationId xmlns:a16="http://schemas.microsoft.com/office/drawing/2014/main" id="{935FA455-6987-C728-B690-532EAB2828C1}"/>
                </a:ext>
              </a:extLst>
            </p:cNvPr>
            <p:cNvSpPr/>
            <p:nvPr/>
          </p:nvSpPr>
          <p:spPr>
            <a:xfrm flipH="1" flipV="1">
              <a:off x="8835278"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3897615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DDBA0"/>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4947770-B603-216D-F99E-1A96123F7418}"/>
              </a:ext>
            </a:extLst>
          </p:cNvPr>
          <p:cNvGrpSpPr/>
          <p:nvPr/>
        </p:nvGrpSpPr>
        <p:grpSpPr>
          <a:xfrm>
            <a:off x="8840133" y="169496"/>
            <a:ext cx="3183269" cy="3200391"/>
            <a:chOff x="0" y="0"/>
            <a:chExt cx="1554480" cy="1562736"/>
          </a:xfrm>
          <a:effectLst/>
        </p:grpSpPr>
        <p:grpSp>
          <p:nvGrpSpPr>
            <p:cNvPr id="18" name="Group 17">
              <a:extLst>
                <a:ext uri="{FF2B5EF4-FFF2-40B4-BE49-F238E27FC236}">
                  <a16:creationId xmlns:a16="http://schemas.microsoft.com/office/drawing/2014/main" id="{FC5A6F1F-9EAC-C9B6-1113-2F3BC0ED033A}"/>
                </a:ext>
              </a:extLst>
            </p:cNvPr>
            <p:cNvGrpSpPr/>
            <p:nvPr/>
          </p:nvGrpSpPr>
          <p:grpSpPr>
            <a:xfrm>
              <a:off x="0" y="0"/>
              <a:ext cx="1554480" cy="1562736"/>
              <a:chOff x="0" y="-9085"/>
              <a:chExt cx="1679486" cy="1676997"/>
            </a:xfrm>
          </p:grpSpPr>
          <p:sp>
            <p:nvSpPr>
              <p:cNvPr id="23" name="Rectangle 22">
                <a:extLst>
                  <a:ext uri="{FF2B5EF4-FFF2-40B4-BE49-F238E27FC236}">
                    <a16:creationId xmlns:a16="http://schemas.microsoft.com/office/drawing/2014/main" id="{8AFD9A6D-D27E-F0CA-3D44-E2283E44F9C4}"/>
                  </a:ext>
                </a:extLst>
              </p:cNvPr>
              <p:cNvSpPr/>
              <p:nvPr/>
            </p:nvSpPr>
            <p:spPr>
              <a:xfrm>
                <a:off x="856526" y="844952"/>
                <a:ext cx="822960" cy="82296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a:extLst>
                  <a:ext uri="{FF2B5EF4-FFF2-40B4-BE49-F238E27FC236}">
                    <a16:creationId xmlns:a16="http://schemas.microsoft.com/office/drawing/2014/main" id="{8DE102C7-E7CF-6944-0240-3E5F01211738}"/>
                  </a:ext>
                </a:extLst>
              </p:cNvPr>
              <p:cNvSpPr/>
              <p:nvPr/>
            </p:nvSpPr>
            <p:spPr>
              <a:xfrm>
                <a:off x="0" y="844952"/>
                <a:ext cx="822960" cy="822960"/>
              </a:xfrm>
              <a:prstGeom prst="rect">
                <a:avLst/>
              </a:prstGeom>
              <a:solidFill>
                <a:srgbClr val="D0CE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Rectangle 24">
                <a:extLst>
                  <a:ext uri="{FF2B5EF4-FFF2-40B4-BE49-F238E27FC236}">
                    <a16:creationId xmlns:a16="http://schemas.microsoft.com/office/drawing/2014/main" id="{F0570E8E-20C5-97F5-5B5D-FEE6D6E7D38E}"/>
                  </a:ext>
                </a:extLst>
              </p:cNvPr>
              <p:cNvSpPr/>
              <p:nvPr/>
            </p:nvSpPr>
            <p:spPr>
              <a:xfrm>
                <a:off x="856526" y="-9085"/>
                <a:ext cx="822960" cy="822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Oval 25">
                <a:extLst>
                  <a:ext uri="{FF2B5EF4-FFF2-40B4-BE49-F238E27FC236}">
                    <a16:creationId xmlns:a16="http://schemas.microsoft.com/office/drawing/2014/main" id="{5919DC7E-C78B-EAFA-F93F-5973CD09D50B}"/>
                  </a:ext>
                </a:extLst>
              </p:cNvPr>
              <p:cNvSpPr/>
              <p:nvPr/>
            </p:nvSpPr>
            <p:spPr>
              <a:xfrm>
                <a:off x="0" y="-9085"/>
                <a:ext cx="822960" cy="82296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9" name="Freeform 18">
              <a:extLst>
                <a:ext uri="{FF2B5EF4-FFF2-40B4-BE49-F238E27FC236}">
                  <a16:creationId xmlns:a16="http://schemas.microsoft.com/office/drawing/2014/main" id="{5D28BB0C-18C4-60DD-7964-3A1E9ECBBA1D}"/>
                </a:ext>
              </a:extLst>
            </p:cNvPr>
            <p:cNvSpPr/>
            <p:nvPr/>
          </p:nvSpPr>
          <p:spPr>
            <a:xfrm>
              <a:off x="219919" y="185195"/>
              <a:ext cx="342900" cy="476250"/>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rgbClr val="DDDBA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Freeform 19">
              <a:extLst>
                <a:ext uri="{FF2B5EF4-FFF2-40B4-BE49-F238E27FC236}">
                  <a16:creationId xmlns:a16="http://schemas.microsoft.com/office/drawing/2014/main" id="{8C6E8285-0DF4-AD9C-668B-EDC07DEE7D93}"/>
                </a:ext>
              </a:extLst>
            </p:cNvPr>
            <p:cNvSpPr/>
            <p:nvPr/>
          </p:nvSpPr>
          <p:spPr>
            <a:xfrm>
              <a:off x="844951" y="196770"/>
              <a:ext cx="651510" cy="455930"/>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Freeform 20">
              <a:extLst>
                <a:ext uri="{FF2B5EF4-FFF2-40B4-BE49-F238E27FC236}">
                  <a16:creationId xmlns:a16="http://schemas.microsoft.com/office/drawing/2014/main" id="{799AA1DF-F1A5-96FA-9300-BAF5FE6B5330}"/>
                </a:ext>
              </a:extLst>
            </p:cNvPr>
            <p:cNvSpPr/>
            <p:nvPr/>
          </p:nvSpPr>
          <p:spPr>
            <a:xfrm>
              <a:off x="196769" y="960699"/>
              <a:ext cx="387322" cy="498401"/>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Freeform 21">
              <a:extLst>
                <a:ext uri="{FF2B5EF4-FFF2-40B4-BE49-F238E27FC236}">
                  <a16:creationId xmlns:a16="http://schemas.microsoft.com/office/drawing/2014/main" id="{AA14FDFE-D24B-B9AA-7485-D15AEBCF901E}"/>
                </a:ext>
              </a:extLst>
            </p:cNvPr>
            <p:cNvSpPr/>
            <p:nvPr/>
          </p:nvSpPr>
          <p:spPr>
            <a:xfrm>
              <a:off x="1053296" y="879676"/>
              <a:ext cx="262255" cy="584200"/>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6" name="Rectangle 35">
            <a:extLst>
              <a:ext uri="{FF2B5EF4-FFF2-40B4-BE49-F238E27FC236}">
                <a16:creationId xmlns:a16="http://schemas.microsoft.com/office/drawing/2014/main" id="{BFDDB2A3-15A5-365E-0929-1C8FD7555108}"/>
              </a:ext>
            </a:extLst>
          </p:cNvPr>
          <p:cNvSpPr/>
          <p:nvPr/>
        </p:nvSpPr>
        <p:spPr>
          <a:xfrm flipH="1">
            <a:off x="0" y="6412089"/>
            <a:ext cx="12192000" cy="445911"/>
          </a:xfrm>
          <a:prstGeom prst="rect">
            <a:avLst/>
          </a:prstGeom>
          <a:solidFill>
            <a:srgbClr val="B5B3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Graphic 38">
            <a:extLst>
              <a:ext uri="{FF2B5EF4-FFF2-40B4-BE49-F238E27FC236}">
                <a16:creationId xmlns:a16="http://schemas.microsoft.com/office/drawing/2014/main" id="{ABCB1657-97C6-FE60-E033-8916A83BE02B}"/>
              </a:ext>
            </a:extLst>
          </p:cNvPr>
          <p:cNvSpPr/>
          <p:nvPr/>
        </p:nvSpPr>
        <p:spPr>
          <a:xfrm>
            <a:off x="11819217"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B5B385"/>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Graphic 38">
            <a:extLst>
              <a:ext uri="{FF2B5EF4-FFF2-40B4-BE49-F238E27FC236}">
                <a16:creationId xmlns:a16="http://schemas.microsoft.com/office/drawing/2014/main" id="{4AAA957B-0DB9-FE1A-3BEE-92AFD64CBCB7}"/>
              </a:ext>
            </a:extLst>
          </p:cNvPr>
          <p:cNvSpPr/>
          <p:nvPr/>
        </p:nvSpPr>
        <p:spPr>
          <a:xfrm flipH="1">
            <a:off x="196" y="-1"/>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B5B385"/>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29" name="Graphic 128">
            <a:extLst>
              <a:ext uri="{FF2B5EF4-FFF2-40B4-BE49-F238E27FC236}">
                <a16:creationId xmlns:a16="http://schemas.microsoft.com/office/drawing/2014/main" id="{689477EF-3624-9B99-C51A-87CD9F116A6A}"/>
              </a:ext>
            </a:extLst>
          </p:cNvPr>
          <p:cNvGrpSpPr>
            <a:grpSpLocks noChangeAspect="1"/>
          </p:cNvGrpSpPr>
          <p:nvPr/>
        </p:nvGrpSpPr>
        <p:grpSpPr>
          <a:xfrm>
            <a:off x="412676" y="372684"/>
            <a:ext cx="3779497" cy="731520"/>
            <a:chOff x="0" y="0"/>
            <a:chExt cx="1335404" cy="259080"/>
          </a:xfrm>
          <a:solidFill>
            <a:srgbClr val="000000"/>
          </a:solidFill>
        </p:grpSpPr>
        <p:sp>
          <p:nvSpPr>
            <p:cNvPr id="31" name="Freeform 30">
              <a:extLst>
                <a:ext uri="{FF2B5EF4-FFF2-40B4-BE49-F238E27FC236}">
                  <a16:creationId xmlns:a16="http://schemas.microsoft.com/office/drawing/2014/main" id="{9EC9A14C-AB66-1AC0-B52A-74E99A55ACC1}"/>
                </a:ext>
              </a:extLst>
            </p:cNvPr>
            <p:cNvSpPr/>
            <p:nvPr/>
          </p:nvSpPr>
          <p:spPr>
            <a:xfrm>
              <a:off x="0" y="43816"/>
              <a:ext cx="107632" cy="149542"/>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 name="Freeform 31">
              <a:extLst>
                <a:ext uri="{FF2B5EF4-FFF2-40B4-BE49-F238E27FC236}">
                  <a16:creationId xmlns:a16="http://schemas.microsoft.com/office/drawing/2014/main" id="{323C6A30-200B-60F8-2175-154A909F21F9}"/>
                </a:ext>
              </a:extLst>
            </p:cNvPr>
            <p:cNvSpPr/>
            <p:nvPr/>
          </p:nvSpPr>
          <p:spPr>
            <a:xfrm>
              <a:off x="150495" y="0"/>
              <a:ext cx="86677" cy="194310"/>
            </a:xfrm>
            <a:custGeom>
              <a:avLst/>
              <a:gdLst>
                <a:gd name="connsiteX0" fmla="*/ 21907 w 86677"/>
                <a:gd name="connsiteY0" fmla="*/ 0 h 194310"/>
                <a:gd name="connsiteX1" fmla="*/ 64770 w 86677"/>
                <a:gd name="connsiteY1" fmla="*/ 0 h 194310"/>
                <a:gd name="connsiteX2" fmla="*/ 64770 w 86677"/>
                <a:gd name="connsiteY2" fmla="*/ 42863 h 194310"/>
                <a:gd name="connsiteX3" fmla="*/ 86678 w 86677"/>
                <a:gd name="connsiteY3" fmla="*/ 42863 h 194310"/>
                <a:gd name="connsiteX4" fmla="*/ 86678 w 86677"/>
                <a:gd name="connsiteY4" fmla="*/ 64770 h 194310"/>
                <a:gd name="connsiteX5" fmla="*/ 64770 w 86677"/>
                <a:gd name="connsiteY5" fmla="*/ 64770 h 194310"/>
                <a:gd name="connsiteX6" fmla="*/ 64770 w 86677"/>
                <a:gd name="connsiteY6" fmla="*/ 150495 h 194310"/>
                <a:gd name="connsiteX7" fmla="*/ 71438 w 86677"/>
                <a:gd name="connsiteY7" fmla="*/ 166688 h 194310"/>
                <a:gd name="connsiteX8" fmla="*/ 83820 w 86677"/>
                <a:gd name="connsiteY8" fmla="*/ 172403 h 194310"/>
                <a:gd name="connsiteX9" fmla="*/ 85725 w 86677"/>
                <a:gd name="connsiteY9" fmla="*/ 172403 h 194310"/>
                <a:gd name="connsiteX10" fmla="*/ 85725 w 86677"/>
                <a:gd name="connsiteY10" fmla="*/ 194310 h 194310"/>
                <a:gd name="connsiteX11" fmla="*/ 63818 w 86677"/>
                <a:gd name="connsiteY11" fmla="*/ 194310 h 194310"/>
                <a:gd name="connsiteX12" fmla="*/ 33338 w 86677"/>
                <a:gd name="connsiteY12" fmla="*/ 181928 h 194310"/>
                <a:gd name="connsiteX13" fmla="*/ 20955 w 86677"/>
                <a:gd name="connsiteY13" fmla="*/ 151448 h 194310"/>
                <a:gd name="connsiteX14" fmla="*/ 20955 w 86677"/>
                <a:gd name="connsiteY14" fmla="*/ 65723 h 194310"/>
                <a:gd name="connsiteX15" fmla="*/ 0 w 86677"/>
                <a:gd name="connsiteY15" fmla="*/ 65723 h 194310"/>
                <a:gd name="connsiteX16" fmla="*/ 0 w 86677"/>
                <a:gd name="connsiteY16" fmla="*/ 43815 h 194310"/>
                <a:gd name="connsiteX17" fmla="*/ 21907 w 86677"/>
                <a:gd name="connsiteY17" fmla="*/ 43815 h 194310"/>
                <a:gd name="connsiteX18" fmla="*/ 21907 w 86677"/>
                <a:gd name="connsiteY18" fmla="*/ 0 h 19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6677" h="194310">
                  <a:moveTo>
                    <a:pt x="21907" y="0"/>
                  </a:moveTo>
                  <a:lnTo>
                    <a:pt x="64770" y="0"/>
                  </a:lnTo>
                  <a:lnTo>
                    <a:pt x="64770" y="42863"/>
                  </a:lnTo>
                  <a:lnTo>
                    <a:pt x="86678" y="42863"/>
                  </a:lnTo>
                  <a:lnTo>
                    <a:pt x="86678" y="64770"/>
                  </a:lnTo>
                  <a:lnTo>
                    <a:pt x="64770" y="64770"/>
                  </a:lnTo>
                  <a:lnTo>
                    <a:pt x="64770" y="150495"/>
                  </a:lnTo>
                  <a:cubicBezTo>
                    <a:pt x="64770" y="157163"/>
                    <a:pt x="66675" y="162878"/>
                    <a:pt x="71438" y="166688"/>
                  </a:cubicBezTo>
                  <a:cubicBezTo>
                    <a:pt x="76200" y="170498"/>
                    <a:pt x="80010" y="172403"/>
                    <a:pt x="83820" y="172403"/>
                  </a:cubicBezTo>
                  <a:lnTo>
                    <a:pt x="85725" y="172403"/>
                  </a:lnTo>
                  <a:lnTo>
                    <a:pt x="85725" y="194310"/>
                  </a:lnTo>
                  <a:lnTo>
                    <a:pt x="63818" y="194310"/>
                  </a:lnTo>
                  <a:cubicBezTo>
                    <a:pt x="52388" y="194310"/>
                    <a:pt x="41910" y="190500"/>
                    <a:pt x="33338" y="181928"/>
                  </a:cubicBezTo>
                  <a:cubicBezTo>
                    <a:pt x="24765" y="173355"/>
                    <a:pt x="20955" y="162878"/>
                    <a:pt x="20955" y="151448"/>
                  </a:cubicBezTo>
                  <a:lnTo>
                    <a:pt x="20955" y="65723"/>
                  </a:lnTo>
                  <a:lnTo>
                    <a:pt x="0" y="65723"/>
                  </a:lnTo>
                  <a:lnTo>
                    <a:pt x="0" y="43815"/>
                  </a:lnTo>
                  <a:lnTo>
                    <a:pt x="21907" y="43815"/>
                  </a:lnTo>
                  <a:lnTo>
                    <a:pt x="21907"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3" name="Freeform 32">
              <a:extLst>
                <a:ext uri="{FF2B5EF4-FFF2-40B4-BE49-F238E27FC236}">
                  <a16:creationId xmlns:a16="http://schemas.microsoft.com/office/drawing/2014/main" id="{CEFBE46A-A507-7DFA-65F8-46E18EFD20B7}"/>
                </a:ext>
              </a:extLst>
            </p:cNvPr>
            <p:cNvSpPr/>
            <p:nvPr/>
          </p:nvSpPr>
          <p:spPr>
            <a:xfrm>
              <a:off x="280035" y="43816"/>
              <a:ext cx="107632" cy="150495"/>
            </a:xfrm>
            <a:custGeom>
              <a:avLst/>
              <a:gdLst>
                <a:gd name="connsiteX0" fmla="*/ 42863 w 107632"/>
                <a:gd name="connsiteY0" fmla="*/ 150495 h 150495"/>
                <a:gd name="connsiteX1" fmla="*/ 0 w 107632"/>
                <a:gd name="connsiteY1" fmla="*/ 150495 h 150495"/>
                <a:gd name="connsiteX2" fmla="*/ 0 w 107632"/>
                <a:gd name="connsiteY2" fmla="*/ 0 h 150495"/>
                <a:gd name="connsiteX3" fmla="*/ 42863 w 107632"/>
                <a:gd name="connsiteY3" fmla="*/ 0 h 150495"/>
                <a:gd name="connsiteX4" fmla="*/ 42863 w 107632"/>
                <a:gd name="connsiteY4" fmla="*/ 42863 h 150495"/>
                <a:gd name="connsiteX5" fmla="*/ 56197 w 107632"/>
                <a:gd name="connsiteY5" fmla="*/ 10477 h 150495"/>
                <a:gd name="connsiteX6" fmla="*/ 85725 w 107632"/>
                <a:gd name="connsiteY6" fmla="*/ 0 h 150495"/>
                <a:gd name="connsiteX7" fmla="*/ 107632 w 107632"/>
                <a:gd name="connsiteY7" fmla="*/ 0 h 150495"/>
                <a:gd name="connsiteX8" fmla="*/ 107632 w 107632"/>
                <a:gd name="connsiteY8" fmla="*/ 42863 h 150495"/>
                <a:gd name="connsiteX9" fmla="*/ 64770 w 107632"/>
                <a:gd name="connsiteY9" fmla="*/ 42863 h 150495"/>
                <a:gd name="connsiteX10" fmla="*/ 49530 w 107632"/>
                <a:gd name="connsiteY10" fmla="*/ 49530 h 150495"/>
                <a:gd name="connsiteX11" fmla="*/ 42863 w 107632"/>
                <a:gd name="connsiteY11" fmla="*/ 64770 h 150495"/>
                <a:gd name="connsiteX12" fmla="*/ 42863 w 107632"/>
                <a:gd name="connsiteY12" fmla="*/ 150495 h 150495"/>
                <a:gd name="connsiteX13" fmla="*/ 42863 w 107632"/>
                <a:gd name="connsiteY13" fmla="*/ 15049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632" h="150495">
                  <a:moveTo>
                    <a:pt x="42863" y="150495"/>
                  </a:moveTo>
                  <a:lnTo>
                    <a:pt x="0" y="150495"/>
                  </a:lnTo>
                  <a:lnTo>
                    <a:pt x="0" y="0"/>
                  </a:lnTo>
                  <a:lnTo>
                    <a:pt x="42863" y="0"/>
                  </a:lnTo>
                  <a:lnTo>
                    <a:pt x="42863" y="42863"/>
                  </a:lnTo>
                  <a:cubicBezTo>
                    <a:pt x="44767" y="28575"/>
                    <a:pt x="48578" y="18097"/>
                    <a:pt x="56197" y="10477"/>
                  </a:cubicBezTo>
                  <a:cubicBezTo>
                    <a:pt x="63817" y="2858"/>
                    <a:pt x="73342" y="0"/>
                    <a:pt x="85725" y="0"/>
                  </a:cubicBezTo>
                  <a:lnTo>
                    <a:pt x="107632" y="0"/>
                  </a:lnTo>
                  <a:lnTo>
                    <a:pt x="107632" y="42863"/>
                  </a:lnTo>
                  <a:lnTo>
                    <a:pt x="64770" y="42863"/>
                  </a:lnTo>
                  <a:cubicBezTo>
                    <a:pt x="59055" y="42863"/>
                    <a:pt x="54292" y="44767"/>
                    <a:pt x="49530" y="49530"/>
                  </a:cubicBezTo>
                  <a:cubicBezTo>
                    <a:pt x="45720" y="53340"/>
                    <a:pt x="42863" y="59055"/>
                    <a:pt x="42863" y="64770"/>
                  </a:cubicBezTo>
                  <a:lnTo>
                    <a:pt x="42863" y="150495"/>
                  </a:lnTo>
                  <a:lnTo>
                    <a:pt x="42863" y="15049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Freeform 33">
              <a:extLst>
                <a:ext uri="{FF2B5EF4-FFF2-40B4-BE49-F238E27FC236}">
                  <a16:creationId xmlns:a16="http://schemas.microsoft.com/office/drawing/2014/main" id="{CC8B5FB3-FA2C-469B-8302-31A725920F2B}"/>
                </a:ext>
              </a:extLst>
            </p:cNvPr>
            <p:cNvSpPr/>
            <p:nvPr/>
          </p:nvSpPr>
          <p:spPr>
            <a:xfrm>
              <a:off x="411479" y="43816"/>
              <a:ext cx="128587" cy="150495"/>
            </a:xfrm>
            <a:custGeom>
              <a:avLst/>
              <a:gdLst>
                <a:gd name="connsiteX0" fmla="*/ 126683 w 128587"/>
                <a:gd name="connsiteY0" fmla="*/ 85725 h 150495"/>
                <a:gd name="connsiteX1" fmla="*/ 40958 w 128587"/>
                <a:gd name="connsiteY1" fmla="*/ 85725 h 150495"/>
                <a:gd name="connsiteX2" fmla="*/ 40958 w 128587"/>
                <a:gd name="connsiteY2" fmla="*/ 107633 h 150495"/>
                <a:gd name="connsiteX3" fmla="*/ 47625 w 128587"/>
                <a:gd name="connsiteY3" fmla="*/ 122872 h 150495"/>
                <a:gd name="connsiteX4" fmla="*/ 62865 w 128587"/>
                <a:gd name="connsiteY4" fmla="*/ 129540 h 150495"/>
                <a:gd name="connsiteX5" fmla="*/ 84772 w 128587"/>
                <a:gd name="connsiteY5" fmla="*/ 129540 h 150495"/>
                <a:gd name="connsiteX6" fmla="*/ 106680 w 128587"/>
                <a:gd name="connsiteY6" fmla="*/ 107633 h 150495"/>
                <a:gd name="connsiteX7" fmla="*/ 128588 w 128587"/>
                <a:gd name="connsiteY7" fmla="*/ 107633 h 150495"/>
                <a:gd name="connsiteX8" fmla="*/ 85725 w 128587"/>
                <a:gd name="connsiteY8" fmla="*/ 150495 h 150495"/>
                <a:gd name="connsiteX9" fmla="*/ 42863 w 128587"/>
                <a:gd name="connsiteY9" fmla="*/ 150495 h 150495"/>
                <a:gd name="connsiteX10" fmla="*/ 12383 w 128587"/>
                <a:gd name="connsiteY10" fmla="*/ 138113 h 150495"/>
                <a:gd name="connsiteX11" fmla="*/ 0 w 128587"/>
                <a:gd name="connsiteY11" fmla="*/ 107633 h 150495"/>
                <a:gd name="connsiteX12" fmla="*/ 0 w 128587"/>
                <a:gd name="connsiteY12" fmla="*/ 42863 h 150495"/>
                <a:gd name="connsiteX13" fmla="*/ 12383 w 128587"/>
                <a:gd name="connsiteY13" fmla="*/ 12383 h 150495"/>
                <a:gd name="connsiteX14" fmla="*/ 42863 w 128587"/>
                <a:gd name="connsiteY14" fmla="*/ 0 h 150495"/>
                <a:gd name="connsiteX15" fmla="*/ 85725 w 128587"/>
                <a:gd name="connsiteY15" fmla="*/ 0 h 150495"/>
                <a:gd name="connsiteX16" fmla="*/ 116205 w 128587"/>
                <a:gd name="connsiteY16" fmla="*/ 12383 h 150495"/>
                <a:gd name="connsiteX17" fmla="*/ 128588 w 128587"/>
                <a:gd name="connsiteY17" fmla="*/ 42863 h 150495"/>
                <a:gd name="connsiteX18" fmla="*/ 128588 w 128587"/>
                <a:gd name="connsiteY18" fmla="*/ 85725 h 150495"/>
                <a:gd name="connsiteX19" fmla="*/ 126683 w 128587"/>
                <a:gd name="connsiteY19" fmla="*/ 85725 h 150495"/>
                <a:gd name="connsiteX20" fmla="*/ 40958 w 128587"/>
                <a:gd name="connsiteY20" fmla="*/ 64770 h 150495"/>
                <a:gd name="connsiteX21" fmla="*/ 83820 w 128587"/>
                <a:gd name="connsiteY21" fmla="*/ 64770 h 150495"/>
                <a:gd name="connsiteX22" fmla="*/ 83820 w 128587"/>
                <a:gd name="connsiteY22" fmla="*/ 42863 h 150495"/>
                <a:gd name="connsiteX23" fmla="*/ 77153 w 128587"/>
                <a:gd name="connsiteY23" fmla="*/ 27622 h 150495"/>
                <a:gd name="connsiteX24" fmla="*/ 61913 w 128587"/>
                <a:gd name="connsiteY24" fmla="*/ 20955 h 150495"/>
                <a:gd name="connsiteX25" fmla="*/ 46672 w 128587"/>
                <a:gd name="connsiteY25" fmla="*/ 27622 h 150495"/>
                <a:gd name="connsiteX26" fmla="*/ 40005 w 128587"/>
                <a:gd name="connsiteY26" fmla="*/ 42863 h 150495"/>
                <a:gd name="connsiteX27" fmla="*/ 40005 w 128587"/>
                <a:gd name="connsiteY27" fmla="*/ 64770 h 150495"/>
                <a:gd name="connsiteX28" fmla="*/ 40958 w 128587"/>
                <a:gd name="connsiteY28" fmla="*/ 64770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8587" h="150495">
                  <a:moveTo>
                    <a:pt x="126683" y="85725"/>
                  </a:moveTo>
                  <a:lnTo>
                    <a:pt x="40958" y="85725"/>
                  </a:lnTo>
                  <a:lnTo>
                    <a:pt x="40958" y="107633"/>
                  </a:lnTo>
                  <a:cubicBezTo>
                    <a:pt x="40958" y="113347"/>
                    <a:pt x="42863" y="118110"/>
                    <a:pt x="47625" y="122872"/>
                  </a:cubicBezTo>
                  <a:cubicBezTo>
                    <a:pt x="51435" y="127635"/>
                    <a:pt x="57150" y="129540"/>
                    <a:pt x="62865" y="129540"/>
                  </a:cubicBezTo>
                  <a:lnTo>
                    <a:pt x="84772" y="129540"/>
                  </a:lnTo>
                  <a:cubicBezTo>
                    <a:pt x="99060" y="129540"/>
                    <a:pt x="106680" y="121920"/>
                    <a:pt x="106680" y="107633"/>
                  </a:cubicBezTo>
                  <a:lnTo>
                    <a:pt x="128588" y="107633"/>
                  </a:lnTo>
                  <a:cubicBezTo>
                    <a:pt x="125730" y="136208"/>
                    <a:pt x="111443"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3810"/>
                    <a:pt x="31433" y="0"/>
                    <a:pt x="42863" y="0"/>
                  </a:cubicBezTo>
                  <a:lnTo>
                    <a:pt x="85725" y="0"/>
                  </a:lnTo>
                  <a:cubicBezTo>
                    <a:pt x="97155" y="0"/>
                    <a:pt x="107633" y="3810"/>
                    <a:pt x="116205" y="12383"/>
                  </a:cubicBezTo>
                  <a:cubicBezTo>
                    <a:pt x="124778" y="20955"/>
                    <a:pt x="128588" y="30480"/>
                    <a:pt x="128588" y="42863"/>
                  </a:cubicBezTo>
                  <a:lnTo>
                    <a:pt x="128588" y="85725"/>
                  </a:lnTo>
                  <a:lnTo>
                    <a:pt x="126683" y="85725"/>
                  </a:lnTo>
                  <a:close/>
                  <a:moveTo>
                    <a:pt x="40958" y="64770"/>
                  </a:moveTo>
                  <a:lnTo>
                    <a:pt x="83820" y="64770"/>
                  </a:lnTo>
                  <a:lnTo>
                    <a:pt x="83820" y="42863"/>
                  </a:lnTo>
                  <a:cubicBezTo>
                    <a:pt x="83820" y="37147"/>
                    <a:pt x="81915" y="32385"/>
                    <a:pt x="77153" y="27622"/>
                  </a:cubicBezTo>
                  <a:cubicBezTo>
                    <a:pt x="73343" y="23813"/>
                    <a:pt x="67628" y="20955"/>
                    <a:pt x="61913" y="20955"/>
                  </a:cubicBezTo>
                  <a:cubicBezTo>
                    <a:pt x="56197" y="20955"/>
                    <a:pt x="51435" y="22860"/>
                    <a:pt x="46672" y="27622"/>
                  </a:cubicBezTo>
                  <a:cubicBezTo>
                    <a:pt x="42863" y="31433"/>
                    <a:pt x="40005" y="37147"/>
                    <a:pt x="40005" y="42863"/>
                  </a:cubicBezTo>
                  <a:lnTo>
                    <a:pt x="40005" y="64770"/>
                  </a:lnTo>
                  <a:lnTo>
                    <a:pt x="40958" y="6477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Freeform 34">
              <a:extLst>
                <a:ext uri="{FF2B5EF4-FFF2-40B4-BE49-F238E27FC236}">
                  <a16:creationId xmlns:a16="http://schemas.microsoft.com/office/drawing/2014/main" id="{6D2B5569-6E3A-B48E-FB1C-48277E041656}"/>
                </a:ext>
              </a:extLst>
            </p:cNvPr>
            <p:cNvSpPr/>
            <p:nvPr/>
          </p:nvSpPr>
          <p:spPr>
            <a:xfrm>
              <a:off x="581025" y="43816"/>
              <a:ext cx="128587" cy="150495"/>
            </a:xfrm>
            <a:custGeom>
              <a:avLst/>
              <a:gdLst>
                <a:gd name="connsiteX0" fmla="*/ 0 w 128587"/>
                <a:gd name="connsiteY0" fmla="*/ 150495 h 150495"/>
                <a:gd name="connsiteX1" fmla="*/ 0 w 128587"/>
                <a:gd name="connsiteY1" fmla="*/ 0 h 150495"/>
                <a:gd name="connsiteX2" fmla="*/ 42863 w 128587"/>
                <a:gd name="connsiteY2" fmla="*/ 0 h 150495"/>
                <a:gd name="connsiteX3" fmla="*/ 42863 w 128587"/>
                <a:gd name="connsiteY3" fmla="*/ 21908 h 150495"/>
                <a:gd name="connsiteX4" fmla="*/ 49530 w 128587"/>
                <a:gd name="connsiteY4" fmla="*/ 5715 h 150495"/>
                <a:gd name="connsiteX5" fmla="*/ 63817 w 128587"/>
                <a:gd name="connsiteY5" fmla="*/ 0 h 150495"/>
                <a:gd name="connsiteX6" fmla="*/ 85725 w 128587"/>
                <a:gd name="connsiteY6" fmla="*/ 0 h 150495"/>
                <a:gd name="connsiteX7" fmla="*/ 116205 w 128587"/>
                <a:gd name="connsiteY7" fmla="*/ 12383 h 150495"/>
                <a:gd name="connsiteX8" fmla="*/ 128588 w 128587"/>
                <a:gd name="connsiteY8" fmla="*/ 42863 h 150495"/>
                <a:gd name="connsiteX9" fmla="*/ 128588 w 128587"/>
                <a:gd name="connsiteY9" fmla="*/ 150495 h 150495"/>
                <a:gd name="connsiteX10" fmla="*/ 85725 w 128587"/>
                <a:gd name="connsiteY10" fmla="*/ 150495 h 150495"/>
                <a:gd name="connsiteX11" fmla="*/ 85725 w 128587"/>
                <a:gd name="connsiteY11" fmla="*/ 42863 h 150495"/>
                <a:gd name="connsiteX12" fmla="*/ 79057 w 128587"/>
                <a:gd name="connsiteY12" fmla="*/ 27622 h 150495"/>
                <a:gd name="connsiteX13" fmla="*/ 63817 w 128587"/>
                <a:gd name="connsiteY13" fmla="*/ 20955 h 150495"/>
                <a:gd name="connsiteX14" fmla="*/ 48577 w 128587"/>
                <a:gd name="connsiteY14" fmla="*/ 27622 h 150495"/>
                <a:gd name="connsiteX15" fmla="*/ 41910 w 128587"/>
                <a:gd name="connsiteY15" fmla="*/ 42863 h 150495"/>
                <a:gd name="connsiteX16" fmla="*/ 41910 w 128587"/>
                <a:gd name="connsiteY16" fmla="*/ 150495 h 150495"/>
                <a:gd name="connsiteX17" fmla="*/ 0 w 128587"/>
                <a:gd name="connsiteY17" fmla="*/ 15049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8587" h="150495">
                  <a:moveTo>
                    <a:pt x="0" y="150495"/>
                  </a:moveTo>
                  <a:lnTo>
                    <a:pt x="0" y="0"/>
                  </a:lnTo>
                  <a:lnTo>
                    <a:pt x="42863" y="0"/>
                  </a:lnTo>
                  <a:lnTo>
                    <a:pt x="42863" y="21908"/>
                  </a:lnTo>
                  <a:cubicBezTo>
                    <a:pt x="43815" y="14288"/>
                    <a:pt x="45720" y="9525"/>
                    <a:pt x="49530" y="5715"/>
                  </a:cubicBezTo>
                  <a:cubicBezTo>
                    <a:pt x="53340" y="1905"/>
                    <a:pt x="58102" y="0"/>
                    <a:pt x="63817" y="0"/>
                  </a:cubicBezTo>
                  <a:lnTo>
                    <a:pt x="85725" y="0"/>
                  </a:lnTo>
                  <a:cubicBezTo>
                    <a:pt x="97155" y="0"/>
                    <a:pt x="107632" y="3810"/>
                    <a:pt x="116205" y="12383"/>
                  </a:cubicBezTo>
                  <a:cubicBezTo>
                    <a:pt x="124777" y="20955"/>
                    <a:pt x="128588" y="30480"/>
                    <a:pt x="128588" y="42863"/>
                  </a:cubicBezTo>
                  <a:lnTo>
                    <a:pt x="128588" y="150495"/>
                  </a:lnTo>
                  <a:lnTo>
                    <a:pt x="85725" y="150495"/>
                  </a:lnTo>
                  <a:lnTo>
                    <a:pt x="85725" y="42863"/>
                  </a:lnTo>
                  <a:cubicBezTo>
                    <a:pt x="85725" y="37147"/>
                    <a:pt x="83820" y="32385"/>
                    <a:pt x="79057" y="27622"/>
                  </a:cubicBezTo>
                  <a:cubicBezTo>
                    <a:pt x="75247" y="23813"/>
                    <a:pt x="69532" y="20955"/>
                    <a:pt x="63817" y="20955"/>
                  </a:cubicBezTo>
                  <a:cubicBezTo>
                    <a:pt x="58102" y="20955"/>
                    <a:pt x="53340" y="22860"/>
                    <a:pt x="48577" y="27622"/>
                  </a:cubicBezTo>
                  <a:cubicBezTo>
                    <a:pt x="44767" y="31433"/>
                    <a:pt x="41910" y="37147"/>
                    <a:pt x="41910" y="42863"/>
                  </a:cubicBezTo>
                  <a:lnTo>
                    <a:pt x="41910" y="150495"/>
                  </a:lnTo>
                  <a:lnTo>
                    <a:pt x="0" y="15049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Freeform 36">
              <a:extLst>
                <a:ext uri="{FF2B5EF4-FFF2-40B4-BE49-F238E27FC236}">
                  <a16:creationId xmlns:a16="http://schemas.microsoft.com/office/drawing/2014/main" id="{ABE1C721-5E31-F9C9-6D32-C73AC0BD5F12}"/>
                </a:ext>
              </a:extLst>
            </p:cNvPr>
            <p:cNvSpPr/>
            <p:nvPr/>
          </p:nvSpPr>
          <p:spPr>
            <a:xfrm>
              <a:off x="754379" y="43816"/>
              <a:ext cx="128587" cy="215264"/>
            </a:xfrm>
            <a:custGeom>
              <a:avLst/>
              <a:gdLst>
                <a:gd name="connsiteX0" fmla="*/ 128588 w 128587"/>
                <a:gd name="connsiteY0" fmla="*/ 0 h 215264"/>
                <a:gd name="connsiteX1" fmla="*/ 128588 w 128587"/>
                <a:gd name="connsiteY1" fmla="*/ 172402 h 215264"/>
                <a:gd name="connsiteX2" fmla="*/ 116205 w 128587"/>
                <a:gd name="connsiteY2" fmla="*/ 202883 h 215264"/>
                <a:gd name="connsiteX3" fmla="*/ 85725 w 128587"/>
                <a:gd name="connsiteY3" fmla="*/ 215265 h 215264"/>
                <a:gd name="connsiteX4" fmla="*/ 42863 w 128587"/>
                <a:gd name="connsiteY4" fmla="*/ 215265 h 215264"/>
                <a:gd name="connsiteX5" fmla="*/ 0 w 128587"/>
                <a:gd name="connsiteY5" fmla="*/ 172402 h 215264"/>
                <a:gd name="connsiteX6" fmla="*/ 21908 w 128587"/>
                <a:gd name="connsiteY6" fmla="*/ 172402 h 215264"/>
                <a:gd name="connsiteX7" fmla="*/ 43815 w 128587"/>
                <a:gd name="connsiteY7" fmla="*/ 194310 h 215264"/>
                <a:gd name="connsiteX8" fmla="*/ 65722 w 128587"/>
                <a:gd name="connsiteY8" fmla="*/ 194310 h 215264"/>
                <a:gd name="connsiteX9" fmla="*/ 80963 w 128587"/>
                <a:gd name="connsiteY9" fmla="*/ 187642 h 215264"/>
                <a:gd name="connsiteX10" fmla="*/ 87630 w 128587"/>
                <a:gd name="connsiteY10" fmla="*/ 172402 h 215264"/>
                <a:gd name="connsiteX11" fmla="*/ 87630 w 128587"/>
                <a:gd name="connsiteY11" fmla="*/ 129540 h 215264"/>
                <a:gd name="connsiteX12" fmla="*/ 65722 w 128587"/>
                <a:gd name="connsiteY12" fmla="*/ 151447 h 215264"/>
                <a:gd name="connsiteX13" fmla="*/ 43815 w 128587"/>
                <a:gd name="connsiteY13" fmla="*/ 151447 h 215264"/>
                <a:gd name="connsiteX14" fmla="*/ 13335 w 128587"/>
                <a:gd name="connsiteY14" fmla="*/ 139065 h 215264"/>
                <a:gd name="connsiteX15" fmla="*/ 953 w 128587"/>
                <a:gd name="connsiteY15" fmla="*/ 108585 h 215264"/>
                <a:gd name="connsiteX16" fmla="*/ 953 w 128587"/>
                <a:gd name="connsiteY16" fmla="*/ 43815 h 215264"/>
                <a:gd name="connsiteX17" fmla="*/ 13335 w 128587"/>
                <a:gd name="connsiteY17" fmla="*/ 13335 h 215264"/>
                <a:gd name="connsiteX18" fmla="*/ 43815 w 128587"/>
                <a:gd name="connsiteY18" fmla="*/ 952 h 215264"/>
                <a:gd name="connsiteX19" fmla="*/ 128588 w 128587"/>
                <a:gd name="connsiteY19" fmla="*/ 952 h 215264"/>
                <a:gd name="connsiteX20" fmla="*/ 128588 w 128587"/>
                <a:gd name="connsiteY20" fmla="*/ 0 h 215264"/>
                <a:gd name="connsiteX21" fmla="*/ 85725 w 128587"/>
                <a:gd name="connsiteY21" fmla="*/ 20955 h 215264"/>
                <a:gd name="connsiteX22" fmla="*/ 63818 w 128587"/>
                <a:gd name="connsiteY22" fmla="*/ 20955 h 215264"/>
                <a:gd name="connsiteX23" fmla="*/ 48578 w 128587"/>
                <a:gd name="connsiteY23" fmla="*/ 27622 h 215264"/>
                <a:gd name="connsiteX24" fmla="*/ 41910 w 128587"/>
                <a:gd name="connsiteY24" fmla="*/ 42863 h 215264"/>
                <a:gd name="connsiteX25" fmla="*/ 41910 w 128587"/>
                <a:gd name="connsiteY25" fmla="*/ 107633 h 215264"/>
                <a:gd name="connsiteX26" fmla="*/ 48578 w 128587"/>
                <a:gd name="connsiteY26" fmla="*/ 122872 h 215264"/>
                <a:gd name="connsiteX27" fmla="*/ 63818 w 128587"/>
                <a:gd name="connsiteY27" fmla="*/ 129540 h 215264"/>
                <a:gd name="connsiteX28" fmla="*/ 79058 w 128587"/>
                <a:gd name="connsiteY28" fmla="*/ 122872 h 215264"/>
                <a:gd name="connsiteX29" fmla="*/ 85725 w 128587"/>
                <a:gd name="connsiteY29" fmla="*/ 107633 h 215264"/>
                <a:gd name="connsiteX30" fmla="*/ 85725 w 128587"/>
                <a:gd name="connsiteY30" fmla="*/ 20955 h 215264"/>
                <a:gd name="connsiteX31" fmla="*/ 85725 w 128587"/>
                <a:gd name="connsiteY31" fmla="*/ 20955 h 215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28587" h="215264">
                  <a:moveTo>
                    <a:pt x="128588" y="0"/>
                  </a:moveTo>
                  <a:lnTo>
                    <a:pt x="128588" y="172402"/>
                  </a:lnTo>
                  <a:cubicBezTo>
                    <a:pt x="128588" y="183833"/>
                    <a:pt x="124778" y="194310"/>
                    <a:pt x="116205" y="202883"/>
                  </a:cubicBezTo>
                  <a:cubicBezTo>
                    <a:pt x="107633" y="211455"/>
                    <a:pt x="98108" y="215265"/>
                    <a:pt x="85725" y="215265"/>
                  </a:cubicBezTo>
                  <a:lnTo>
                    <a:pt x="42863" y="215265"/>
                  </a:lnTo>
                  <a:cubicBezTo>
                    <a:pt x="17145" y="215265"/>
                    <a:pt x="2858" y="200977"/>
                    <a:pt x="0" y="172402"/>
                  </a:cubicBezTo>
                  <a:lnTo>
                    <a:pt x="21908" y="172402"/>
                  </a:lnTo>
                  <a:cubicBezTo>
                    <a:pt x="22860" y="186690"/>
                    <a:pt x="30480" y="194310"/>
                    <a:pt x="43815" y="194310"/>
                  </a:cubicBezTo>
                  <a:lnTo>
                    <a:pt x="65722" y="194310"/>
                  </a:lnTo>
                  <a:cubicBezTo>
                    <a:pt x="71438" y="194310"/>
                    <a:pt x="77153" y="192405"/>
                    <a:pt x="80963" y="187642"/>
                  </a:cubicBezTo>
                  <a:cubicBezTo>
                    <a:pt x="84772" y="183833"/>
                    <a:pt x="87630" y="178117"/>
                    <a:pt x="87630" y="172402"/>
                  </a:cubicBezTo>
                  <a:lnTo>
                    <a:pt x="87630" y="129540"/>
                  </a:lnTo>
                  <a:cubicBezTo>
                    <a:pt x="85725" y="143827"/>
                    <a:pt x="79058" y="151447"/>
                    <a:pt x="65722" y="151447"/>
                  </a:cubicBezTo>
                  <a:lnTo>
                    <a:pt x="43815" y="151447"/>
                  </a:lnTo>
                  <a:cubicBezTo>
                    <a:pt x="32385" y="151447"/>
                    <a:pt x="21908" y="147638"/>
                    <a:pt x="13335" y="139065"/>
                  </a:cubicBezTo>
                  <a:cubicBezTo>
                    <a:pt x="4763" y="130492"/>
                    <a:pt x="953" y="120015"/>
                    <a:pt x="953" y="108585"/>
                  </a:cubicBezTo>
                  <a:lnTo>
                    <a:pt x="953" y="43815"/>
                  </a:lnTo>
                  <a:cubicBezTo>
                    <a:pt x="953" y="32385"/>
                    <a:pt x="4763" y="21908"/>
                    <a:pt x="13335" y="13335"/>
                  </a:cubicBezTo>
                  <a:cubicBezTo>
                    <a:pt x="21908" y="4763"/>
                    <a:pt x="32385" y="952"/>
                    <a:pt x="43815" y="952"/>
                  </a:cubicBezTo>
                  <a:lnTo>
                    <a:pt x="128588" y="952"/>
                  </a:lnTo>
                  <a:lnTo>
                    <a:pt x="128588" y="0"/>
                  </a:lnTo>
                  <a:close/>
                  <a:moveTo>
                    <a:pt x="85725" y="20955"/>
                  </a:moveTo>
                  <a:lnTo>
                    <a:pt x="63818" y="20955"/>
                  </a:lnTo>
                  <a:cubicBezTo>
                    <a:pt x="58103" y="20955"/>
                    <a:pt x="53340" y="22860"/>
                    <a:pt x="48578" y="27622"/>
                  </a:cubicBezTo>
                  <a:cubicBezTo>
                    <a:pt x="44768" y="31433"/>
                    <a:pt x="41910" y="37147"/>
                    <a:pt x="41910" y="42863"/>
                  </a:cubicBezTo>
                  <a:lnTo>
                    <a:pt x="41910" y="107633"/>
                  </a:lnTo>
                  <a:cubicBezTo>
                    <a:pt x="41910" y="113347"/>
                    <a:pt x="43815" y="118110"/>
                    <a:pt x="48578" y="122872"/>
                  </a:cubicBezTo>
                  <a:cubicBezTo>
                    <a:pt x="52388" y="127635"/>
                    <a:pt x="58103" y="129540"/>
                    <a:pt x="63818" y="129540"/>
                  </a:cubicBezTo>
                  <a:cubicBezTo>
                    <a:pt x="69533" y="129540"/>
                    <a:pt x="75247" y="127635"/>
                    <a:pt x="79058" y="122872"/>
                  </a:cubicBezTo>
                  <a:cubicBezTo>
                    <a:pt x="82868" y="118110"/>
                    <a:pt x="85725" y="113347"/>
                    <a:pt x="85725" y="107633"/>
                  </a:cubicBezTo>
                  <a:lnTo>
                    <a:pt x="85725" y="20955"/>
                  </a:lnTo>
                  <a:lnTo>
                    <a:pt x="85725" y="2095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Freeform 37">
              <a:extLst>
                <a:ext uri="{FF2B5EF4-FFF2-40B4-BE49-F238E27FC236}">
                  <a16:creationId xmlns:a16="http://schemas.microsoft.com/office/drawing/2014/main" id="{E873BB1B-3371-D8CA-A99D-F772FFD647D0}"/>
                </a:ext>
              </a:extLst>
            </p:cNvPr>
            <p:cNvSpPr/>
            <p:nvPr/>
          </p:nvSpPr>
          <p:spPr>
            <a:xfrm>
              <a:off x="924877" y="0"/>
              <a:ext cx="87630" cy="194310"/>
            </a:xfrm>
            <a:custGeom>
              <a:avLst/>
              <a:gdLst>
                <a:gd name="connsiteX0" fmla="*/ 22860 w 87630"/>
                <a:gd name="connsiteY0" fmla="*/ 0 h 194310"/>
                <a:gd name="connsiteX1" fmla="*/ 65723 w 87630"/>
                <a:gd name="connsiteY1" fmla="*/ 0 h 194310"/>
                <a:gd name="connsiteX2" fmla="*/ 65723 w 87630"/>
                <a:gd name="connsiteY2" fmla="*/ 42863 h 194310"/>
                <a:gd name="connsiteX3" fmla="*/ 87630 w 87630"/>
                <a:gd name="connsiteY3" fmla="*/ 42863 h 194310"/>
                <a:gd name="connsiteX4" fmla="*/ 87630 w 87630"/>
                <a:gd name="connsiteY4" fmla="*/ 64770 h 194310"/>
                <a:gd name="connsiteX5" fmla="*/ 65723 w 87630"/>
                <a:gd name="connsiteY5" fmla="*/ 64770 h 194310"/>
                <a:gd name="connsiteX6" fmla="*/ 65723 w 87630"/>
                <a:gd name="connsiteY6" fmla="*/ 150495 h 194310"/>
                <a:gd name="connsiteX7" fmla="*/ 72390 w 87630"/>
                <a:gd name="connsiteY7" fmla="*/ 166688 h 194310"/>
                <a:gd name="connsiteX8" fmla="*/ 84773 w 87630"/>
                <a:gd name="connsiteY8" fmla="*/ 172403 h 194310"/>
                <a:gd name="connsiteX9" fmla="*/ 86678 w 87630"/>
                <a:gd name="connsiteY9" fmla="*/ 172403 h 194310"/>
                <a:gd name="connsiteX10" fmla="*/ 86678 w 87630"/>
                <a:gd name="connsiteY10" fmla="*/ 194310 h 194310"/>
                <a:gd name="connsiteX11" fmla="*/ 64770 w 87630"/>
                <a:gd name="connsiteY11" fmla="*/ 194310 h 194310"/>
                <a:gd name="connsiteX12" fmla="*/ 34290 w 87630"/>
                <a:gd name="connsiteY12" fmla="*/ 181928 h 194310"/>
                <a:gd name="connsiteX13" fmla="*/ 21908 w 87630"/>
                <a:gd name="connsiteY13" fmla="*/ 151448 h 194310"/>
                <a:gd name="connsiteX14" fmla="*/ 21908 w 87630"/>
                <a:gd name="connsiteY14" fmla="*/ 65723 h 194310"/>
                <a:gd name="connsiteX15" fmla="*/ 0 w 87630"/>
                <a:gd name="connsiteY15" fmla="*/ 65723 h 194310"/>
                <a:gd name="connsiteX16" fmla="*/ 0 w 87630"/>
                <a:gd name="connsiteY16" fmla="*/ 43815 h 194310"/>
                <a:gd name="connsiteX17" fmla="*/ 21908 w 87630"/>
                <a:gd name="connsiteY17" fmla="*/ 43815 h 194310"/>
                <a:gd name="connsiteX18" fmla="*/ 22860 w 87630"/>
                <a:gd name="connsiteY18" fmla="*/ 0 h 194310"/>
                <a:gd name="connsiteX19" fmla="*/ 22860 w 87630"/>
                <a:gd name="connsiteY19" fmla="*/ 0 h 19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10">
                  <a:moveTo>
                    <a:pt x="22860" y="0"/>
                  </a:moveTo>
                  <a:lnTo>
                    <a:pt x="65723" y="0"/>
                  </a:lnTo>
                  <a:lnTo>
                    <a:pt x="65723" y="42863"/>
                  </a:lnTo>
                  <a:lnTo>
                    <a:pt x="87630" y="42863"/>
                  </a:lnTo>
                  <a:lnTo>
                    <a:pt x="87630" y="64770"/>
                  </a:lnTo>
                  <a:lnTo>
                    <a:pt x="65723" y="64770"/>
                  </a:lnTo>
                  <a:lnTo>
                    <a:pt x="65723" y="150495"/>
                  </a:lnTo>
                  <a:cubicBezTo>
                    <a:pt x="65723" y="157163"/>
                    <a:pt x="67628" y="162878"/>
                    <a:pt x="72390" y="166688"/>
                  </a:cubicBezTo>
                  <a:cubicBezTo>
                    <a:pt x="77153" y="170498"/>
                    <a:pt x="80963" y="172403"/>
                    <a:pt x="84773" y="172403"/>
                  </a:cubicBezTo>
                  <a:lnTo>
                    <a:pt x="86678" y="172403"/>
                  </a:lnTo>
                  <a:lnTo>
                    <a:pt x="86678" y="194310"/>
                  </a:lnTo>
                  <a:lnTo>
                    <a:pt x="64770" y="194310"/>
                  </a:lnTo>
                  <a:cubicBezTo>
                    <a:pt x="53340" y="194310"/>
                    <a:pt x="42863" y="190500"/>
                    <a:pt x="34290" y="181928"/>
                  </a:cubicBezTo>
                  <a:cubicBezTo>
                    <a:pt x="25718" y="173355"/>
                    <a:pt x="21908" y="162878"/>
                    <a:pt x="21908" y="151448"/>
                  </a:cubicBezTo>
                  <a:lnTo>
                    <a:pt x="21908" y="65723"/>
                  </a:lnTo>
                  <a:lnTo>
                    <a:pt x="0" y="65723"/>
                  </a:lnTo>
                  <a:lnTo>
                    <a:pt x="0" y="43815"/>
                  </a:lnTo>
                  <a:lnTo>
                    <a:pt x="21908" y="43815"/>
                  </a:lnTo>
                  <a:lnTo>
                    <a:pt x="22860" y="0"/>
                  </a:lnTo>
                  <a:lnTo>
                    <a:pt x="2286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Freeform 38">
              <a:extLst>
                <a:ext uri="{FF2B5EF4-FFF2-40B4-BE49-F238E27FC236}">
                  <a16:creationId xmlns:a16="http://schemas.microsoft.com/office/drawing/2014/main" id="{7C32EA74-891F-9C32-5021-E653B81B6D34}"/>
                </a:ext>
              </a:extLst>
            </p:cNvPr>
            <p:cNvSpPr/>
            <p:nvPr/>
          </p:nvSpPr>
          <p:spPr>
            <a:xfrm>
              <a:off x="1055370" y="0"/>
              <a:ext cx="128587" cy="194310"/>
            </a:xfrm>
            <a:custGeom>
              <a:avLst/>
              <a:gdLst>
                <a:gd name="connsiteX0" fmla="*/ 0 w 128587"/>
                <a:gd name="connsiteY0" fmla="*/ 194310 h 194310"/>
                <a:gd name="connsiteX1" fmla="*/ 0 w 128587"/>
                <a:gd name="connsiteY1" fmla="*/ 0 h 194310"/>
                <a:gd name="connsiteX2" fmla="*/ 42863 w 128587"/>
                <a:gd name="connsiteY2" fmla="*/ 0 h 194310"/>
                <a:gd name="connsiteX3" fmla="*/ 42863 w 128587"/>
                <a:gd name="connsiteY3" fmla="*/ 64770 h 194310"/>
                <a:gd name="connsiteX4" fmla="*/ 49530 w 128587"/>
                <a:gd name="connsiteY4" fmla="*/ 48578 h 194310"/>
                <a:gd name="connsiteX5" fmla="*/ 63818 w 128587"/>
                <a:gd name="connsiteY5" fmla="*/ 42863 h 194310"/>
                <a:gd name="connsiteX6" fmla="*/ 85725 w 128587"/>
                <a:gd name="connsiteY6" fmla="*/ 42863 h 194310"/>
                <a:gd name="connsiteX7" fmla="*/ 116205 w 128587"/>
                <a:gd name="connsiteY7" fmla="*/ 55245 h 194310"/>
                <a:gd name="connsiteX8" fmla="*/ 128588 w 128587"/>
                <a:gd name="connsiteY8" fmla="*/ 85725 h 194310"/>
                <a:gd name="connsiteX9" fmla="*/ 128588 w 128587"/>
                <a:gd name="connsiteY9" fmla="*/ 193358 h 194310"/>
                <a:gd name="connsiteX10" fmla="*/ 85725 w 128587"/>
                <a:gd name="connsiteY10" fmla="*/ 193358 h 194310"/>
                <a:gd name="connsiteX11" fmla="*/ 85725 w 128587"/>
                <a:gd name="connsiteY11" fmla="*/ 85725 h 194310"/>
                <a:gd name="connsiteX12" fmla="*/ 79057 w 128587"/>
                <a:gd name="connsiteY12" fmla="*/ 70485 h 194310"/>
                <a:gd name="connsiteX13" fmla="*/ 63818 w 128587"/>
                <a:gd name="connsiteY13" fmla="*/ 63817 h 194310"/>
                <a:gd name="connsiteX14" fmla="*/ 48577 w 128587"/>
                <a:gd name="connsiteY14" fmla="*/ 70485 h 194310"/>
                <a:gd name="connsiteX15" fmla="*/ 41910 w 128587"/>
                <a:gd name="connsiteY15" fmla="*/ 85725 h 194310"/>
                <a:gd name="connsiteX16" fmla="*/ 41910 w 128587"/>
                <a:gd name="connsiteY16" fmla="*/ 193358 h 194310"/>
                <a:gd name="connsiteX17" fmla="*/ 0 w 128587"/>
                <a:gd name="connsiteY17" fmla="*/ 194310 h 194310"/>
                <a:gd name="connsiteX18" fmla="*/ 0 w 128587"/>
                <a:gd name="connsiteY18" fmla="*/ 194310 h 19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8587" h="194310">
                  <a:moveTo>
                    <a:pt x="0" y="194310"/>
                  </a:moveTo>
                  <a:lnTo>
                    <a:pt x="0" y="0"/>
                  </a:lnTo>
                  <a:lnTo>
                    <a:pt x="42863" y="0"/>
                  </a:lnTo>
                  <a:lnTo>
                    <a:pt x="42863" y="64770"/>
                  </a:lnTo>
                  <a:cubicBezTo>
                    <a:pt x="43815" y="57150"/>
                    <a:pt x="45720" y="52388"/>
                    <a:pt x="49530" y="48578"/>
                  </a:cubicBezTo>
                  <a:cubicBezTo>
                    <a:pt x="53340" y="44767"/>
                    <a:pt x="58102" y="42863"/>
                    <a:pt x="63818" y="42863"/>
                  </a:cubicBezTo>
                  <a:lnTo>
                    <a:pt x="85725" y="42863"/>
                  </a:lnTo>
                  <a:cubicBezTo>
                    <a:pt x="97155" y="42863"/>
                    <a:pt x="107632" y="46673"/>
                    <a:pt x="116205" y="55245"/>
                  </a:cubicBezTo>
                  <a:cubicBezTo>
                    <a:pt x="124777" y="63817"/>
                    <a:pt x="128588" y="73342"/>
                    <a:pt x="128588" y="85725"/>
                  </a:cubicBezTo>
                  <a:lnTo>
                    <a:pt x="128588" y="193358"/>
                  </a:lnTo>
                  <a:lnTo>
                    <a:pt x="85725" y="193358"/>
                  </a:lnTo>
                  <a:lnTo>
                    <a:pt x="85725" y="85725"/>
                  </a:lnTo>
                  <a:cubicBezTo>
                    <a:pt x="85725" y="80010"/>
                    <a:pt x="83820" y="75248"/>
                    <a:pt x="79057" y="70485"/>
                  </a:cubicBezTo>
                  <a:cubicBezTo>
                    <a:pt x="75248" y="66675"/>
                    <a:pt x="69532" y="63817"/>
                    <a:pt x="63818" y="63817"/>
                  </a:cubicBezTo>
                  <a:cubicBezTo>
                    <a:pt x="58102" y="63817"/>
                    <a:pt x="53340" y="65723"/>
                    <a:pt x="48577" y="70485"/>
                  </a:cubicBezTo>
                  <a:cubicBezTo>
                    <a:pt x="44768" y="74295"/>
                    <a:pt x="41910" y="80010"/>
                    <a:pt x="41910" y="85725"/>
                  </a:cubicBezTo>
                  <a:lnTo>
                    <a:pt x="41910" y="193358"/>
                  </a:lnTo>
                  <a:lnTo>
                    <a:pt x="0" y="194310"/>
                  </a:lnTo>
                  <a:lnTo>
                    <a:pt x="0" y="19431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32112315-097A-9AA6-E32C-7F03ECB9D5C3}"/>
                </a:ext>
              </a:extLst>
            </p:cNvPr>
            <p:cNvSpPr/>
            <p:nvPr/>
          </p:nvSpPr>
          <p:spPr>
            <a:xfrm>
              <a:off x="1227772" y="43816"/>
              <a:ext cx="107632" cy="149542"/>
            </a:xfrm>
            <a:custGeom>
              <a:avLst/>
              <a:gdLst>
                <a:gd name="connsiteX0" fmla="*/ 107633 w 107632"/>
                <a:gd name="connsiteY0" fmla="*/ 42863 h 149542"/>
                <a:gd name="connsiteX1" fmla="*/ 85725 w 107632"/>
                <a:gd name="connsiteY1" fmla="*/ 42863 h 149542"/>
                <a:gd name="connsiteX2" fmla="*/ 65723 w 107632"/>
                <a:gd name="connsiteY2" fmla="*/ 20955 h 149542"/>
                <a:gd name="connsiteX3" fmla="*/ 48578 w 107632"/>
                <a:gd name="connsiteY3" fmla="*/ 25717 h 149542"/>
                <a:gd name="connsiteX4" fmla="*/ 42863 w 107632"/>
                <a:gd name="connsiteY4" fmla="*/ 39052 h 149542"/>
                <a:gd name="connsiteX5" fmla="*/ 74295 w 107632"/>
                <a:gd name="connsiteY5" fmla="*/ 64770 h 149542"/>
                <a:gd name="connsiteX6" fmla="*/ 103823 w 107632"/>
                <a:gd name="connsiteY6" fmla="*/ 87630 h 149542"/>
                <a:gd name="connsiteX7" fmla="*/ 107633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8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3 w 107632"/>
                <a:gd name="connsiteY19" fmla="*/ 12383 h 149542"/>
                <a:gd name="connsiteX20" fmla="*/ 42863 w 107632"/>
                <a:gd name="connsiteY20" fmla="*/ 0 h 149542"/>
                <a:gd name="connsiteX21" fmla="*/ 64770 w 107632"/>
                <a:gd name="connsiteY21" fmla="*/ 0 h 149542"/>
                <a:gd name="connsiteX22" fmla="*/ 107633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3" y="42863"/>
                  </a:moveTo>
                  <a:lnTo>
                    <a:pt x="85725" y="42863"/>
                  </a:lnTo>
                  <a:cubicBezTo>
                    <a:pt x="83820" y="28575"/>
                    <a:pt x="77153" y="20955"/>
                    <a:pt x="65723" y="20955"/>
                  </a:cubicBezTo>
                  <a:cubicBezTo>
                    <a:pt x="58103" y="20955"/>
                    <a:pt x="52388" y="22860"/>
                    <a:pt x="48578" y="25717"/>
                  </a:cubicBezTo>
                  <a:cubicBezTo>
                    <a:pt x="44768" y="28575"/>
                    <a:pt x="42863" y="33338"/>
                    <a:pt x="42863" y="39052"/>
                  </a:cubicBezTo>
                  <a:cubicBezTo>
                    <a:pt x="42863" y="45720"/>
                    <a:pt x="53340" y="54292"/>
                    <a:pt x="74295" y="64770"/>
                  </a:cubicBezTo>
                  <a:cubicBezTo>
                    <a:pt x="91440" y="74295"/>
                    <a:pt x="100965" y="81915"/>
                    <a:pt x="103823" y="87630"/>
                  </a:cubicBezTo>
                  <a:cubicBezTo>
                    <a:pt x="106680" y="93345"/>
                    <a:pt x="107633" y="100013"/>
                    <a:pt x="107633" y="106680"/>
                  </a:cubicBezTo>
                  <a:cubicBezTo>
                    <a:pt x="107633" y="118110"/>
                    <a:pt x="103823" y="128588"/>
                    <a:pt x="95250" y="137160"/>
                  </a:cubicBezTo>
                  <a:cubicBezTo>
                    <a:pt x="86678" y="145733"/>
                    <a:pt x="76200" y="149542"/>
                    <a:pt x="64770" y="149542"/>
                  </a:cubicBezTo>
                  <a:lnTo>
                    <a:pt x="42863" y="149542"/>
                  </a:lnTo>
                  <a:cubicBezTo>
                    <a:pt x="14288" y="149542"/>
                    <a:pt x="0" y="135255"/>
                    <a:pt x="0" y="106680"/>
                  </a:cubicBezTo>
                  <a:lnTo>
                    <a:pt x="21908"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3" y="96202"/>
                    <a:pt x="33338" y="84772"/>
                  </a:cubicBezTo>
                  <a:cubicBezTo>
                    <a:pt x="16193" y="75247"/>
                    <a:pt x="6668" y="67627"/>
                    <a:pt x="3810" y="61913"/>
                  </a:cubicBezTo>
                  <a:cubicBezTo>
                    <a:pt x="953" y="56197"/>
                    <a:pt x="0" y="49530"/>
                    <a:pt x="0" y="42863"/>
                  </a:cubicBezTo>
                  <a:cubicBezTo>
                    <a:pt x="0" y="31433"/>
                    <a:pt x="3810" y="20955"/>
                    <a:pt x="12383" y="12383"/>
                  </a:cubicBezTo>
                  <a:cubicBezTo>
                    <a:pt x="20955" y="3810"/>
                    <a:pt x="31433" y="0"/>
                    <a:pt x="42863" y="0"/>
                  </a:cubicBezTo>
                  <a:lnTo>
                    <a:pt x="64770" y="0"/>
                  </a:lnTo>
                  <a:cubicBezTo>
                    <a:pt x="91440" y="0"/>
                    <a:pt x="106680" y="14288"/>
                    <a:pt x="107633" y="42863"/>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0" name="Rectangle 29">
            <a:extLst>
              <a:ext uri="{FF2B5EF4-FFF2-40B4-BE49-F238E27FC236}">
                <a16:creationId xmlns:a16="http://schemas.microsoft.com/office/drawing/2014/main" id="{84016633-1180-53B9-49D2-A247C8D144AB}"/>
              </a:ext>
            </a:extLst>
          </p:cNvPr>
          <p:cNvSpPr/>
          <p:nvPr/>
        </p:nvSpPr>
        <p:spPr>
          <a:xfrm>
            <a:off x="8856760" y="4213326"/>
            <a:ext cx="3148799" cy="1321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600"/>
              </a:spcAft>
            </a:pP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200" i="1"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Strengths</a:t>
            </a: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 section of your marketing SWOT analysis, detail the unique advantages, assets, resources, and attributes that give the organization a competitive edge in its market.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720"/>
              </a:spcAft>
            </a:pPr>
            <a:r>
              <a:rPr lang="en-US" sz="1200" b="1"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3" name="Graphic 38">
            <a:extLst>
              <a:ext uri="{FF2B5EF4-FFF2-40B4-BE49-F238E27FC236}">
                <a16:creationId xmlns:a16="http://schemas.microsoft.com/office/drawing/2014/main" id="{62097677-08C1-1D9A-2561-10C8A21924B2}"/>
              </a:ext>
            </a:extLst>
          </p:cNvPr>
          <p:cNvSpPr/>
          <p:nvPr/>
        </p:nvSpPr>
        <p:spPr>
          <a:xfrm flipV="1">
            <a:off x="11819217"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DDBA0"/>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Graphic 38">
            <a:extLst>
              <a:ext uri="{FF2B5EF4-FFF2-40B4-BE49-F238E27FC236}">
                <a16:creationId xmlns:a16="http://schemas.microsoft.com/office/drawing/2014/main" id="{D597EB20-5C0C-540A-5702-5DBD1F2C9D16}"/>
              </a:ext>
            </a:extLst>
          </p:cNvPr>
          <p:cNvSpPr/>
          <p:nvPr/>
        </p:nvSpPr>
        <p:spPr>
          <a:xfrm flipH="1" flipV="1">
            <a:off x="0"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DDBA0"/>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46" name="Graphic 45" descr="Badge Tick1 with solid fill">
            <a:extLst>
              <a:ext uri="{FF2B5EF4-FFF2-40B4-BE49-F238E27FC236}">
                <a16:creationId xmlns:a16="http://schemas.microsoft.com/office/drawing/2014/main" id="{975188DA-E0E0-C212-E516-E145608084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25060" y="5559213"/>
            <a:ext cx="601626" cy="601626"/>
          </a:xfrm>
          <a:prstGeom prst="rect">
            <a:avLst/>
          </a:prstGeom>
        </p:spPr>
      </p:pic>
      <p:pic>
        <p:nvPicPr>
          <p:cNvPr id="47" name="Graphic 46" descr="Warning with solid fill">
            <a:extLst>
              <a:ext uri="{FF2B5EF4-FFF2-40B4-BE49-F238E27FC236}">
                <a16:creationId xmlns:a16="http://schemas.microsoft.com/office/drawing/2014/main" id="{E3793D28-6ABC-3873-DA52-2B1A699E1C1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12747" y="5530690"/>
            <a:ext cx="601626" cy="601626"/>
          </a:xfrm>
          <a:prstGeom prst="rect">
            <a:avLst/>
          </a:prstGeom>
        </p:spPr>
      </p:pic>
      <p:pic>
        <p:nvPicPr>
          <p:cNvPr id="48" name="Graphic 47">
            <a:extLst>
              <a:ext uri="{FF2B5EF4-FFF2-40B4-BE49-F238E27FC236}">
                <a16:creationId xmlns:a16="http://schemas.microsoft.com/office/drawing/2014/main" id="{CD7E914D-FCC1-D6FC-68D4-032AEE992A8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500433" y="5607064"/>
            <a:ext cx="532471" cy="532472"/>
          </a:xfrm>
          <a:prstGeom prst="rect">
            <a:avLst/>
          </a:prstGeom>
        </p:spPr>
      </p:pic>
      <p:grpSp>
        <p:nvGrpSpPr>
          <p:cNvPr id="49" name="Group 48">
            <a:extLst>
              <a:ext uri="{FF2B5EF4-FFF2-40B4-BE49-F238E27FC236}">
                <a16:creationId xmlns:a16="http://schemas.microsoft.com/office/drawing/2014/main" id="{C46FCD63-80BF-3B1B-1FC5-649F40538F67}"/>
              </a:ext>
            </a:extLst>
          </p:cNvPr>
          <p:cNvGrpSpPr/>
          <p:nvPr/>
        </p:nvGrpSpPr>
        <p:grpSpPr>
          <a:xfrm>
            <a:off x="11248732" y="5595114"/>
            <a:ext cx="728679" cy="521480"/>
            <a:chOff x="8244117" y="4602260"/>
            <a:chExt cx="2714941" cy="1942948"/>
          </a:xfrm>
          <a:solidFill>
            <a:schemeClr val="bg1">
              <a:alpha val="75000"/>
            </a:schemeClr>
          </a:solidFill>
        </p:grpSpPr>
        <p:sp>
          <p:nvSpPr>
            <p:cNvPr id="50" name="Freeform 49">
              <a:extLst>
                <a:ext uri="{FF2B5EF4-FFF2-40B4-BE49-F238E27FC236}">
                  <a16:creationId xmlns:a16="http://schemas.microsoft.com/office/drawing/2014/main" id="{2847075E-A74D-2F9F-CC86-2307F62896E7}"/>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98341942-F981-F95C-2974-D1C63015302F}"/>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F59F72E1-B08D-C108-9BE5-050C61DE9761}"/>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sp>
        <p:nvSpPr>
          <p:cNvPr id="2" name="Rectangle 1">
            <a:extLst>
              <a:ext uri="{FF2B5EF4-FFF2-40B4-BE49-F238E27FC236}">
                <a16:creationId xmlns:a16="http://schemas.microsoft.com/office/drawing/2014/main" id="{9FC969E3-CA04-29B6-083B-6D896EA639C7}"/>
              </a:ext>
            </a:extLst>
          </p:cNvPr>
          <p:cNvSpPr/>
          <p:nvPr/>
        </p:nvSpPr>
        <p:spPr>
          <a:xfrm>
            <a:off x="206585" y="1506187"/>
            <a:ext cx="8008306" cy="44882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4" name="Group 3">
            <a:extLst>
              <a:ext uri="{FF2B5EF4-FFF2-40B4-BE49-F238E27FC236}">
                <a16:creationId xmlns:a16="http://schemas.microsoft.com/office/drawing/2014/main" id="{CC009465-4FF1-FF89-E383-99D34442D786}"/>
              </a:ext>
            </a:extLst>
          </p:cNvPr>
          <p:cNvGrpSpPr/>
          <p:nvPr/>
        </p:nvGrpSpPr>
        <p:grpSpPr>
          <a:xfrm>
            <a:off x="8835278" y="169487"/>
            <a:ext cx="3194991" cy="3200400"/>
            <a:chOff x="8835278" y="169487"/>
            <a:chExt cx="3194991" cy="3200400"/>
          </a:xfrm>
          <a:solidFill>
            <a:srgbClr val="DDDBA0"/>
          </a:solidFill>
        </p:grpSpPr>
        <p:sp>
          <p:nvSpPr>
            <p:cNvPr id="5" name="Graphic 38">
              <a:extLst>
                <a:ext uri="{FF2B5EF4-FFF2-40B4-BE49-F238E27FC236}">
                  <a16:creationId xmlns:a16="http://schemas.microsoft.com/office/drawing/2014/main" id="{8B19A1BF-4704-C483-1F81-7C96DDB84761}"/>
                </a:ext>
              </a:extLst>
            </p:cNvPr>
            <p:cNvSpPr/>
            <p:nvPr/>
          </p:nvSpPr>
          <p:spPr>
            <a:xfrm>
              <a:off x="11795505"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Graphic 38">
              <a:extLst>
                <a:ext uri="{FF2B5EF4-FFF2-40B4-BE49-F238E27FC236}">
                  <a16:creationId xmlns:a16="http://schemas.microsoft.com/office/drawing/2014/main" id="{3F916D42-AD32-8FF4-DB01-F3E722AAD3EC}"/>
                </a:ext>
              </a:extLst>
            </p:cNvPr>
            <p:cNvSpPr/>
            <p:nvPr/>
          </p:nvSpPr>
          <p:spPr>
            <a:xfrm flipH="1">
              <a:off x="8835278"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Graphic 38">
              <a:extLst>
                <a:ext uri="{FF2B5EF4-FFF2-40B4-BE49-F238E27FC236}">
                  <a16:creationId xmlns:a16="http://schemas.microsoft.com/office/drawing/2014/main" id="{9E25CD4F-CF1A-9ECF-32EC-EB3D6BA44D86}"/>
                </a:ext>
              </a:extLst>
            </p:cNvPr>
            <p:cNvSpPr/>
            <p:nvPr/>
          </p:nvSpPr>
          <p:spPr>
            <a:xfrm flipV="1">
              <a:off x="11795505"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Graphic 38">
              <a:extLst>
                <a:ext uri="{FF2B5EF4-FFF2-40B4-BE49-F238E27FC236}">
                  <a16:creationId xmlns:a16="http://schemas.microsoft.com/office/drawing/2014/main" id="{0EC3BEFD-90BE-5C26-CB4F-9A522EBC3000}"/>
                </a:ext>
              </a:extLst>
            </p:cNvPr>
            <p:cNvSpPr/>
            <p:nvPr/>
          </p:nvSpPr>
          <p:spPr>
            <a:xfrm flipH="1" flipV="1">
              <a:off x="8835278"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1211911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E699"/>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4C735C4-0AD0-C23A-6B77-A21C85992607}"/>
              </a:ext>
            </a:extLst>
          </p:cNvPr>
          <p:cNvSpPr/>
          <p:nvPr/>
        </p:nvSpPr>
        <p:spPr>
          <a:xfrm>
            <a:off x="8840133" y="169496"/>
            <a:ext cx="1559824" cy="1570542"/>
          </a:xfrm>
          <a:prstGeom prst="rect">
            <a:avLst/>
          </a:prstGeom>
          <a:solidFill>
            <a:srgbClr val="DDDBA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 name="Group 2">
            <a:extLst>
              <a:ext uri="{FF2B5EF4-FFF2-40B4-BE49-F238E27FC236}">
                <a16:creationId xmlns:a16="http://schemas.microsoft.com/office/drawing/2014/main" id="{94947770-B603-216D-F99E-1A96123F7418}"/>
              </a:ext>
            </a:extLst>
          </p:cNvPr>
          <p:cNvGrpSpPr/>
          <p:nvPr/>
        </p:nvGrpSpPr>
        <p:grpSpPr>
          <a:xfrm>
            <a:off x="8840133" y="169496"/>
            <a:ext cx="3183269" cy="3200391"/>
            <a:chOff x="0" y="0"/>
            <a:chExt cx="1554480" cy="1562736"/>
          </a:xfrm>
          <a:effectLst/>
        </p:grpSpPr>
        <p:grpSp>
          <p:nvGrpSpPr>
            <p:cNvPr id="18" name="Group 17">
              <a:extLst>
                <a:ext uri="{FF2B5EF4-FFF2-40B4-BE49-F238E27FC236}">
                  <a16:creationId xmlns:a16="http://schemas.microsoft.com/office/drawing/2014/main" id="{FC5A6F1F-9EAC-C9B6-1113-2F3BC0ED033A}"/>
                </a:ext>
              </a:extLst>
            </p:cNvPr>
            <p:cNvGrpSpPr/>
            <p:nvPr/>
          </p:nvGrpSpPr>
          <p:grpSpPr>
            <a:xfrm>
              <a:off x="0" y="0"/>
              <a:ext cx="1554480" cy="1562736"/>
              <a:chOff x="0" y="-9085"/>
              <a:chExt cx="1679486" cy="1676997"/>
            </a:xfrm>
          </p:grpSpPr>
          <p:sp>
            <p:nvSpPr>
              <p:cNvPr id="23" name="Rectangle 22">
                <a:extLst>
                  <a:ext uri="{FF2B5EF4-FFF2-40B4-BE49-F238E27FC236}">
                    <a16:creationId xmlns:a16="http://schemas.microsoft.com/office/drawing/2014/main" id="{8AFD9A6D-D27E-F0CA-3D44-E2283E44F9C4}"/>
                  </a:ext>
                </a:extLst>
              </p:cNvPr>
              <p:cNvSpPr/>
              <p:nvPr/>
            </p:nvSpPr>
            <p:spPr>
              <a:xfrm>
                <a:off x="856526" y="844952"/>
                <a:ext cx="822960" cy="82296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a:extLst>
                  <a:ext uri="{FF2B5EF4-FFF2-40B4-BE49-F238E27FC236}">
                    <a16:creationId xmlns:a16="http://schemas.microsoft.com/office/drawing/2014/main" id="{8DE102C7-E7CF-6944-0240-3E5F01211738}"/>
                  </a:ext>
                </a:extLst>
              </p:cNvPr>
              <p:cNvSpPr/>
              <p:nvPr/>
            </p:nvSpPr>
            <p:spPr>
              <a:xfrm>
                <a:off x="0" y="844952"/>
                <a:ext cx="822960" cy="822960"/>
              </a:xfrm>
              <a:prstGeom prst="rect">
                <a:avLst/>
              </a:prstGeom>
              <a:solidFill>
                <a:srgbClr val="D0CE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Oval 24">
                <a:extLst>
                  <a:ext uri="{FF2B5EF4-FFF2-40B4-BE49-F238E27FC236}">
                    <a16:creationId xmlns:a16="http://schemas.microsoft.com/office/drawing/2014/main" id="{F0570E8E-20C5-97F5-5B5D-FEE6D6E7D38E}"/>
                  </a:ext>
                </a:extLst>
              </p:cNvPr>
              <p:cNvSpPr/>
              <p:nvPr/>
            </p:nvSpPr>
            <p:spPr>
              <a:xfrm>
                <a:off x="856526" y="-9085"/>
                <a:ext cx="822960" cy="82296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9" name="Freeform 18">
              <a:extLst>
                <a:ext uri="{FF2B5EF4-FFF2-40B4-BE49-F238E27FC236}">
                  <a16:creationId xmlns:a16="http://schemas.microsoft.com/office/drawing/2014/main" id="{5D28BB0C-18C4-60DD-7964-3A1E9ECBBA1D}"/>
                </a:ext>
              </a:extLst>
            </p:cNvPr>
            <p:cNvSpPr/>
            <p:nvPr/>
          </p:nvSpPr>
          <p:spPr>
            <a:xfrm>
              <a:off x="219919" y="185195"/>
              <a:ext cx="342900" cy="476250"/>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Freeform 19">
              <a:extLst>
                <a:ext uri="{FF2B5EF4-FFF2-40B4-BE49-F238E27FC236}">
                  <a16:creationId xmlns:a16="http://schemas.microsoft.com/office/drawing/2014/main" id="{8C6E8285-0DF4-AD9C-668B-EDC07DEE7D93}"/>
                </a:ext>
              </a:extLst>
            </p:cNvPr>
            <p:cNvSpPr/>
            <p:nvPr/>
          </p:nvSpPr>
          <p:spPr>
            <a:xfrm>
              <a:off x="867165" y="185720"/>
              <a:ext cx="648712" cy="453972"/>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rgbClr val="FFE699"/>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Freeform 20">
              <a:extLst>
                <a:ext uri="{FF2B5EF4-FFF2-40B4-BE49-F238E27FC236}">
                  <a16:creationId xmlns:a16="http://schemas.microsoft.com/office/drawing/2014/main" id="{799AA1DF-F1A5-96FA-9300-BAF5FE6B5330}"/>
                </a:ext>
              </a:extLst>
            </p:cNvPr>
            <p:cNvSpPr/>
            <p:nvPr/>
          </p:nvSpPr>
          <p:spPr>
            <a:xfrm>
              <a:off x="196769" y="960699"/>
              <a:ext cx="387322" cy="498401"/>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Freeform 21">
              <a:extLst>
                <a:ext uri="{FF2B5EF4-FFF2-40B4-BE49-F238E27FC236}">
                  <a16:creationId xmlns:a16="http://schemas.microsoft.com/office/drawing/2014/main" id="{AA14FDFE-D24B-B9AA-7485-D15AEBCF901E}"/>
                </a:ext>
              </a:extLst>
            </p:cNvPr>
            <p:cNvSpPr/>
            <p:nvPr/>
          </p:nvSpPr>
          <p:spPr>
            <a:xfrm>
              <a:off x="1053296" y="879676"/>
              <a:ext cx="262255" cy="584200"/>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6" name="Rectangle 35">
            <a:extLst>
              <a:ext uri="{FF2B5EF4-FFF2-40B4-BE49-F238E27FC236}">
                <a16:creationId xmlns:a16="http://schemas.microsoft.com/office/drawing/2014/main" id="{BFDDB2A3-15A5-365E-0929-1C8FD7555108}"/>
              </a:ext>
            </a:extLst>
          </p:cNvPr>
          <p:cNvSpPr/>
          <p:nvPr/>
        </p:nvSpPr>
        <p:spPr>
          <a:xfrm flipH="1">
            <a:off x="0" y="6412089"/>
            <a:ext cx="12192000" cy="445911"/>
          </a:xfrm>
          <a:prstGeom prst="rect">
            <a:avLst/>
          </a:prstGeom>
          <a:solidFill>
            <a:srgbClr val="DAC6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Graphic 38">
            <a:extLst>
              <a:ext uri="{FF2B5EF4-FFF2-40B4-BE49-F238E27FC236}">
                <a16:creationId xmlns:a16="http://schemas.microsoft.com/office/drawing/2014/main" id="{ABCB1657-97C6-FE60-E033-8916A83BE02B}"/>
              </a:ext>
            </a:extLst>
          </p:cNvPr>
          <p:cNvSpPr/>
          <p:nvPr/>
        </p:nvSpPr>
        <p:spPr>
          <a:xfrm>
            <a:off x="11819217"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AC685"/>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Graphic 38">
            <a:extLst>
              <a:ext uri="{FF2B5EF4-FFF2-40B4-BE49-F238E27FC236}">
                <a16:creationId xmlns:a16="http://schemas.microsoft.com/office/drawing/2014/main" id="{4AAA957B-0DB9-FE1A-3BEE-92AFD64CBCB7}"/>
              </a:ext>
            </a:extLst>
          </p:cNvPr>
          <p:cNvSpPr/>
          <p:nvPr/>
        </p:nvSpPr>
        <p:spPr>
          <a:xfrm flipH="1">
            <a:off x="196" y="-1"/>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AC685"/>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84016633-1180-53B9-49D2-A247C8D144AB}"/>
              </a:ext>
            </a:extLst>
          </p:cNvPr>
          <p:cNvSpPr/>
          <p:nvPr/>
        </p:nvSpPr>
        <p:spPr>
          <a:xfrm>
            <a:off x="8856760" y="4213326"/>
            <a:ext cx="3148799" cy="1321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600"/>
              </a:spcAft>
            </a:pP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200" i="1"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Weaknesses</a:t>
            </a: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 section of your marketing SWOT analysis, pinpoint the areas of improvement, challenges, and limitations that the organization faces and that might hinder its growth or performance.</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3" name="Graphic 38">
            <a:extLst>
              <a:ext uri="{FF2B5EF4-FFF2-40B4-BE49-F238E27FC236}">
                <a16:creationId xmlns:a16="http://schemas.microsoft.com/office/drawing/2014/main" id="{62097677-08C1-1D9A-2561-10C8A21924B2}"/>
              </a:ext>
            </a:extLst>
          </p:cNvPr>
          <p:cNvSpPr/>
          <p:nvPr/>
        </p:nvSpPr>
        <p:spPr>
          <a:xfrm flipV="1">
            <a:off x="11819217"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E699"/>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Graphic 38">
            <a:extLst>
              <a:ext uri="{FF2B5EF4-FFF2-40B4-BE49-F238E27FC236}">
                <a16:creationId xmlns:a16="http://schemas.microsoft.com/office/drawing/2014/main" id="{D597EB20-5C0C-540A-5702-5DBD1F2C9D16}"/>
              </a:ext>
            </a:extLst>
          </p:cNvPr>
          <p:cNvSpPr/>
          <p:nvPr/>
        </p:nvSpPr>
        <p:spPr>
          <a:xfrm flipH="1" flipV="1">
            <a:off x="0"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E699"/>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46" name="Graphic 45" descr="Badge Tick1 with solid fill">
            <a:extLst>
              <a:ext uri="{FF2B5EF4-FFF2-40B4-BE49-F238E27FC236}">
                <a16:creationId xmlns:a16="http://schemas.microsoft.com/office/drawing/2014/main" id="{975188DA-E0E0-C212-E516-E145608084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25060" y="5559213"/>
            <a:ext cx="601626" cy="601626"/>
          </a:xfrm>
          <a:prstGeom prst="rect">
            <a:avLst/>
          </a:prstGeom>
        </p:spPr>
      </p:pic>
      <p:pic>
        <p:nvPicPr>
          <p:cNvPr id="47" name="Graphic 46" descr="Warning with solid fill">
            <a:extLst>
              <a:ext uri="{FF2B5EF4-FFF2-40B4-BE49-F238E27FC236}">
                <a16:creationId xmlns:a16="http://schemas.microsoft.com/office/drawing/2014/main" id="{E3793D28-6ABC-3873-DA52-2B1A699E1C1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12747" y="5530690"/>
            <a:ext cx="601626" cy="601626"/>
          </a:xfrm>
          <a:prstGeom prst="rect">
            <a:avLst/>
          </a:prstGeom>
        </p:spPr>
      </p:pic>
      <p:pic>
        <p:nvPicPr>
          <p:cNvPr id="48" name="Graphic 47">
            <a:extLst>
              <a:ext uri="{FF2B5EF4-FFF2-40B4-BE49-F238E27FC236}">
                <a16:creationId xmlns:a16="http://schemas.microsoft.com/office/drawing/2014/main" id="{CD7E914D-FCC1-D6FC-68D4-032AEE992A8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500433" y="5607064"/>
            <a:ext cx="532471" cy="532472"/>
          </a:xfrm>
          <a:prstGeom prst="rect">
            <a:avLst/>
          </a:prstGeom>
        </p:spPr>
      </p:pic>
      <p:grpSp>
        <p:nvGrpSpPr>
          <p:cNvPr id="49" name="Group 48">
            <a:extLst>
              <a:ext uri="{FF2B5EF4-FFF2-40B4-BE49-F238E27FC236}">
                <a16:creationId xmlns:a16="http://schemas.microsoft.com/office/drawing/2014/main" id="{C46FCD63-80BF-3B1B-1FC5-649F40538F67}"/>
              </a:ext>
            </a:extLst>
          </p:cNvPr>
          <p:cNvGrpSpPr/>
          <p:nvPr/>
        </p:nvGrpSpPr>
        <p:grpSpPr>
          <a:xfrm>
            <a:off x="11248732" y="5595114"/>
            <a:ext cx="728679" cy="521480"/>
            <a:chOff x="8244117" y="4602260"/>
            <a:chExt cx="2714941" cy="1942948"/>
          </a:xfrm>
          <a:solidFill>
            <a:schemeClr val="bg1">
              <a:alpha val="75000"/>
            </a:schemeClr>
          </a:solidFill>
        </p:grpSpPr>
        <p:sp>
          <p:nvSpPr>
            <p:cNvPr id="50" name="Freeform 49">
              <a:extLst>
                <a:ext uri="{FF2B5EF4-FFF2-40B4-BE49-F238E27FC236}">
                  <a16:creationId xmlns:a16="http://schemas.microsoft.com/office/drawing/2014/main" id="{2847075E-A74D-2F9F-CC86-2307F62896E7}"/>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98341942-F981-F95C-2974-D1C63015302F}"/>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F59F72E1-B08D-C108-9BE5-050C61DE9761}"/>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nvGrpSpPr>
          <p:cNvPr id="13" name="Graphic 13">
            <a:extLst>
              <a:ext uri="{FF2B5EF4-FFF2-40B4-BE49-F238E27FC236}">
                <a16:creationId xmlns:a16="http://schemas.microsoft.com/office/drawing/2014/main" id="{EEEB2356-F979-A37F-0370-6175E85A3972}"/>
              </a:ext>
            </a:extLst>
          </p:cNvPr>
          <p:cNvGrpSpPr>
            <a:grpSpLocks noChangeAspect="1"/>
          </p:cNvGrpSpPr>
          <p:nvPr/>
        </p:nvGrpSpPr>
        <p:grpSpPr>
          <a:xfrm>
            <a:off x="412676" y="362138"/>
            <a:ext cx="4975290" cy="568073"/>
            <a:chOff x="0" y="0"/>
            <a:chExt cx="1702117" cy="194310"/>
          </a:xfrm>
          <a:solidFill>
            <a:srgbClr val="000000"/>
          </a:solidFill>
        </p:grpSpPr>
        <p:sp>
          <p:nvSpPr>
            <p:cNvPr id="15" name="Freeform 14">
              <a:extLst>
                <a:ext uri="{FF2B5EF4-FFF2-40B4-BE49-F238E27FC236}">
                  <a16:creationId xmlns:a16="http://schemas.microsoft.com/office/drawing/2014/main" id="{F3B23E57-8A9C-90A7-F925-839CB983AB16}"/>
                </a:ext>
              </a:extLst>
            </p:cNvPr>
            <p:cNvSpPr/>
            <p:nvPr/>
          </p:nvSpPr>
          <p:spPr>
            <a:xfrm>
              <a:off x="0" y="42862"/>
              <a:ext cx="216217" cy="151447"/>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Freeform 15">
              <a:extLst>
                <a:ext uri="{FF2B5EF4-FFF2-40B4-BE49-F238E27FC236}">
                  <a16:creationId xmlns:a16="http://schemas.microsoft.com/office/drawing/2014/main" id="{6E19291E-3C08-6E90-5254-052E051935DB}"/>
                </a:ext>
              </a:extLst>
            </p:cNvPr>
            <p:cNvSpPr/>
            <p:nvPr/>
          </p:nvSpPr>
          <p:spPr>
            <a:xfrm>
              <a:off x="260984" y="43814"/>
              <a:ext cx="128587" cy="150495"/>
            </a:xfrm>
            <a:custGeom>
              <a:avLst/>
              <a:gdLst>
                <a:gd name="connsiteX0" fmla="*/ 126683 w 128587"/>
                <a:gd name="connsiteY0" fmla="*/ 85725 h 150495"/>
                <a:gd name="connsiteX1" fmla="*/ 40958 w 128587"/>
                <a:gd name="connsiteY1" fmla="*/ 85725 h 150495"/>
                <a:gd name="connsiteX2" fmla="*/ 40958 w 128587"/>
                <a:gd name="connsiteY2" fmla="*/ 107633 h 150495"/>
                <a:gd name="connsiteX3" fmla="*/ 47625 w 128587"/>
                <a:gd name="connsiteY3" fmla="*/ 122872 h 150495"/>
                <a:gd name="connsiteX4" fmla="*/ 62865 w 128587"/>
                <a:gd name="connsiteY4" fmla="*/ 129540 h 150495"/>
                <a:gd name="connsiteX5" fmla="*/ 84772 w 128587"/>
                <a:gd name="connsiteY5" fmla="*/ 129540 h 150495"/>
                <a:gd name="connsiteX6" fmla="*/ 106680 w 128587"/>
                <a:gd name="connsiteY6" fmla="*/ 107633 h 150495"/>
                <a:gd name="connsiteX7" fmla="*/ 128588 w 128587"/>
                <a:gd name="connsiteY7" fmla="*/ 107633 h 150495"/>
                <a:gd name="connsiteX8" fmla="*/ 85725 w 128587"/>
                <a:gd name="connsiteY8" fmla="*/ 150495 h 150495"/>
                <a:gd name="connsiteX9" fmla="*/ 42863 w 128587"/>
                <a:gd name="connsiteY9" fmla="*/ 150495 h 150495"/>
                <a:gd name="connsiteX10" fmla="*/ 12383 w 128587"/>
                <a:gd name="connsiteY10" fmla="*/ 138113 h 150495"/>
                <a:gd name="connsiteX11" fmla="*/ 0 w 128587"/>
                <a:gd name="connsiteY11" fmla="*/ 107633 h 150495"/>
                <a:gd name="connsiteX12" fmla="*/ 0 w 128587"/>
                <a:gd name="connsiteY12" fmla="*/ 42863 h 150495"/>
                <a:gd name="connsiteX13" fmla="*/ 12383 w 128587"/>
                <a:gd name="connsiteY13" fmla="*/ 12383 h 150495"/>
                <a:gd name="connsiteX14" fmla="*/ 42863 w 128587"/>
                <a:gd name="connsiteY14" fmla="*/ 0 h 150495"/>
                <a:gd name="connsiteX15" fmla="*/ 85725 w 128587"/>
                <a:gd name="connsiteY15" fmla="*/ 0 h 150495"/>
                <a:gd name="connsiteX16" fmla="*/ 116205 w 128587"/>
                <a:gd name="connsiteY16" fmla="*/ 12383 h 150495"/>
                <a:gd name="connsiteX17" fmla="*/ 128588 w 128587"/>
                <a:gd name="connsiteY17" fmla="*/ 42863 h 150495"/>
                <a:gd name="connsiteX18" fmla="*/ 128588 w 128587"/>
                <a:gd name="connsiteY18" fmla="*/ 85725 h 150495"/>
                <a:gd name="connsiteX19" fmla="*/ 126683 w 128587"/>
                <a:gd name="connsiteY19" fmla="*/ 85725 h 150495"/>
                <a:gd name="connsiteX20" fmla="*/ 40005 w 128587"/>
                <a:gd name="connsiteY20" fmla="*/ 63818 h 150495"/>
                <a:gd name="connsiteX21" fmla="*/ 82868 w 128587"/>
                <a:gd name="connsiteY21" fmla="*/ 63818 h 150495"/>
                <a:gd name="connsiteX22" fmla="*/ 82868 w 128587"/>
                <a:gd name="connsiteY22" fmla="*/ 41910 h 150495"/>
                <a:gd name="connsiteX23" fmla="*/ 76200 w 128587"/>
                <a:gd name="connsiteY23" fmla="*/ 26670 h 150495"/>
                <a:gd name="connsiteX24" fmla="*/ 60960 w 128587"/>
                <a:gd name="connsiteY24" fmla="*/ 20003 h 150495"/>
                <a:gd name="connsiteX25" fmla="*/ 45720 w 128587"/>
                <a:gd name="connsiteY25" fmla="*/ 26670 h 150495"/>
                <a:gd name="connsiteX26" fmla="*/ 39053 w 128587"/>
                <a:gd name="connsiteY26" fmla="*/ 41910 h 150495"/>
                <a:gd name="connsiteX27" fmla="*/ 39053 w 128587"/>
                <a:gd name="connsiteY27" fmla="*/ 63818 h 150495"/>
                <a:gd name="connsiteX28" fmla="*/ 40005 w 128587"/>
                <a:gd name="connsiteY28" fmla="*/ 63818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8587" h="150495">
                  <a:moveTo>
                    <a:pt x="126683" y="85725"/>
                  </a:moveTo>
                  <a:lnTo>
                    <a:pt x="40958" y="85725"/>
                  </a:lnTo>
                  <a:lnTo>
                    <a:pt x="40958" y="107633"/>
                  </a:lnTo>
                  <a:cubicBezTo>
                    <a:pt x="40958" y="113347"/>
                    <a:pt x="42863" y="118110"/>
                    <a:pt x="47625" y="122872"/>
                  </a:cubicBezTo>
                  <a:cubicBezTo>
                    <a:pt x="51435" y="127635"/>
                    <a:pt x="57150" y="129540"/>
                    <a:pt x="62865" y="129540"/>
                  </a:cubicBezTo>
                  <a:lnTo>
                    <a:pt x="84772" y="129540"/>
                  </a:lnTo>
                  <a:cubicBezTo>
                    <a:pt x="99060" y="129540"/>
                    <a:pt x="106680" y="121920"/>
                    <a:pt x="106680" y="107633"/>
                  </a:cubicBezTo>
                  <a:lnTo>
                    <a:pt x="128588" y="107633"/>
                  </a:lnTo>
                  <a:cubicBezTo>
                    <a:pt x="125730" y="136208"/>
                    <a:pt x="111443"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3810"/>
                    <a:pt x="31433" y="0"/>
                    <a:pt x="42863" y="0"/>
                  </a:cubicBezTo>
                  <a:lnTo>
                    <a:pt x="85725" y="0"/>
                  </a:lnTo>
                  <a:cubicBezTo>
                    <a:pt x="97155" y="0"/>
                    <a:pt x="107633" y="3810"/>
                    <a:pt x="116205" y="12383"/>
                  </a:cubicBezTo>
                  <a:cubicBezTo>
                    <a:pt x="124778" y="20955"/>
                    <a:pt x="128588" y="30480"/>
                    <a:pt x="128588" y="42863"/>
                  </a:cubicBezTo>
                  <a:lnTo>
                    <a:pt x="128588" y="85725"/>
                  </a:lnTo>
                  <a:lnTo>
                    <a:pt x="126683" y="85725"/>
                  </a:lnTo>
                  <a:close/>
                  <a:moveTo>
                    <a:pt x="40005" y="63818"/>
                  </a:moveTo>
                  <a:lnTo>
                    <a:pt x="82868" y="63818"/>
                  </a:lnTo>
                  <a:lnTo>
                    <a:pt x="82868" y="41910"/>
                  </a:lnTo>
                  <a:cubicBezTo>
                    <a:pt x="82868" y="36195"/>
                    <a:pt x="80963" y="31433"/>
                    <a:pt x="76200" y="26670"/>
                  </a:cubicBezTo>
                  <a:cubicBezTo>
                    <a:pt x="72390" y="22860"/>
                    <a:pt x="66675" y="20003"/>
                    <a:pt x="60960" y="20003"/>
                  </a:cubicBezTo>
                  <a:cubicBezTo>
                    <a:pt x="55245" y="20003"/>
                    <a:pt x="50483" y="21908"/>
                    <a:pt x="45720" y="26670"/>
                  </a:cubicBezTo>
                  <a:cubicBezTo>
                    <a:pt x="41910" y="30480"/>
                    <a:pt x="39053" y="36195"/>
                    <a:pt x="39053" y="41910"/>
                  </a:cubicBezTo>
                  <a:lnTo>
                    <a:pt x="39053" y="63818"/>
                  </a:lnTo>
                  <a:lnTo>
                    <a:pt x="40005" y="6381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97E4124D-5AC4-0ABF-DBFF-F5D1AC5BD5E6}"/>
                </a:ext>
              </a:extLst>
            </p:cNvPr>
            <p:cNvSpPr/>
            <p:nvPr/>
          </p:nvSpPr>
          <p:spPr>
            <a:xfrm>
              <a:off x="428625" y="42862"/>
              <a:ext cx="129540" cy="150495"/>
            </a:xfrm>
            <a:custGeom>
              <a:avLst/>
              <a:gdLst>
                <a:gd name="connsiteX0" fmla="*/ 88582 w 129540"/>
                <a:gd name="connsiteY0" fmla="*/ 64770 h 150495"/>
                <a:gd name="connsiteX1" fmla="*/ 88582 w 129540"/>
                <a:gd name="connsiteY1" fmla="*/ 42863 h 150495"/>
                <a:gd name="connsiteX2" fmla="*/ 81915 w 129540"/>
                <a:gd name="connsiteY2" fmla="*/ 27622 h 150495"/>
                <a:gd name="connsiteX3" fmla="*/ 66675 w 129540"/>
                <a:gd name="connsiteY3" fmla="*/ 20955 h 150495"/>
                <a:gd name="connsiteX4" fmla="*/ 44768 w 129540"/>
                <a:gd name="connsiteY4" fmla="*/ 20955 h 150495"/>
                <a:gd name="connsiteX5" fmla="*/ 22860 w 129540"/>
                <a:gd name="connsiteY5" fmla="*/ 42863 h 150495"/>
                <a:gd name="connsiteX6" fmla="*/ 953 w 129540"/>
                <a:gd name="connsiteY6" fmla="*/ 42863 h 150495"/>
                <a:gd name="connsiteX7" fmla="*/ 43815 w 129540"/>
                <a:gd name="connsiteY7" fmla="*/ 0 h 150495"/>
                <a:gd name="connsiteX8" fmla="*/ 86678 w 129540"/>
                <a:gd name="connsiteY8" fmla="*/ 0 h 150495"/>
                <a:gd name="connsiteX9" fmla="*/ 117157 w 129540"/>
                <a:gd name="connsiteY9" fmla="*/ 12383 h 150495"/>
                <a:gd name="connsiteX10" fmla="*/ 129540 w 129540"/>
                <a:gd name="connsiteY10" fmla="*/ 42863 h 150495"/>
                <a:gd name="connsiteX11" fmla="*/ 129540 w 129540"/>
                <a:gd name="connsiteY11" fmla="*/ 150495 h 150495"/>
                <a:gd name="connsiteX12" fmla="*/ 86678 w 129540"/>
                <a:gd name="connsiteY12" fmla="*/ 150495 h 150495"/>
                <a:gd name="connsiteX13" fmla="*/ 86678 w 129540"/>
                <a:gd name="connsiteY13" fmla="*/ 128587 h 150495"/>
                <a:gd name="connsiteX14" fmla="*/ 64770 w 129540"/>
                <a:gd name="connsiteY14" fmla="*/ 150495 h 150495"/>
                <a:gd name="connsiteX15" fmla="*/ 42863 w 129540"/>
                <a:gd name="connsiteY15" fmla="*/ 150495 h 150495"/>
                <a:gd name="connsiteX16" fmla="*/ 12382 w 129540"/>
                <a:gd name="connsiteY16" fmla="*/ 138112 h 150495"/>
                <a:gd name="connsiteX17" fmla="*/ 0 w 129540"/>
                <a:gd name="connsiteY17" fmla="*/ 107633 h 150495"/>
                <a:gd name="connsiteX18" fmla="*/ 12382 w 129540"/>
                <a:gd name="connsiteY18" fmla="*/ 77152 h 150495"/>
                <a:gd name="connsiteX19" fmla="*/ 42863 w 129540"/>
                <a:gd name="connsiteY19" fmla="*/ 64770 h 150495"/>
                <a:gd name="connsiteX20" fmla="*/ 88582 w 129540"/>
                <a:gd name="connsiteY20" fmla="*/ 64770 h 150495"/>
                <a:gd name="connsiteX21" fmla="*/ 88582 w 129540"/>
                <a:gd name="connsiteY21" fmla="*/ 64770 h 150495"/>
                <a:gd name="connsiteX22" fmla="*/ 88582 w 129540"/>
                <a:gd name="connsiteY22" fmla="*/ 86677 h 150495"/>
                <a:gd name="connsiteX23" fmla="*/ 66675 w 129540"/>
                <a:gd name="connsiteY23" fmla="*/ 86677 h 150495"/>
                <a:gd name="connsiteX24" fmla="*/ 51435 w 129540"/>
                <a:gd name="connsiteY24" fmla="*/ 93345 h 150495"/>
                <a:gd name="connsiteX25" fmla="*/ 44768 w 129540"/>
                <a:gd name="connsiteY25" fmla="*/ 108585 h 150495"/>
                <a:gd name="connsiteX26" fmla="*/ 51435 w 129540"/>
                <a:gd name="connsiteY26" fmla="*/ 123825 h 150495"/>
                <a:gd name="connsiteX27" fmla="*/ 66675 w 129540"/>
                <a:gd name="connsiteY27" fmla="*/ 130492 h 150495"/>
                <a:gd name="connsiteX28" fmla="*/ 81915 w 129540"/>
                <a:gd name="connsiteY28" fmla="*/ 123825 h 150495"/>
                <a:gd name="connsiteX29" fmla="*/ 88582 w 129540"/>
                <a:gd name="connsiteY29" fmla="*/ 108585 h 150495"/>
                <a:gd name="connsiteX30" fmla="*/ 88582 w 129540"/>
                <a:gd name="connsiteY30" fmla="*/ 86677 h 150495"/>
                <a:gd name="connsiteX31" fmla="*/ 88582 w 129540"/>
                <a:gd name="connsiteY31" fmla="*/ 86677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29540" h="150495">
                  <a:moveTo>
                    <a:pt x="88582" y="64770"/>
                  </a:moveTo>
                  <a:lnTo>
                    <a:pt x="88582" y="42863"/>
                  </a:lnTo>
                  <a:cubicBezTo>
                    <a:pt x="88582" y="37147"/>
                    <a:pt x="86678" y="32385"/>
                    <a:pt x="81915" y="27622"/>
                  </a:cubicBezTo>
                  <a:cubicBezTo>
                    <a:pt x="78105" y="23813"/>
                    <a:pt x="72390" y="20955"/>
                    <a:pt x="66675" y="20955"/>
                  </a:cubicBezTo>
                  <a:lnTo>
                    <a:pt x="44768" y="20955"/>
                  </a:lnTo>
                  <a:cubicBezTo>
                    <a:pt x="32385" y="20955"/>
                    <a:pt x="24765" y="28575"/>
                    <a:pt x="22860" y="42863"/>
                  </a:cubicBezTo>
                  <a:lnTo>
                    <a:pt x="953" y="42863"/>
                  </a:lnTo>
                  <a:cubicBezTo>
                    <a:pt x="4763" y="14288"/>
                    <a:pt x="19050" y="0"/>
                    <a:pt x="43815" y="0"/>
                  </a:cubicBezTo>
                  <a:lnTo>
                    <a:pt x="86678" y="0"/>
                  </a:lnTo>
                  <a:cubicBezTo>
                    <a:pt x="98107" y="0"/>
                    <a:pt x="108585" y="3810"/>
                    <a:pt x="117157" y="12383"/>
                  </a:cubicBezTo>
                  <a:cubicBezTo>
                    <a:pt x="125730" y="20955"/>
                    <a:pt x="129540" y="30480"/>
                    <a:pt x="129540" y="42863"/>
                  </a:cubicBezTo>
                  <a:lnTo>
                    <a:pt x="129540" y="150495"/>
                  </a:lnTo>
                  <a:lnTo>
                    <a:pt x="86678" y="150495"/>
                  </a:lnTo>
                  <a:lnTo>
                    <a:pt x="86678" y="128587"/>
                  </a:lnTo>
                  <a:cubicBezTo>
                    <a:pt x="84772" y="142875"/>
                    <a:pt x="78105" y="150495"/>
                    <a:pt x="64770" y="150495"/>
                  </a:cubicBezTo>
                  <a:lnTo>
                    <a:pt x="42863" y="150495"/>
                  </a:lnTo>
                  <a:cubicBezTo>
                    <a:pt x="31432" y="150495"/>
                    <a:pt x="20955" y="146685"/>
                    <a:pt x="12382" y="138112"/>
                  </a:cubicBezTo>
                  <a:cubicBezTo>
                    <a:pt x="3810" y="129540"/>
                    <a:pt x="0" y="119062"/>
                    <a:pt x="0" y="107633"/>
                  </a:cubicBezTo>
                  <a:cubicBezTo>
                    <a:pt x="0" y="96202"/>
                    <a:pt x="3810" y="85725"/>
                    <a:pt x="12382" y="77152"/>
                  </a:cubicBezTo>
                  <a:cubicBezTo>
                    <a:pt x="20955" y="68580"/>
                    <a:pt x="31432" y="64770"/>
                    <a:pt x="42863" y="64770"/>
                  </a:cubicBezTo>
                  <a:lnTo>
                    <a:pt x="88582" y="64770"/>
                  </a:lnTo>
                  <a:lnTo>
                    <a:pt x="88582" y="64770"/>
                  </a:lnTo>
                  <a:close/>
                  <a:moveTo>
                    <a:pt x="88582" y="86677"/>
                  </a:moveTo>
                  <a:lnTo>
                    <a:pt x="66675" y="86677"/>
                  </a:lnTo>
                  <a:cubicBezTo>
                    <a:pt x="60960" y="86677"/>
                    <a:pt x="56197" y="88583"/>
                    <a:pt x="51435" y="93345"/>
                  </a:cubicBezTo>
                  <a:cubicBezTo>
                    <a:pt x="47625" y="97155"/>
                    <a:pt x="44768" y="102870"/>
                    <a:pt x="44768" y="108585"/>
                  </a:cubicBezTo>
                  <a:cubicBezTo>
                    <a:pt x="44768" y="114300"/>
                    <a:pt x="46672" y="119062"/>
                    <a:pt x="51435" y="123825"/>
                  </a:cubicBezTo>
                  <a:cubicBezTo>
                    <a:pt x="55245" y="128587"/>
                    <a:pt x="60960" y="130492"/>
                    <a:pt x="66675" y="130492"/>
                  </a:cubicBezTo>
                  <a:cubicBezTo>
                    <a:pt x="72390" y="130492"/>
                    <a:pt x="78105" y="128587"/>
                    <a:pt x="81915" y="123825"/>
                  </a:cubicBezTo>
                  <a:cubicBezTo>
                    <a:pt x="85725" y="119062"/>
                    <a:pt x="88582" y="114300"/>
                    <a:pt x="88582" y="108585"/>
                  </a:cubicBezTo>
                  <a:lnTo>
                    <a:pt x="88582" y="86677"/>
                  </a:lnTo>
                  <a:lnTo>
                    <a:pt x="88582" y="86677"/>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B0C32BA6-2139-EBA0-666C-3DD991633C4A}"/>
                </a:ext>
              </a:extLst>
            </p:cNvPr>
            <p:cNvSpPr/>
            <p:nvPr/>
          </p:nvSpPr>
          <p:spPr>
            <a:xfrm>
              <a:off x="602932" y="0"/>
              <a:ext cx="150495" cy="194310"/>
            </a:xfrm>
            <a:custGeom>
              <a:avLst/>
              <a:gdLst>
                <a:gd name="connsiteX0" fmla="*/ 0 w 150495"/>
                <a:gd name="connsiteY0" fmla="*/ 194310 h 194310"/>
                <a:gd name="connsiteX1" fmla="*/ 0 w 150495"/>
                <a:gd name="connsiteY1" fmla="*/ 0 h 194310"/>
                <a:gd name="connsiteX2" fmla="*/ 42863 w 150495"/>
                <a:gd name="connsiteY2" fmla="*/ 0 h 194310"/>
                <a:gd name="connsiteX3" fmla="*/ 42863 w 150495"/>
                <a:gd name="connsiteY3" fmla="*/ 97155 h 194310"/>
                <a:gd name="connsiteX4" fmla="*/ 107633 w 150495"/>
                <a:gd name="connsiteY4" fmla="*/ 43815 h 194310"/>
                <a:gd name="connsiteX5" fmla="*/ 150495 w 150495"/>
                <a:gd name="connsiteY5" fmla="*/ 43815 h 194310"/>
                <a:gd name="connsiteX6" fmla="*/ 60008 w 150495"/>
                <a:gd name="connsiteY6" fmla="*/ 119063 h 194310"/>
                <a:gd name="connsiteX7" fmla="*/ 150495 w 150495"/>
                <a:gd name="connsiteY7" fmla="*/ 194310 h 194310"/>
                <a:gd name="connsiteX8" fmla="*/ 107633 w 150495"/>
                <a:gd name="connsiteY8" fmla="*/ 194310 h 194310"/>
                <a:gd name="connsiteX9" fmla="*/ 42863 w 150495"/>
                <a:gd name="connsiteY9" fmla="*/ 140970 h 194310"/>
                <a:gd name="connsiteX10" fmla="*/ 42863 w 150495"/>
                <a:gd name="connsiteY10" fmla="*/ 194310 h 194310"/>
                <a:gd name="connsiteX11" fmla="*/ 0 w 150495"/>
                <a:gd name="connsiteY11" fmla="*/ 194310 h 194310"/>
                <a:gd name="connsiteX12" fmla="*/ 0 w 150495"/>
                <a:gd name="connsiteY12" fmla="*/ 194310 h 19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0495" h="194310">
                  <a:moveTo>
                    <a:pt x="0" y="194310"/>
                  </a:moveTo>
                  <a:lnTo>
                    <a:pt x="0" y="0"/>
                  </a:lnTo>
                  <a:lnTo>
                    <a:pt x="42863" y="0"/>
                  </a:lnTo>
                  <a:lnTo>
                    <a:pt x="42863" y="97155"/>
                  </a:lnTo>
                  <a:lnTo>
                    <a:pt x="107633" y="43815"/>
                  </a:lnTo>
                  <a:lnTo>
                    <a:pt x="150495" y="43815"/>
                  </a:lnTo>
                  <a:lnTo>
                    <a:pt x="60008" y="119063"/>
                  </a:lnTo>
                  <a:lnTo>
                    <a:pt x="150495" y="194310"/>
                  </a:lnTo>
                  <a:lnTo>
                    <a:pt x="107633" y="194310"/>
                  </a:lnTo>
                  <a:lnTo>
                    <a:pt x="42863" y="140970"/>
                  </a:lnTo>
                  <a:lnTo>
                    <a:pt x="42863" y="194310"/>
                  </a:lnTo>
                  <a:lnTo>
                    <a:pt x="0" y="194310"/>
                  </a:lnTo>
                  <a:lnTo>
                    <a:pt x="0" y="19431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F78D74C5-1087-12D6-8A0E-79CF41859317}"/>
                </a:ext>
              </a:extLst>
            </p:cNvPr>
            <p:cNvSpPr/>
            <p:nvPr/>
          </p:nvSpPr>
          <p:spPr>
            <a:xfrm>
              <a:off x="775334" y="43814"/>
              <a:ext cx="128587" cy="150495"/>
            </a:xfrm>
            <a:custGeom>
              <a:avLst/>
              <a:gdLst>
                <a:gd name="connsiteX0" fmla="*/ 0 w 128587"/>
                <a:gd name="connsiteY0" fmla="*/ 150495 h 150495"/>
                <a:gd name="connsiteX1" fmla="*/ 0 w 128587"/>
                <a:gd name="connsiteY1" fmla="*/ 0 h 150495"/>
                <a:gd name="connsiteX2" fmla="*/ 42863 w 128587"/>
                <a:gd name="connsiteY2" fmla="*/ 0 h 150495"/>
                <a:gd name="connsiteX3" fmla="*/ 42863 w 128587"/>
                <a:gd name="connsiteY3" fmla="*/ 21908 h 150495"/>
                <a:gd name="connsiteX4" fmla="*/ 49530 w 128587"/>
                <a:gd name="connsiteY4" fmla="*/ 5715 h 150495"/>
                <a:gd name="connsiteX5" fmla="*/ 63818 w 128587"/>
                <a:gd name="connsiteY5" fmla="*/ 0 h 150495"/>
                <a:gd name="connsiteX6" fmla="*/ 85725 w 128587"/>
                <a:gd name="connsiteY6" fmla="*/ 0 h 150495"/>
                <a:gd name="connsiteX7" fmla="*/ 116205 w 128587"/>
                <a:gd name="connsiteY7" fmla="*/ 12383 h 150495"/>
                <a:gd name="connsiteX8" fmla="*/ 128588 w 128587"/>
                <a:gd name="connsiteY8" fmla="*/ 42863 h 150495"/>
                <a:gd name="connsiteX9" fmla="*/ 128588 w 128587"/>
                <a:gd name="connsiteY9" fmla="*/ 150495 h 150495"/>
                <a:gd name="connsiteX10" fmla="*/ 85725 w 128587"/>
                <a:gd name="connsiteY10" fmla="*/ 150495 h 150495"/>
                <a:gd name="connsiteX11" fmla="*/ 85725 w 128587"/>
                <a:gd name="connsiteY11" fmla="*/ 42863 h 150495"/>
                <a:gd name="connsiteX12" fmla="*/ 79058 w 128587"/>
                <a:gd name="connsiteY12" fmla="*/ 27623 h 150495"/>
                <a:gd name="connsiteX13" fmla="*/ 63818 w 128587"/>
                <a:gd name="connsiteY13" fmla="*/ 20955 h 150495"/>
                <a:gd name="connsiteX14" fmla="*/ 48578 w 128587"/>
                <a:gd name="connsiteY14" fmla="*/ 27623 h 150495"/>
                <a:gd name="connsiteX15" fmla="*/ 41910 w 128587"/>
                <a:gd name="connsiteY15" fmla="*/ 42863 h 150495"/>
                <a:gd name="connsiteX16" fmla="*/ 41910 w 128587"/>
                <a:gd name="connsiteY16" fmla="*/ 150495 h 150495"/>
                <a:gd name="connsiteX17" fmla="*/ 0 w 128587"/>
                <a:gd name="connsiteY17" fmla="*/ 15049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8587" h="150495">
                  <a:moveTo>
                    <a:pt x="0" y="150495"/>
                  </a:moveTo>
                  <a:lnTo>
                    <a:pt x="0" y="0"/>
                  </a:lnTo>
                  <a:lnTo>
                    <a:pt x="42863" y="0"/>
                  </a:lnTo>
                  <a:lnTo>
                    <a:pt x="42863" y="21908"/>
                  </a:lnTo>
                  <a:cubicBezTo>
                    <a:pt x="43815" y="14288"/>
                    <a:pt x="45720" y="9525"/>
                    <a:pt x="49530" y="5715"/>
                  </a:cubicBezTo>
                  <a:cubicBezTo>
                    <a:pt x="53340" y="1905"/>
                    <a:pt x="58103" y="0"/>
                    <a:pt x="63818" y="0"/>
                  </a:cubicBezTo>
                  <a:lnTo>
                    <a:pt x="85725" y="0"/>
                  </a:lnTo>
                  <a:cubicBezTo>
                    <a:pt x="97155" y="0"/>
                    <a:pt x="107633" y="3810"/>
                    <a:pt x="116205" y="12383"/>
                  </a:cubicBezTo>
                  <a:cubicBezTo>
                    <a:pt x="124778" y="20955"/>
                    <a:pt x="128588" y="30480"/>
                    <a:pt x="128588" y="42863"/>
                  </a:cubicBezTo>
                  <a:lnTo>
                    <a:pt x="128588" y="150495"/>
                  </a:lnTo>
                  <a:lnTo>
                    <a:pt x="85725" y="150495"/>
                  </a:lnTo>
                  <a:lnTo>
                    <a:pt x="85725" y="42863"/>
                  </a:lnTo>
                  <a:cubicBezTo>
                    <a:pt x="85725" y="37148"/>
                    <a:pt x="83820" y="32385"/>
                    <a:pt x="79058" y="27623"/>
                  </a:cubicBezTo>
                  <a:cubicBezTo>
                    <a:pt x="75247" y="23813"/>
                    <a:pt x="69533" y="20955"/>
                    <a:pt x="63818" y="20955"/>
                  </a:cubicBezTo>
                  <a:cubicBezTo>
                    <a:pt x="58103" y="20955"/>
                    <a:pt x="53340" y="22860"/>
                    <a:pt x="48578" y="27623"/>
                  </a:cubicBezTo>
                  <a:cubicBezTo>
                    <a:pt x="44768" y="31433"/>
                    <a:pt x="41910" y="37148"/>
                    <a:pt x="41910" y="42863"/>
                  </a:cubicBezTo>
                  <a:lnTo>
                    <a:pt x="41910" y="150495"/>
                  </a:lnTo>
                  <a:lnTo>
                    <a:pt x="0" y="150495"/>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Freeform 52">
              <a:extLst>
                <a:ext uri="{FF2B5EF4-FFF2-40B4-BE49-F238E27FC236}">
                  <a16:creationId xmlns:a16="http://schemas.microsoft.com/office/drawing/2014/main" id="{B22CD086-05A6-F6AF-3C3C-F05DD470DE83}"/>
                </a:ext>
              </a:extLst>
            </p:cNvPr>
            <p:cNvSpPr/>
            <p:nvPr/>
          </p:nvSpPr>
          <p:spPr>
            <a:xfrm>
              <a:off x="947737" y="43814"/>
              <a:ext cx="131444" cy="150495"/>
            </a:xfrm>
            <a:custGeom>
              <a:avLst/>
              <a:gdLst>
                <a:gd name="connsiteX0" fmla="*/ 129540 w 131444"/>
                <a:gd name="connsiteY0" fmla="*/ 85725 h 150495"/>
                <a:gd name="connsiteX1" fmla="*/ 43815 w 131444"/>
                <a:gd name="connsiteY1" fmla="*/ 85725 h 150495"/>
                <a:gd name="connsiteX2" fmla="*/ 43815 w 131444"/>
                <a:gd name="connsiteY2" fmla="*/ 107633 h 150495"/>
                <a:gd name="connsiteX3" fmla="*/ 50482 w 131444"/>
                <a:gd name="connsiteY3" fmla="*/ 122872 h 150495"/>
                <a:gd name="connsiteX4" fmla="*/ 65722 w 131444"/>
                <a:gd name="connsiteY4" fmla="*/ 129540 h 150495"/>
                <a:gd name="connsiteX5" fmla="*/ 87630 w 131444"/>
                <a:gd name="connsiteY5" fmla="*/ 129540 h 150495"/>
                <a:gd name="connsiteX6" fmla="*/ 109538 w 131444"/>
                <a:gd name="connsiteY6" fmla="*/ 107633 h 150495"/>
                <a:gd name="connsiteX7" fmla="*/ 131445 w 131444"/>
                <a:gd name="connsiteY7" fmla="*/ 107633 h 150495"/>
                <a:gd name="connsiteX8" fmla="*/ 88582 w 131444"/>
                <a:gd name="connsiteY8" fmla="*/ 150495 h 150495"/>
                <a:gd name="connsiteX9" fmla="*/ 42863 w 131444"/>
                <a:gd name="connsiteY9" fmla="*/ 150495 h 150495"/>
                <a:gd name="connsiteX10" fmla="*/ 12382 w 131444"/>
                <a:gd name="connsiteY10" fmla="*/ 138113 h 150495"/>
                <a:gd name="connsiteX11" fmla="*/ 0 w 131444"/>
                <a:gd name="connsiteY11" fmla="*/ 107633 h 150495"/>
                <a:gd name="connsiteX12" fmla="*/ 0 w 131444"/>
                <a:gd name="connsiteY12" fmla="*/ 42863 h 150495"/>
                <a:gd name="connsiteX13" fmla="*/ 12382 w 131444"/>
                <a:gd name="connsiteY13" fmla="*/ 12383 h 150495"/>
                <a:gd name="connsiteX14" fmla="*/ 42863 w 131444"/>
                <a:gd name="connsiteY14" fmla="*/ 0 h 150495"/>
                <a:gd name="connsiteX15" fmla="*/ 85725 w 131444"/>
                <a:gd name="connsiteY15" fmla="*/ 0 h 150495"/>
                <a:gd name="connsiteX16" fmla="*/ 116205 w 131444"/>
                <a:gd name="connsiteY16" fmla="*/ 12383 h 150495"/>
                <a:gd name="connsiteX17" fmla="*/ 128588 w 131444"/>
                <a:gd name="connsiteY17" fmla="*/ 42863 h 150495"/>
                <a:gd name="connsiteX18" fmla="*/ 128588 w 131444"/>
                <a:gd name="connsiteY18" fmla="*/ 85725 h 150495"/>
                <a:gd name="connsiteX19" fmla="*/ 129540 w 131444"/>
                <a:gd name="connsiteY19" fmla="*/ 85725 h 150495"/>
                <a:gd name="connsiteX20" fmla="*/ 42863 w 131444"/>
                <a:gd name="connsiteY20" fmla="*/ 63818 h 150495"/>
                <a:gd name="connsiteX21" fmla="*/ 85725 w 131444"/>
                <a:gd name="connsiteY21" fmla="*/ 63818 h 150495"/>
                <a:gd name="connsiteX22" fmla="*/ 85725 w 131444"/>
                <a:gd name="connsiteY22" fmla="*/ 41910 h 150495"/>
                <a:gd name="connsiteX23" fmla="*/ 79057 w 131444"/>
                <a:gd name="connsiteY23" fmla="*/ 26670 h 150495"/>
                <a:gd name="connsiteX24" fmla="*/ 63818 w 131444"/>
                <a:gd name="connsiteY24" fmla="*/ 20003 h 150495"/>
                <a:gd name="connsiteX25" fmla="*/ 48578 w 131444"/>
                <a:gd name="connsiteY25" fmla="*/ 26670 h 150495"/>
                <a:gd name="connsiteX26" fmla="*/ 41910 w 131444"/>
                <a:gd name="connsiteY26" fmla="*/ 41910 h 150495"/>
                <a:gd name="connsiteX27" fmla="*/ 41910 w 131444"/>
                <a:gd name="connsiteY27" fmla="*/ 63818 h 150495"/>
                <a:gd name="connsiteX28" fmla="*/ 42863 w 131444"/>
                <a:gd name="connsiteY28" fmla="*/ 63818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31444" h="150495">
                  <a:moveTo>
                    <a:pt x="129540" y="85725"/>
                  </a:moveTo>
                  <a:lnTo>
                    <a:pt x="43815" y="85725"/>
                  </a:lnTo>
                  <a:lnTo>
                    <a:pt x="43815" y="107633"/>
                  </a:lnTo>
                  <a:cubicBezTo>
                    <a:pt x="43815" y="113347"/>
                    <a:pt x="45720" y="118110"/>
                    <a:pt x="50482" y="122872"/>
                  </a:cubicBezTo>
                  <a:cubicBezTo>
                    <a:pt x="54293" y="127635"/>
                    <a:pt x="60007" y="129540"/>
                    <a:pt x="65722" y="129540"/>
                  </a:cubicBezTo>
                  <a:lnTo>
                    <a:pt x="87630" y="129540"/>
                  </a:lnTo>
                  <a:cubicBezTo>
                    <a:pt x="101918" y="129540"/>
                    <a:pt x="109538" y="121920"/>
                    <a:pt x="109538" y="107633"/>
                  </a:cubicBezTo>
                  <a:lnTo>
                    <a:pt x="131445" y="107633"/>
                  </a:lnTo>
                  <a:cubicBezTo>
                    <a:pt x="128588" y="136208"/>
                    <a:pt x="114300" y="150495"/>
                    <a:pt x="88582" y="150495"/>
                  </a:cubicBezTo>
                  <a:lnTo>
                    <a:pt x="42863" y="150495"/>
                  </a:lnTo>
                  <a:cubicBezTo>
                    <a:pt x="31432" y="150495"/>
                    <a:pt x="20955" y="146685"/>
                    <a:pt x="12382" y="138113"/>
                  </a:cubicBezTo>
                  <a:cubicBezTo>
                    <a:pt x="3810" y="129540"/>
                    <a:pt x="0" y="119063"/>
                    <a:pt x="0" y="107633"/>
                  </a:cubicBezTo>
                  <a:lnTo>
                    <a:pt x="0" y="42863"/>
                  </a:lnTo>
                  <a:cubicBezTo>
                    <a:pt x="0" y="31433"/>
                    <a:pt x="3810" y="20955"/>
                    <a:pt x="12382" y="12383"/>
                  </a:cubicBezTo>
                  <a:cubicBezTo>
                    <a:pt x="20955" y="3810"/>
                    <a:pt x="31432" y="0"/>
                    <a:pt x="42863" y="0"/>
                  </a:cubicBezTo>
                  <a:lnTo>
                    <a:pt x="85725" y="0"/>
                  </a:lnTo>
                  <a:cubicBezTo>
                    <a:pt x="97155" y="0"/>
                    <a:pt x="107632" y="3810"/>
                    <a:pt x="116205" y="12383"/>
                  </a:cubicBezTo>
                  <a:cubicBezTo>
                    <a:pt x="124778" y="20955"/>
                    <a:pt x="128588" y="30480"/>
                    <a:pt x="128588" y="42863"/>
                  </a:cubicBezTo>
                  <a:lnTo>
                    <a:pt x="128588" y="85725"/>
                  </a:lnTo>
                  <a:lnTo>
                    <a:pt x="129540" y="85725"/>
                  </a:lnTo>
                  <a:close/>
                  <a:moveTo>
                    <a:pt x="42863" y="63818"/>
                  </a:moveTo>
                  <a:lnTo>
                    <a:pt x="85725" y="63818"/>
                  </a:lnTo>
                  <a:lnTo>
                    <a:pt x="85725" y="41910"/>
                  </a:lnTo>
                  <a:cubicBezTo>
                    <a:pt x="85725" y="36195"/>
                    <a:pt x="83820" y="31433"/>
                    <a:pt x="79057" y="26670"/>
                  </a:cubicBezTo>
                  <a:cubicBezTo>
                    <a:pt x="75247" y="22860"/>
                    <a:pt x="69532" y="20003"/>
                    <a:pt x="63818" y="20003"/>
                  </a:cubicBezTo>
                  <a:cubicBezTo>
                    <a:pt x="58103" y="20003"/>
                    <a:pt x="53340" y="21908"/>
                    <a:pt x="48578" y="26670"/>
                  </a:cubicBezTo>
                  <a:cubicBezTo>
                    <a:pt x="44768" y="30480"/>
                    <a:pt x="41910" y="36195"/>
                    <a:pt x="41910" y="41910"/>
                  </a:cubicBezTo>
                  <a:lnTo>
                    <a:pt x="41910" y="63818"/>
                  </a:lnTo>
                  <a:lnTo>
                    <a:pt x="42863" y="6381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BF0379FE-B48D-F336-5013-FBDA0F8D2810}"/>
                </a:ext>
              </a:extLst>
            </p:cNvPr>
            <p:cNvSpPr/>
            <p:nvPr/>
          </p:nvSpPr>
          <p:spPr>
            <a:xfrm>
              <a:off x="1120140" y="42862"/>
              <a:ext cx="107632" cy="149542"/>
            </a:xfrm>
            <a:custGeom>
              <a:avLst/>
              <a:gdLst>
                <a:gd name="connsiteX0" fmla="*/ 107633 w 107632"/>
                <a:gd name="connsiteY0" fmla="*/ 42863 h 149542"/>
                <a:gd name="connsiteX1" fmla="*/ 85725 w 107632"/>
                <a:gd name="connsiteY1" fmla="*/ 42863 h 149542"/>
                <a:gd name="connsiteX2" fmla="*/ 65722 w 107632"/>
                <a:gd name="connsiteY2" fmla="*/ 20955 h 149542"/>
                <a:gd name="connsiteX3" fmla="*/ 48578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3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7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3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3" y="42863"/>
                  </a:moveTo>
                  <a:lnTo>
                    <a:pt x="85725" y="42863"/>
                  </a:lnTo>
                  <a:cubicBezTo>
                    <a:pt x="83820" y="28575"/>
                    <a:pt x="77153" y="20955"/>
                    <a:pt x="65722" y="20955"/>
                  </a:cubicBezTo>
                  <a:cubicBezTo>
                    <a:pt x="58103" y="20955"/>
                    <a:pt x="52388" y="22860"/>
                    <a:pt x="48578"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3" y="100013"/>
                    <a:pt x="107633" y="106680"/>
                  </a:cubicBezTo>
                  <a:cubicBezTo>
                    <a:pt x="107633" y="118110"/>
                    <a:pt x="103822" y="128587"/>
                    <a:pt x="95250" y="137160"/>
                  </a:cubicBezTo>
                  <a:cubicBezTo>
                    <a:pt x="86678" y="145733"/>
                    <a:pt x="76200" y="149542"/>
                    <a:pt x="64770" y="149542"/>
                  </a:cubicBezTo>
                  <a:lnTo>
                    <a:pt x="42863" y="149542"/>
                  </a:lnTo>
                  <a:cubicBezTo>
                    <a:pt x="14288" y="149542"/>
                    <a:pt x="0" y="135255"/>
                    <a:pt x="0" y="106680"/>
                  </a:cubicBezTo>
                  <a:lnTo>
                    <a:pt x="21907" y="106680"/>
                  </a:lnTo>
                  <a:cubicBezTo>
                    <a:pt x="23813" y="120967"/>
                    <a:pt x="30480" y="128587"/>
                    <a:pt x="41910" y="128587"/>
                  </a:cubicBezTo>
                  <a:cubicBezTo>
                    <a:pt x="49530" y="128587"/>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3" y="56197"/>
                    <a:pt x="0" y="49530"/>
                    <a:pt x="0" y="42863"/>
                  </a:cubicBezTo>
                  <a:cubicBezTo>
                    <a:pt x="0" y="31433"/>
                    <a:pt x="3810" y="20955"/>
                    <a:pt x="12382" y="12383"/>
                  </a:cubicBezTo>
                  <a:cubicBezTo>
                    <a:pt x="20955" y="3810"/>
                    <a:pt x="31432" y="0"/>
                    <a:pt x="42863" y="0"/>
                  </a:cubicBezTo>
                  <a:lnTo>
                    <a:pt x="64770" y="0"/>
                  </a:lnTo>
                  <a:cubicBezTo>
                    <a:pt x="91440" y="0"/>
                    <a:pt x="105728" y="14288"/>
                    <a:pt x="107633"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489EBB88-0C84-5A5B-623F-E60A54454DD5}"/>
                </a:ext>
              </a:extLst>
            </p:cNvPr>
            <p:cNvSpPr/>
            <p:nvPr/>
          </p:nvSpPr>
          <p:spPr>
            <a:xfrm>
              <a:off x="1271587" y="42862"/>
              <a:ext cx="106680" cy="149542"/>
            </a:xfrm>
            <a:custGeom>
              <a:avLst/>
              <a:gdLst>
                <a:gd name="connsiteX0" fmla="*/ 106680 w 106680"/>
                <a:gd name="connsiteY0" fmla="*/ 42863 h 149542"/>
                <a:gd name="connsiteX1" fmla="*/ 84773 w 106680"/>
                <a:gd name="connsiteY1" fmla="*/ 42863 h 149542"/>
                <a:gd name="connsiteX2" fmla="*/ 64770 w 106680"/>
                <a:gd name="connsiteY2" fmla="*/ 20955 h 149542"/>
                <a:gd name="connsiteX3" fmla="*/ 47625 w 106680"/>
                <a:gd name="connsiteY3" fmla="*/ 25717 h 149542"/>
                <a:gd name="connsiteX4" fmla="*/ 41910 w 106680"/>
                <a:gd name="connsiteY4" fmla="*/ 39052 h 149542"/>
                <a:gd name="connsiteX5" fmla="*/ 73343 w 106680"/>
                <a:gd name="connsiteY5" fmla="*/ 64770 h 149542"/>
                <a:gd name="connsiteX6" fmla="*/ 102870 w 106680"/>
                <a:gd name="connsiteY6" fmla="*/ 87630 h 149542"/>
                <a:gd name="connsiteX7" fmla="*/ 106680 w 106680"/>
                <a:gd name="connsiteY7" fmla="*/ 106680 h 149542"/>
                <a:gd name="connsiteX8" fmla="*/ 94298 w 106680"/>
                <a:gd name="connsiteY8" fmla="*/ 137160 h 149542"/>
                <a:gd name="connsiteX9" fmla="*/ 63818 w 106680"/>
                <a:gd name="connsiteY9" fmla="*/ 149542 h 149542"/>
                <a:gd name="connsiteX10" fmla="*/ 42863 w 106680"/>
                <a:gd name="connsiteY10" fmla="*/ 149542 h 149542"/>
                <a:gd name="connsiteX11" fmla="*/ 0 w 106680"/>
                <a:gd name="connsiteY11" fmla="*/ 106680 h 149542"/>
                <a:gd name="connsiteX12" fmla="*/ 21907 w 106680"/>
                <a:gd name="connsiteY12" fmla="*/ 106680 h 149542"/>
                <a:gd name="connsiteX13" fmla="*/ 41910 w 106680"/>
                <a:gd name="connsiteY13" fmla="*/ 128587 h 149542"/>
                <a:gd name="connsiteX14" fmla="*/ 59055 w 106680"/>
                <a:gd name="connsiteY14" fmla="*/ 123825 h 149542"/>
                <a:gd name="connsiteX15" fmla="*/ 64770 w 106680"/>
                <a:gd name="connsiteY15" fmla="*/ 110490 h 149542"/>
                <a:gd name="connsiteX16" fmla="*/ 33338 w 106680"/>
                <a:gd name="connsiteY16" fmla="*/ 84772 h 149542"/>
                <a:gd name="connsiteX17" fmla="*/ 3810 w 106680"/>
                <a:gd name="connsiteY17" fmla="*/ 61913 h 149542"/>
                <a:gd name="connsiteX18" fmla="*/ 0 w 106680"/>
                <a:gd name="connsiteY18" fmla="*/ 42863 h 149542"/>
                <a:gd name="connsiteX19" fmla="*/ 12382 w 106680"/>
                <a:gd name="connsiteY19" fmla="*/ 12383 h 149542"/>
                <a:gd name="connsiteX20" fmla="*/ 42863 w 106680"/>
                <a:gd name="connsiteY20" fmla="*/ 0 h 149542"/>
                <a:gd name="connsiteX21" fmla="*/ 64770 w 106680"/>
                <a:gd name="connsiteY21" fmla="*/ 0 h 149542"/>
                <a:gd name="connsiteX22" fmla="*/ 106680 w 106680"/>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6680" h="149542">
                  <a:moveTo>
                    <a:pt x="106680" y="42863"/>
                  </a:moveTo>
                  <a:lnTo>
                    <a:pt x="84773" y="42863"/>
                  </a:lnTo>
                  <a:cubicBezTo>
                    <a:pt x="82868" y="28575"/>
                    <a:pt x="76200" y="20955"/>
                    <a:pt x="64770" y="20955"/>
                  </a:cubicBezTo>
                  <a:cubicBezTo>
                    <a:pt x="57150" y="20955"/>
                    <a:pt x="51435" y="22860"/>
                    <a:pt x="47625" y="25717"/>
                  </a:cubicBezTo>
                  <a:cubicBezTo>
                    <a:pt x="43815" y="28575"/>
                    <a:pt x="41910" y="33338"/>
                    <a:pt x="41910" y="39052"/>
                  </a:cubicBezTo>
                  <a:cubicBezTo>
                    <a:pt x="41910" y="45720"/>
                    <a:pt x="52388" y="54292"/>
                    <a:pt x="73343" y="64770"/>
                  </a:cubicBezTo>
                  <a:cubicBezTo>
                    <a:pt x="90488" y="74295"/>
                    <a:pt x="100013" y="81915"/>
                    <a:pt x="102870" y="87630"/>
                  </a:cubicBezTo>
                  <a:cubicBezTo>
                    <a:pt x="105727" y="93345"/>
                    <a:pt x="106680" y="100013"/>
                    <a:pt x="106680" y="106680"/>
                  </a:cubicBezTo>
                  <a:cubicBezTo>
                    <a:pt x="106680" y="118110"/>
                    <a:pt x="102870" y="128587"/>
                    <a:pt x="94298" y="137160"/>
                  </a:cubicBezTo>
                  <a:cubicBezTo>
                    <a:pt x="85725" y="145733"/>
                    <a:pt x="75248" y="149542"/>
                    <a:pt x="63818" y="149542"/>
                  </a:cubicBezTo>
                  <a:lnTo>
                    <a:pt x="42863" y="149542"/>
                  </a:lnTo>
                  <a:cubicBezTo>
                    <a:pt x="14288" y="149542"/>
                    <a:pt x="0" y="135255"/>
                    <a:pt x="0" y="106680"/>
                  </a:cubicBezTo>
                  <a:lnTo>
                    <a:pt x="21907" y="106680"/>
                  </a:lnTo>
                  <a:cubicBezTo>
                    <a:pt x="23813" y="120967"/>
                    <a:pt x="30480" y="128587"/>
                    <a:pt x="41910" y="128587"/>
                  </a:cubicBezTo>
                  <a:cubicBezTo>
                    <a:pt x="49530" y="128587"/>
                    <a:pt x="55245" y="126683"/>
                    <a:pt x="59055" y="123825"/>
                  </a:cubicBezTo>
                  <a:cubicBezTo>
                    <a:pt x="62865" y="120967"/>
                    <a:pt x="64770" y="116205"/>
                    <a:pt x="64770" y="110490"/>
                  </a:cubicBezTo>
                  <a:cubicBezTo>
                    <a:pt x="64770" y="104775"/>
                    <a:pt x="54293" y="96202"/>
                    <a:pt x="33338" y="84772"/>
                  </a:cubicBezTo>
                  <a:cubicBezTo>
                    <a:pt x="16193" y="75247"/>
                    <a:pt x="6668"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0488" y="0"/>
                    <a:pt x="105727" y="14288"/>
                    <a:pt x="106680"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6" name="Freeform 55">
              <a:extLst>
                <a:ext uri="{FF2B5EF4-FFF2-40B4-BE49-F238E27FC236}">
                  <a16:creationId xmlns:a16="http://schemas.microsoft.com/office/drawing/2014/main" id="{2A907AFD-5661-B5FA-2E1C-C6B238FD4048}"/>
                </a:ext>
              </a:extLst>
            </p:cNvPr>
            <p:cNvSpPr/>
            <p:nvPr/>
          </p:nvSpPr>
          <p:spPr>
            <a:xfrm>
              <a:off x="1423987" y="43814"/>
              <a:ext cx="128587" cy="150495"/>
            </a:xfrm>
            <a:custGeom>
              <a:avLst/>
              <a:gdLst>
                <a:gd name="connsiteX0" fmla="*/ 126682 w 128587"/>
                <a:gd name="connsiteY0" fmla="*/ 85725 h 150495"/>
                <a:gd name="connsiteX1" fmla="*/ 40957 w 128587"/>
                <a:gd name="connsiteY1" fmla="*/ 85725 h 150495"/>
                <a:gd name="connsiteX2" fmla="*/ 40957 w 128587"/>
                <a:gd name="connsiteY2" fmla="*/ 107633 h 150495"/>
                <a:gd name="connsiteX3" fmla="*/ 47625 w 128587"/>
                <a:gd name="connsiteY3" fmla="*/ 122872 h 150495"/>
                <a:gd name="connsiteX4" fmla="*/ 62865 w 128587"/>
                <a:gd name="connsiteY4" fmla="*/ 129540 h 150495"/>
                <a:gd name="connsiteX5" fmla="*/ 84773 w 128587"/>
                <a:gd name="connsiteY5" fmla="*/ 129540 h 150495"/>
                <a:gd name="connsiteX6" fmla="*/ 106680 w 128587"/>
                <a:gd name="connsiteY6" fmla="*/ 107633 h 150495"/>
                <a:gd name="connsiteX7" fmla="*/ 128588 w 128587"/>
                <a:gd name="connsiteY7" fmla="*/ 107633 h 150495"/>
                <a:gd name="connsiteX8" fmla="*/ 85725 w 128587"/>
                <a:gd name="connsiteY8" fmla="*/ 150495 h 150495"/>
                <a:gd name="connsiteX9" fmla="*/ 42863 w 128587"/>
                <a:gd name="connsiteY9" fmla="*/ 150495 h 150495"/>
                <a:gd name="connsiteX10" fmla="*/ 12382 w 128587"/>
                <a:gd name="connsiteY10" fmla="*/ 138113 h 150495"/>
                <a:gd name="connsiteX11" fmla="*/ 0 w 128587"/>
                <a:gd name="connsiteY11" fmla="*/ 107633 h 150495"/>
                <a:gd name="connsiteX12" fmla="*/ 0 w 128587"/>
                <a:gd name="connsiteY12" fmla="*/ 42863 h 150495"/>
                <a:gd name="connsiteX13" fmla="*/ 12382 w 128587"/>
                <a:gd name="connsiteY13" fmla="*/ 12383 h 150495"/>
                <a:gd name="connsiteX14" fmla="*/ 42863 w 128587"/>
                <a:gd name="connsiteY14" fmla="*/ 0 h 150495"/>
                <a:gd name="connsiteX15" fmla="*/ 85725 w 128587"/>
                <a:gd name="connsiteY15" fmla="*/ 0 h 150495"/>
                <a:gd name="connsiteX16" fmla="*/ 116205 w 128587"/>
                <a:gd name="connsiteY16" fmla="*/ 12383 h 150495"/>
                <a:gd name="connsiteX17" fmla="*/ 128588 w 128587"/>
                <a:gd name="connsiteY17" fmla="*/ 42863 h 150495"/>
                <a:gd name="connsiteX18" fmla="*/ 128588 w 128587"/>
                <a:gd name="connsiteY18" fmla="*/ 85725 h 150495"/>
                <a:gd name="connsiteX19" fmla="*/ 126682 w 128587"/>
                <a:gd name="connsiteY19" fmla="*/ 85725 h 150495"/>
                <a:gd name="connsiteX20" fmla="*/ 40957 w 128587"/>
                <a:gd name="connsiteY20" fmla="*/ 63818 h 150495"/>
                <a:gd name="connsiteX21" fmla="*/ 83820 w 128587"/>
                <a:gd name="connsiteY21" fmla="*/ 63818 h 150495"/>
                <a:gd name="connsiteX22" fmla="*/ 83820 w 128587"/>
                <a:gd name="connsiteY22" fmla="*/ 41910 h 150495"/>
                <a:gd name="connsiteX23" fmla="*/ 77152 w 128587"/>
                <a:gd name="connsiteY23" fmla="*/ 26670 h 150495"/>
                <a:gd name="connsiteX24" fmla="*/ 61913 w 128587"/>
                <a:gd name="connsiteY24" fmla="*/ 20003 h 150495"/>
                <a:gd name="connsiteX25" fmla="*/ 46673 w 128587"/>
                <a:gd name="connsiteY25" fmla="*/ 26670 h 150495"/>
                <a:gd name="connsiteX26" fmla="*/ 40005 w 128587"/>
                <a:gd name="connsiteY26" fmla="*/ 41910 h 150495"/>
                <a:gd name="connsiteX27" fmla="*/ 40957 w 128587"/>
                <a:gd name="connsiteY27" fmla="*/ 63818 h 150495"/>
                <a:gd name="connsiteX28" fmla="*/ 40957 w 128587"/>
                <a:gd name="connsiteY28" fmla="*/ 63818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8587" h="150495">
                  <a:moveTo>
                    <a:pt x="126682" y="85725"/>
                  </a:moveTo>
                  <a:lnTo>
                    <a:pt x="40957" y="85725"/>
                  </a:lnTo>
                  <a:lnTo>
                    <a:pt x="40957" y="107633"/>
                  </a:lnTo>
                  <a:cubicBezTo>
                    <a:pt x="40957" y="113347"/>
                    <a:pt x="42863" y="118110"/>
                    <a:pt x="47625" y="122872"/>
                  </a:cubicBezTo>
                  <a:cubicBezTo>
                    <a:pt x="51435" y="127635"/>
                    <a:pt x="57150" y="129540"/>
                    <a:pt x="62865" y="129540"/>
                  </a:cubicBezTo>
                  <a:lnTo>
                    <a:pt x="84773" y="129540"/>
                  </a:lnTo>
                  <a:cubicBezTo>
                    <a:pt x="99060" y="129540"/>
                    <a:pt x="106680" y="121920"/>
                    <a:pt x="106680" y="107633"/>
                  </a:cubicBezTo>
                  <a:lnTo>
                    <a:pt x="128588" y="107633"/>
                  </a:lnTo>
                  <a:cubicBezTo>
                    <a:pt x="125730" y="136208"/>
                    <a:pt x="111443" y="150495"/>
                    <a:pt x="85725" y="150495"/>
                  </a:cubicBezTo>
                  <a:lnTo>
                    <a:pt x="42863" y="150495"/>
                  </a:lnTo>
                  <a:cubicBezTo>
                    <a:pt x="31432" y="150495"/>
                    <a:pt x="20955" y="146685"/>
                    <a:pt x="12382" y="138113"/>
                  </a:cubicBezTo>
                  <a:cubicBezTo>
                    <a:pt x="3810" y="129540"/>
                    <a:pt x="0" y="119063"/>
                    <a:pt x="0" y="107633"/>
                  </a:cubicBezTo>
                  <a:lnTo>
                    <a:pt x="0" y="42863"/>
                  </a:lnTo>
                  <a:cubicBezTo>
                    <a:pt x="0" y="31433"/>
                    <a:pt x="3810" y="20955"/>
                    <a:pt x="12382" y="12383"/>
                  </a:cubicBezTo>
                  <a:cubicBezTo>
                    <a:pt x="20955" y="3810"/>
                    <a:pt x="31432" y="0"/>
                    <a:pt x="42863" y="0"/>
                  </a:cubicBezTo>
                  <a:lnTo>
                    <a:pt x="85725" y="0"/>
                  </a:lnTo>
                  <a:cubicBezTo>
                    <a:pt x="97155" y="0"/>
                    <a:pt x="107632" y="3810"/>
                    <a:pt x="116205" y="12383"/>
                  </a:cubicBezTo>
                  <a:cubicBezTo>
                    <a:pt x="124777" y="20955"/>
                    <a:pt x="128588" y="30480"/>
                    <a:pt x="128588" y="42863"/>
                  </a:cubicBezTo>
                  <a:lnTo>
                    <a:pt x="128588" y="85725"/>
                  </a:lnTo>
                  <a:lnTo>
                    <a:pt x="126682" y="85725"/>
                  </a:lnTo>
                  <a:close/>
                  <a:moveTo>
                    <a:pt x="40957" y="63818"/>
                  </a:moveTo>
                  <a:lnTo>
                    <a:pt x="83820" y="63818"/>
                  </a:lnTo>
                  <a:lnTo>
                    <a:pt x="83820" y="41910"/>
                  </a:lnTo>
                  <a:cubicBezTo>
                    <a:pt x="83820" y="36195"/>
                    <a:pt x="81915" y="31433"/>
                    <a:pt x="77152" y="26670"/>
                  </a:cubicBezTo>
                  <a:cubicBezTo>
                    <a:pt x="73343" y="22860"/>
                    <a:pt x="67627" y="20003"/>
                    <a:pt x="61913" y="20003"/>
                  </a:cubicBezTo>
                  <a:cubicBezTo>
                    <a:pt x="56198" y="20003"/>
                    <a:pt x="51435" y="21908"/>
                    <a:pt x="46673" y="26670"/>
                  </a:cubicBezTo>
                  <a:cubicBezTo>
                    <a:pt x="42863" y="30480"/>
                    <a:pt x="40005" y="36195"/>
                    <a:pt x="40005" y="41910"/>
                  </a:cubicBezTo>
                  <a:lnTo>
                    <a:pt x="40957" y="63818"/>
                  </a:lnTo>
                  <a:lnTo>
                    <a:pt x="40957" y="6381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7" name="Freeform 56">
              <a:extLst>
                <a:ext uri="{FF2B5EF4-FFF2-40B4-BE49-F238E27FC236}">
                  <a16:creationId xmlns:a16="http://schemas.microsoft.com/office/drawing/2014/main" id="{AB0A158B-505F-17FB-9B3E-BC04639D75A5}"/>
                </a:ext>
              </a:extLst>
            </p:cNvPr>
            <p:cNvSpPr>
              <a:spLocks noChangeAspect="1"/>
            </p:cNvSpPr>
            <p:nvPr/>
          </p:nvSpPr>
          <p:spPr>
            <a:xfrm>
              <a:off x="1594485" y="42862"/>
              <a:ext cx="107632" cy="149542"/>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7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7"/>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7"/>
                    <a:pt x="41910" y="128587"/>
                  </a:cubicBezTo>
                  <a:cubicBezTo>
                    <a:pt x="49530" y="128587"/>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 name="Rectangle 1">
            <a:extLst>
              <a:ext uri="{FF2B5EF4-FFF2-40B4-BE49-F238E27FC236}">
                <a16:creationId xmlns:a16="http://schemas.microsoft.com/office/drawing/2014/main" id="{E4A52F1D-8CD5-FB97-D43C-AB0165F6E081}"/>
              </a:ext>
            </a:extLst>
          </p:cNvPr>
          <p:cNvSpPr/>
          <p:nvPr/>
        </p:nvSpPr>
        <p:spPr>
          <a:xfrm>
            <a:off x="206585" y="1506187"/>
            <a:ext cx="8008306" cy="44882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4" name="Group 3">
            <a:extLst>
              <a:ext uri="{FF2B5EF4-FFF2-40B4-BE49-F238E27FC236}">
                <a16:creationId xmlns:a16="http://schemas.microsoft.com/office/drawing/2014/main" id="{71E07974-F4D0-2BBE-D56A-9CBF752ACEEB}"/>
              </a:ext>
            </a:extLst>
          </p:cNvPr>
          <p:cNvGrpSpPr/>
          <p:nvPr/>
        </p:nvGrpSpPr>
        <p:grpSpPr>
          <a:xfrm>
            <a:off x="8835278" y="169487"/>
            <a:ext cx="3194991" cy="3200400"/>
            <a:chOff x="8835278" y="169487"/>
            <a:chExt cx="3194991" cy="3200400"/>
          </a:xfrm>
          <a:solidFill>
            <a:srgbClr val="FFE699"/>
          </a:solidFill>
        </p:grpSpPr>
        <p:sp>
          <p:nvSpPr>
            <p:cNvPr id="5" name="Graphic 38">
              <a:extLst>
                <a:ext uri="{FF2B5EF4-FFF2-40B4-BE49-F238E27FC236}">
                  <a16:creationId xmlns:a16="http://schemas.microsoft.com/office/drawing/2014/main" id="{1A66F70F-DDBE-6BEF-6526-9111DC1C6C9D}"/>
                </a:ext>
              </a:extLst>
            </p:cNvPr>
            <p:cNvSpPr/>
            <p:nvPr/>
          </p:nvSpPr>
          <p:spPr>
            <a:xfrm>
              <a:off x="11795505"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Graphic 38">
              <a:extLst>
                <a:ext uri="{FF2B5EF4-FFF2-40B4-BE49-F238E27FC236}">
                  <a16:creationId xmlns:a16="http://schemas.microsoft.com/office/drawing/2014/main" id="{D7CA0056-75AA-2669-2140-585A514C97BA}"/>
                </a:ext>
              </a:extLst>
            </p:cNvPr>
            <p:cNvSpPr/>
            <p:nvPr/>
          </p:nvSpPr>
          <p:spPr>
            <a:xfrm flipH="1">
              <a:off x="8835278"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Graphic 38">
              <a:extLst>
                <a:ext uri="{FF2B5EF4-FFF2-40B4-BE49-F238E27FC236}">
                  <a16:creationId xmlns:a16="http://schemas.microsoft.com/office/drawing/2014/main" id="{EB05BEDD-63B1-9929-FBE9-414D771B03F0}"/>
                </a:ext>
              </a:extLst>
            </p:cNvPr>
            <p:cNvSpPr/>
            <p:nvPr/>
          </p:nvSpPr>
          <p:spPr>
            <a:xfrm flipV="1">
              <a:off x="11795505"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Graphic 38">
              <a:extLst>
                <a:ext uri="{FF2B5EF4-FFF2-40B4-BE49-F238E27FC236}">
                  <a16:creationId xmlns:a16="http://schemas.microsoft.com/office/drawing/2014/main" id="{206BBF05-3C7E-F937-6BCE-DC42015EF295}"/>
                </a:ext>
              </a:extLst>
            </p:cNvPr>
            <p:cNvSpPr/>
            <p:nvPr/>
          </p:nvSpPr>
          <p:spPr>
            <a:xfrm flipH="1" flipV="1">
              <a:off x="8835278"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244497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FDC84"/>
        </a:soli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BFDDB2A3-15A5-365E-0929-1C8FD7555108}"/>
              </a:ext>
            </a:extLst>
          </p:cNvPr>
          <p:cNvSpPr/>
          <p:nvPr/>
        </p:nvSpPr>
        <p:spPr>
          <a:xfrm flipH="1">
            <a:off x="0" y="6412089"/>
            <a:ext cx="12192000" cy="445911"/>
          </a:xfrm>
          <a:prstGeom prst="rect">
            <a:avLst/>
          </a:prstGeom>
          <a:solidFill>
            <a:srgbClr val="B4AF4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Graphic 38">
            <a:extLst>
              <a:ext uri="{FF2B5EF4-FFF2-40B4-BE49-F238E27FC236}">
                <a16:creationId xmlns:a16="http://schemas.microsoft.com/office/drawing/2014/main" id="{ABCB1657-97C6-FE60-E033-8916A83BE02B}"/>
              </a:ext>
            </a:extLst>
          </p:cNvPr>
          <p:cNvSpPr/>
          <p:nvPr/>
        </p:nvSpPr>
        <p:spPr>
          <a:xfrm>
            <a:off x="11819217"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B4AF49"/>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Graphic 38">
            <a:extLst>
              <a:ext uri="{FF2B5EF4-FFF2-40B4-BE49-F238E27FC236}">
                <a16:creationId xmlns:a16="http://schemas.microsoft.com/office/drawing/2014/main" id="{4AAA957B-0DB9-FE1A-3BEE-92AFD64CBCB7}"/>
              </a:ext>
            </a:extLst>
          </p:cNvPr>
          <p:cNvSpPr/>
          <p:nvPr/>
        </p:nvSpPr>
        <p:spPr>
          <a:xfrm flipH="1">
            <a:off x="196" y="-1"/>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B4AF49"/>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84016633-1180-53B9-49D2-A247C8D144AB}"/>
              </a:ext>
            </a:extLst>
          </p:cNvPr>
          <p:cNvSpPr/>
          <p:nvPr/>
        </p:nvSpPr>
        <p:spPr>
          <a:xfrm>
            <a:off x="8856760" y="4213326"/>
            <a:ext cx="3148799" cy="1321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600"/>
              </a:spcAft>
            </a:pP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200" i="1"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Opportunities</a:t>
            </a: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 section of your marketing SWOT analysis, identify external factors or trends that the company can capitalize on for growth, market expansion, or increased revenue.</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3" name="Graphic 38">
            <a:extLst>
              <a:ext uri="{FF2B5EF4-FFF2-40B4-BE49-F238E27FC236}">
                <a16:creationId xmlns:a16="http://schemas.microsoft.com/office/drawing/2014/main" id="{62097677-08C1-1D9A-2561-10C8A21924B2}"/>
              </a:ext>
            </a:extLst>
          </p:cNvPr>
          <p:cNvSpPr/>
          <p:nvPr/>
        </p:nvSpPr>
        <p:spPr>
          <a:xfrm flipV="1">
            <a:off x="11819217"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FDC84"/>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Graphic 38">
            <a:extLst>
              <a:ext uri="{FF2B5EF4-FFF2-40B4-BE49-F238E27FC236}">
                <a16:creationId xmlns:a16="http://schemas.microsoft.com/office/drawing/2014/main" id="{D597EB20-5C0C-540A-5702-5DBD1F2C9D16}"/>
              </a:ext>
            </a:extLst>
          </p:cNvPr>
          <p:cNvSpPr/>
          <p:nvPr/>
        </p:nvSpPr>
        <p:spPr>
          <a:xfrm flipH="1" flipV="1">
            <a:off x="0"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FDC84"/>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46" name="Graphic 45" descr="Badge Tick1 with solid fill">
            <a:extLst>
              <a:ext uri="{FF2B5EF4-FFF2-40B4-BE49-F238E27FC236}">
                <a16:creationId xmlns:a16="http://schemas.microsoft.com/office/drawing/2014/main" id="{975188DA-E0E0-C212-E516-E145608084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25060" y="5559213"/>
            <a:ext cx="601626" cy="601626"/>
          </a:xfrm>
          <a:prstGeom prst="rect">
            <a:avLst/>
          </a:prstGeom>
        </p:spPr>
      </p:pic>
      <p:pic>
        <p:nvPicPr>
          <p:cNvPr id="47" name="Graphic 46" descr="Warning with solid fill">
            <a:extLst>
              <a:ext uri="{FF2B5EF4-FFF2-40B4-BE49-F238E27FC236}">
                <a16:creationId xmlns:a16="http://schemas.microsoft.com/office/drawing/2014/main" id="{E3793D28-6ABC-3873-DA52-2B1A699E1C1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12747" y="5530690"/>
            <a:ext cx="601626" cy="601626"/>
          </a:xfrm>
          <a:prstGeom prst="rect">
            <a:avLst/>
          </a:prstGeom>
        </p:spPr>
      </p:pic>
      <p:pic>
        <p:nvPicPr>
          <p:cNvPr id="48" name="Graphic 47">
            <a:extLst>
              <a:ext uri="{FF2B5EF4-FFF2-40B4-BE49-F238E27FC236}">
                <a16:creationId xmlns:a16="http://schemas.microsoft.com/office/drawing/2014/main" id="{CD7E914D-FCC1-D6FC-68D4-032AEE992A8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500433" y="5607064"/>
            <a:ext cx="532471" cy="532472"/>
          </a:xfrm>
          <a:prstGeom prst="rect">
            <a:avLst/>
          </a:prstGeom>
        </p:spPr>
      </p:pic>
      <p:grpSp>
        <p:nvGrpSpPr>
          <p:cNvPr id="49" name="Group 48">
            <a:extLst>
              <a:ext uri="{FF2B5EF4-FFF2-40B4-BE49-F238E27FC236}">
                <a16:creationId xmlns:a16="http://schemas.microsoft.com/office/drawing/2014/main" id="{C46FCD63-80BF-3B1B-1FC5-649F40538F67}"/>
              </a:ext>
            </a:extLst>
          </p:cNvPr>
          <p:cNvGrpSpPr/>
          <p:nvPr/>
        </p:nvGrpSpPr>
        <p:grpSpPr>
          <a:xfrm>
            <a:off x="11248732" y="5595114"/>
            <a:ext cx="728679" cy="521480"/>
            <a:chOff x="8244117" y="4602260"/>
            <a:chExt cx="2714941" cy="1942948"/>
          </a:xfrm>
          <a:solidFill>
            <a:schemeClr val="bg1">
              <a:alpha val="75000"/>
            </a:schemeClr>
          </a:solidFill>
        </p:grpSpPr>
        <p:sp>
          <p:nvSpPr>
            <p:cNvPr id="50" name="Freeform 49">
              <a:extLst>
                <a:ext uri="{FF2B5EF4-FFF2-40B4-BE49-F238E27FC236}">
                  <a16:creationId xmlns:a16="http://schemas.microsoft.com/office/drawing/2014/main" id="{2847075E-A74D-2F9F-CC86-2307F62896E7}"/>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98341942-F981-F95C-2974-D1C63015302F}"/>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F59F72E1-B08D-C108-9BE5-050C61DE9761}"/>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nvGrpSpPr>
          <p:cNvPr id="2" name="Group 1">
            <a:extLst>
              <a:ext uri="{FF2B5EF4-FFF2-40B4-BE49-F238E27FC236}">
                <a16:creationId xmlns:a16="http://schemas.microsoft.com/office/drawing/2014/main" id="{5685FDF0-89E9-7ABE-5CDA-D91D33E746EC}"/>
              </a:ext>
            </a:extLst>
          </p:cNvPr>
          <p:cNvGrpSpPr/>
          <p:nvPr/>
        </p:nvGrpSpPr>
        <p:grpSpPr>
          <a:xfrm>
            <a:off x="8840133" y="169496"/>
            <a:ext cx="3183269" cy="3200391"/>
            <a:chOff x="0" y="0"/>
            <a:chExt cx="1554480" cy="1562736"/>
          </a:xfrm>
          <a:effectLst/>
        </p:grpSpPr>
        <p:grpSp>
          <p:nvGrpSpPr>
            <p:cNvPr id="4" name="Group 3">
              <a:extLst>
                <a:ext uri="{FF2B5EF4-FFF2-40B4-BE49-F238E27FC236}">
                  <a16:creationId xmlns:a16="http://schemas.microsoft.com/office/drawing/2014/main" id="{8CEF7763-F8AE-B0B6-0DEC-3566376032F6}"/>
                </a:ext>
              </a:extLst>
            </p:cNvPr>
            <p:cNvGrpSpPr/>
            <p:nvPr/>
          </p:nvGrpSpPr>
          <p:grpSpPr>
            <a:xfrm>
              <a:off x="0" y="0"/>
              <a:ext cx="1554480" cy="1562736"/>
              <a:chOff x="0" y="-9085"/>
              <a:chExt cx="1679486" cy="1676997"/>
            </a:xfrm>
          </p:grpSpPr>
          <p:sp>
            <p:nvSpPr>
              <p:cNvPr id="9" name="Rectangle 8">
                <a:extLst>
                  <a:ext uri="{FF2B5EF4-FFF2-40B4-BE49-F238E27FC236}">
                    <a16:creationId xmlns:a16="http://schemas.microsoft.com/office/drawing/2014/main" id="{BC3AE72B-D93A-7B9D-19B2-D2D422D0FAE3}"/>
                  </a:ext>
                </a:extLst>
              </p:cNvPr>
              <p:cNvSpPr/>
              <p:nvPr/>
            </p:nvSpPr>
            <p:spPr>
              <a:xfrm>
                <a:off x="856526" y="844952"/>
                <a:ext cx="822960" cy="82296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0" name="Oval 9">
                <a:extLst>
                  <a:ext uri="{FF2B5EF4-FFF2-40B4-BE49-F238E27FC236}">
                    <a16:creationId xmlns:a16="http://schemas.microsoft.com/office/drawing/2014/main" id="{53FEDFA2-6075-259E-A5D7-71555BEF1268}"/>
                  </a:ext>
                </a:extLst>
              </p:cNvPr>
              <p:cNvSpPr/>
              <p:nvPr/>
            </p:nvSpPr>
            <p:spPr>
              <a:xfrm>
                <a:off x="0" y="844952"/>
                <a:ext cx="822960" cy="82296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ectangle 10">
                <a:extLst>
                  <a:ext uri="{FF2B5EF4-FFF2-40B4-BE49-F238E27FC236}">
                    <a16:creationId xmlns:a16="http://schemas.microsoft.com/office/drawing/2014/main" id="{E1958CC1-8120-7FB5-FCB9-FFBC3F9DA456}"/>
                  </a:ext>
                </a:extLst>
              </p:cNvPr>
              <p:cNvSpPr/>
              <p:nvPr/>
            </p:nvSpPr>
            <p:spPr>
              <a:xfrm>
                <a:off x="856526" y="-9085"/>
                <a:ext cx="822960" cy="822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Rectangle 11">
                <a:extLst>
                  <a:ext uri="{FF2B5EF4-FFF2-40B4-BE49-F238E27FC236}">
                    <a16:creationId xmlns:a16="http://schemas.microsoft.com/office/drawing/2014/main" id="{D833D892-0213-A7DE-7063-B4D55414310E}"/>
                  </a:ext>
                </a:extLst>
              </p:cNvPr>
              <p:cNvSpPr/>
              <p:nvPr/>
            </p:nvSpPr>
            <p:spPr>
              <a:xfrm>
                <a:off x="0" y="-9085"/>
                <a:ext cx="822960" cy="822960"/>
              </a:xfrm>
              <a:prstGeom prst="rect">
                <a:avLst/>
              </a:prstGeom>
              <a:solidFill>
                <a:srgbClr val="D2D09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 name="Freeform 4">
              <a:extLst>
                <a:ext uri="{FF2B5EF4-FFF2-40B4-BE49-F238E27FC236}">
                  <a16:creationId xmlns:a16="http://schemas.microsoft.com/office/drawing/2014/main" id="{6AC3C2AC-AFF9-848A-3089-5D6CBF4DD941}"/>
                </a:ext>
              </a:extLst>
            </p:cNvPr>
            <p:cNvSpPr/>
            <p:nvPr/>
          </p:nvSpPr>
          <p:spPr>
            <a:xfrm>
              <a:off x="219919" y="185195"/>
              <a:ext cx="342900" cy="476250"/>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Freeform 5">
              <a:extLst>
                <a:ext uri="{FF2B5EF4-FFF2-40B4-BE49-F238E27FC236}">
                  <a16:creationId xmlns:a16="http://schemas.microsoft.com/office/drawing/2014/main" id="{874CF83A-926C-3EDC-C6C8-A72AB3B71170}"/>
                </a:ext>
              </a:extLst>
            </p:cNvPr>
            <p:cNvSpPr/>
            <p:nvPr/>
          </p:nvSpPr>
          <p:spPr>
            <a:xfrm>
              <a:off x="844951" y="196770"/>
              <a:ext cx="651510" cy="455930"/>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Freeform 6">
              <a:extLst>
                <a:ext uri="{FF2B5EF4-FFF2-40B4-BE49-F238E27FC236}">
                  <a16:creationId xmlns:a16="http://schemas.microsoft.com/office/drawing/2014/main" id="{04C55753-24CE-7D61-7928-892ABEB141BA}"/>
                </a:ext>
              </a:extLst>
            </p:cNvPr>
            <p:cNvSpPr/>
            <p:nvPr/>
          </p:nvSpPr>
          <p:spPr>
            <a:xfrm>
              <a:off x="196769" y="960699"/>
              <a:ext cx="387322" cy="498401"/>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rgbClr val="DFDC84"/>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Freeform 7">
              <a:extLst>
                <a:ext uri="{FF2B5EF4-FFF2-40B4-BE49-F238E27FC236}">
                  <a16:creationId xmlns:a16="http://schemas.microsoft.com/office/drawing/2014/main" id="{4089D558-77A8-3947-6D25-38A7C1E20C09}"/>
                </a:ext>
              </a:extLst>
            </p:cNvPr>
            <p:cNvSpPr/>
            <p:nvPr/>
          </p:nvSpPr>
          <p:spPr>
            <a:xfrm>
              <a:off x="1053296" y="879676"/>
              <a:ext cx="262255" cy="584200"/>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aphic 12">
            <a:extLst>
              <a:ext uri="{FF2B5EF4-FFF2-40B4-BE49-F238E27FC236}">
                <a16:creationId xmlns:a16="http://schemas.microsoft.com/office/drawing/2014/main" id="{FEA05A6C-9826-B143-D401-287D05868ED6}"/>
              </a:ext>
            </a:extLst>
          </p:cNvPr>
          <p:cNvGrpSpPr>
            <a:grpSpLocks noChangeAspect="1"/>
          </p:cNvGrpSpPr>
          <p:nvPr/>
        </p:nvGrpSpPr>
        <p:grpSpPr>
          <a:xfrm>
            <a:off x="412674" y="372684"/>
            <a:ext cx="5079346" cy="640080"/>
            <a:chOff x="0" y="0"/>
            <a:chExt cx="1874520" cy="237172"/>
          </a:xfrm>
          <a:solidFill>
            <a:srgbClr val="000000"/>
          </a:solidFill>
        </p:grpSpPr>
        <p:sp>
          <p:nvSpPr>
            <p:cNvPr id="15" name="Freeform 14">
              <a:extLst>
                <a:ext uri="{FF2B5EF4-FFF2-40B4-BE49-F238E27FC236}">
                  <a16:creationId xmlns:a16="http://schemas.microsoft.com/office/drawing/2014/main" id="{8DDA9A3D-2627-456B-EF9A-90EBD3492604}"/>
                </a:ext>
              </a:extLst>
            </p:cNvPr>
            <p:cNvSpPr/>
            <p:nvPr/>
          </p:nvSpPr>
          <p:spPr>
            <a:xfrm>
              <a:off x="0" y="43815"/>
              <a:ext cx="128587" cy="150495"/>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Freeform 15">
              <a:extLst>
                <a:ext uri="{FF2B5EF4-FFF2-40B4-BE49-F238E27FC236}">
                  <a16:creationId xmlns:a16="http://schemas.microsoft.com/office/drawing/2014/main" id="{C41B6BD9-E264-179D-143C-89498BC8D052}"/>
                </a:ext>
              </a:extLst>
            </p:cNvPr>
            <p:cNvSpPr/>
            <p:nvPr/>
          </p:nvSpPr>
          <p:spPr>
            <a:xfrm>
              <a:off x="172403" y="43815"/>
              <a:ext cx="129540" cy="193357"/>
            </a:xfrm>
            <a:custGeom>
              <a:avLst/>
              <a:gdLst>
                <a:gd name="connsiteX0" fmla="*/ 0 w 129540"/>
                <a:gd name="connsiteY0" fmla="*/ 0 h 193357"/>
                <a:gd name="connsiteX1" fmla="*/ 42863 w 129540"/>
                <a:gd name="connsiteY1" fmla="*/ 0 h 193357"/>
                <a:gd name="connsiteX2" fmla="*/ 42863 w 129540"/>
                <a:gd name="connsiteY2" fmla="*/ 21908 h 193357"/>
                <a:gd name="connsiteX3" fmla="*/ 48578 w 129540"/>
                <a:gd name="connsiteY3" fmla="*/ 5715 h 193357"/>
                <a:gd name="connsiteX4" fmla="*/ 64770 w 129540"/>
                <a:gd name="connsiteY4" fmla="*/ 0 h 193357"/>
                <a:gd name="connsiteX5" fmla="*/ 86678 w 129540"/>
                <a:gd name="connsiteY5" fmla="*/ 0 h 193357"/>
                <a:gd name="connsiteX6" fmla="*/ 117157 w 129540"/>
                <a:gd name="connsiteY6" fmla="*/ 12383 h 193357"/>
                <a:gd name="connsiteX7" fmla="*/ 129540 w 129540"/>
                <a:gd name="connsiteY7" fmla="*/ 42863 h 193357"/>
                <a:gd name="connsiteX8" fmla="*/ 129540 w 129540"/>
                <a:gd name="connsiteY8" fmla="*/ 107633 h 193357"/>
                <a:gd name="connsiteX9" fmla="*/ 117157 w 129540"/>
                <a:gd name="connsiteY9" fmla="*/ 138113 h 193357"/>
                <a:gd name="connsiteX10" fmla="*/ 86678 w 129540"/>
                <a:gd name="connsiteY10" fmla="*/ 150495 h 193357"/>
                <a:gd name="connsiteX11" fmla="*/ 43815 w 129540"/>
                <a:gd name="connsiteY11" fmla="*/ 150495 h 193357"/>
                <a:gd name="connsiteX12" fmla="*/ 43815 w 129540"/>
                <a:gd name="connsiteY12" fmla="*/ 193358 h 193357"/>
                <a:gd name="connsiteX13" fmla="*/ 0 w 129540"/>
                <a:gd name="connsiteY13" fmla="*/ 193358 h 193357"/>
                <a:gd name="connsiteX14" fmla="*/ 0 w 129540"/>
                <a:gd name="connsiteY14" fmla="*/ 0 h 193357"/>
                <a:gd name="connsiteX15" fmla="*/ 42863 w 129540"/>
                <a:gd name="connsiteY15" fmla="*/ 129540 h 193357"/>
                <a:gd name="connsiteX16" fmla="*/ 64770 w 129540"/>
                <a:gd name="connsiteY16" fmla="*/ 129540 h 193357"/>
                <a:gd name="connsiteX17" fmla="*/ 80010 w 129540"/>
                <a:gd name="connsiteY17" fmla="*/ 122872 h 193357"/>
                <a:gd name="connsiteX18" fmla="*/ 86678 w 129540"/>
                <a:gd name="connsiteY18" fmla="*/ 107633 h 193357"/>
                <a:gd name="connsiteX19" fmla="*/ 86678 w 129540"/>
                <a:gd name="connsiteY19" fmla="*/ 42863 h 193357"/>
                <a:gd name="connsiteX20" fmla="*/ 80010 w 129540"/>
                <a:gd name="connsiteY20" fmla="*/ 27622 h 193357"/>
                <a:gd name="connsiteX21" fmla="*/ 64770 w 129540"/>
                <a:gd name="connsiteY21" fmla="*/ 20955 h 193357"/>
                <a:gd name="connsiteX22" fmla="*/ 49530 w 129540"/>
                <a:gd name="connsiteY22" fmla="*/ 27622 h 193357"/>
                <a:gd name="connsiteX23" fmla="*/ 42863 w 129540"/>
                <a:gd name="connsiteY23" fmla="*/ 42863 h 193357"/>
                <a:gd name="connsiteX24" fmla="*/ 42863 w 129540"/>
                <a:gd name="connsiteY24" fmla="*/ 129540 h 193357"/>
                <a:gd name="connsiteX25" fmla="*/ 42863 w 129540"/>
                <a:gd name="connsiteY25" fmla="*/ 129540 h 193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29540" h="193357">
                  <a:moveTo>
                    <a:pt x="0" y="0"/>
                  </a:moveTo>
                  <a:lnTo>
                    <a:pt x="42863" y="0"/>
                  </a:lnTo>
                  <a:lnTo>
                    <a:pt x="42863" y="21908"/>
                  </a:lnTo>
                  <a:cubicBezTo>
                    <a:pt x="42863" y="14288"/>
                    <a:pt x="44768" y="9525"/>
                    <a:pt x="48578" y="5715"/>
                  </a:cubicBezTo>
                  <a:cubicBezTo>
                    <a:pt x="52388" y="1905"/>
                    <a:pt x="57150" y="0"/>
                    <a:pt x="64770" y="0"/>
                  </a:cubicBezTo>
                  <a:lnTo>
                    <a:pt x="86678" y="0"/>
                  </a:lnTo>
                  <a:cubicBezTo>
                    <a:pt x="98107" y="0"/>
                    <a:pt x="108585" y="3810"/>
                    <a:pt x="117157" y="12383"/>
                  </a:cubicBezTo>
                  <a:cubicBezTo>
                    <a:pt x="125730" y="20955"/>
                    <a:pt x="129540" y="30480"/>
                    <a:pt x="129540" y="42863"/>
                  </a:cubicBezTo>
                  <a:lnTo>
                    <a:pt x="129540" y="107633"/>
                  </a:lnTo>
                  <a:cubicBezTo>
                    <a:pt x="129540" y="119063"/>
                    <a:pt x="125730" y="129540"/>
                    <a:pt x="117157" y="138113"/>
                  </a:cubicBezTo>
                  <a:cubicBezTo>
                    <a:pt x="108585" y="146685"/>
                    <a:pt x="99060" y="150495"/>
                    <a:pt x="86678" y="150495"/>
                  </a:cubicBezTo>
                  <a:lnTo>
                    <a:pt x="43815" y="150495"/>
                  </a:lnTo>
                  <a:lnTo>
                    <a:pt x="43815" y="193358"/>
                  </a:lnTo>
                  <a:lnTo>
                    <a:pt x="0" y="193358"/>
                  </a:lnTo>
                  <a:lnTo>
                    <a:pt x="0" y="0"/>
                  </a:lnTo>
                  <a:close/>
                  <a:moveTo>
                    <a:pt x="42863" y="129540"/>
                  </a:moveTo>
                  <a:lnTo>
                    <a:pt x="64770" y="129540"/>
                  </a:lnTo>
                  <a:cubicBezTo>
                    <a:pt x="70485" y="129540"/>
                    <a:pt x="76200" y="127635"/>
                    <a:pt x="80010" y="122872"/>
                  </a:cubicBezTo>
                  <a:cubicBezTo>
                    <a:pt x="83820" y="119063"/>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1433"/>
                    <a:pt x="42863" y="37147"/>
                    <a:pt x="42863" y="42863"/>
                  </a:cubicBezTo>
                  <a:lnTo>
                    <a:pt x="42863" y="129540"/>
                  </a:lnTo>
                  <a:lnTo>
                    <a:pt x="42863" y="12954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3EEA56B9-E49B-6D6D-3AAE-8D895D476EB8}"/>
                </a:ext>
              </a:extLst>
            </p:cNvPr>
            <p:cNvSpPr/>
            <p:nvPr/>
          </p:nvSpPr>
          <p:spPr>
            <a:xfrm>
              <a:off x="344805" y="43815"/>
              <a:ext cx="129540" cy="193357"/>
            </a:xfrm>
            <a:custGeom>
              <a:avLst/>
              <a:gdLst>
                <a:gd name="connsiteX0" fmla="*/ 0 w 129540"/>
                <a:gd name="connsiteY0" fmla="*/ 0 h 193357"/>
                <a:gd name="connsiteX1" fmla="*/ 42863 w 129540"/>
                <a:gd name="connsiteY1" fmla="*/ 0 h 193357"/>
                <a:gd name="connsiteX2" fmla="*/ 42863 w 129540"/>
                <a:gd name="connsiteY2" fmla="*/ 21908 h 193357"/>
                <a:gd name="connsiteX3" fmla="*/ 48578 w 129540"/>
                <a:gd name="connsiteY3" fmla="*/ 5715 h 193357"/>
                <a:gd name="connsiteX4" fmla="*/ 64770 w 129540"/>
                <a:gd name="connsiteY4" fmla="*/ 0 h 193357"/>
                <a:gd name="connsiteX5" fmla="*/ 86678 w 129540"/>
                <a:gd name="connsiteY5" fmla="*/ 0 h 193357"/>
                <a:gd name="connsiteX6" fmla="*/ 117157 w 129540"/>
                <a:gd name="connsiteY6" fmla="*/ 12383 h 193357"/>
                <a:gd name="connsiteX7" fmla="*/ 129540 w 129540"/>
                <a:gd name="connsiteY7" fmla="*/ 42863 h 193357"/>
                <a:gd name="connsiteX8" fmla="*/ 129540 w 129540"/>
                <a:gd name="connsiteY8" fmla="*/ 107633 h 193357"/>
                <a:gd name="connsiteX9" fmla="*/ 117157 w 129540"/>
                <a:gd name="connsiteY9" fmla="*/ 138113 h 193357"/>
                <a:gd name="connsiteX10" fmla="*/ 86678 w 129540"/>
                <a:gd name="connsiteY10" fmla="*/ 150495 h 193357"/>
                <a:gd name="connsiteX11" fmla="*/ 43815 w 129540"/>
                <a:gd name="connsiteY11" fmla="*/ 150495 h 193357"/>
                <a:gd name="connsiteX12" fmla="*/ 43815 w 129540"/>
                <a:gd name="connsiteY12" fmla="*/ 193358 h 193357"/>
                <a:gd name="connsiteX13" fmla="*/ 953 w 129540"/>
                <a:gd name="connsiteY13" fmla="*/ 193358 h 193357"/>
                <a:gd name="connsiteX14" fmla="*/ 953 w 129540"/>
                <a:gd name="connsiteY14" fmla="*/ 0 h 193357"/>
                <a:gd name="connsiteX15" fmla="*/ 0 w 129540"/>
                <a:gd name="connsiteY15" fmla="*/ 0 h 193357"/>
                <a:gd name="connsiteX16" fmla="*/ 42863 w 129540"/>
                <a:gd name="connsiteY16" fmla="*/ 129540 h 193357"/>
                <a:gd name="connsiteX17" fmla="*/ 64770 w 129540"/>
                <a:gd name="connsiteY17" fmla="*/ 129540 h 193357"/>
                <a:gd name="connsiteX18" fmla="*/ 80010 w 129540"/>
                <a:gd name="connsiteY18" fmla="*/ 122872 h 193357"/>
                <a:gd name="connsiteX19" fmla="*/ 86678 w 129540"/>
                <a:gd name="connsiteY19" fmla="*/ 107633 h 193357"/>
                <a:gd name="connsiteX20" fmla="*/ 86678 w 129540"/>
                <a:gd name="connsiteY20" fmla="*/ 42863 h 193357"/>
                <a:gd name="connsiteX21" fmla="*/ 80010 w 129540"/>
                <a:gd name="connsiteY21" fmla="*/ 27622 h 193357"/>
                <a:gd name="connsiteX22" fmla="*/ 64770 w 129540"/>
                <a:gd name="connsiteY22" fmla="*/ 20955 h 193357"/>
                <a:gd name="connsiteX23" fmla="*/ 49530 w 129540"/>
                <a:gd name="connsiteY23" fmla="*/ 27622 h 193357"/>
                <a:gd name="connsiteX24" fmla="*/ 42863 w 129540"/>
                <a:gd name="connsiteY24" fmla="*/ 42863 h 193357"/>
                <a:gd name="connsiteX25" fmla="*/ 42863 w 129540"/>
                <a:gd name="connsiteY25" fmla="*/ 129540 h 193357"/>
                <a:gd name="connsiteX26" fmla="*/ 42863 w 129540"/>
                <a:gd name="connsiteY26" fmla="*/ 129540 h 193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9540" h="193357">
                  <a:moveTo>
                    <a:pt x="0" y="0"/>
                  </a:moveTo>
                  <a:lnTo>
                    <a:pt x="42863" y="0"/>
                  </a:lnTo>
                  <a:lnTo>
                    <a:pt x="42863" y="21908"/>
                  </a:lnTo>
                  <a:cubicBezTo>
                    <a:pt x="42863" y="14288"/>
                    <a:pt x="44767" y="9525"/>
                    <a:pt x="48578" y="5715"/>
                  </a:cubicBezTo>
                  <a:cubicBezTo>
                    <a:pt x="52388" y="1905"/>
                    <a:pt x="57150" y="0"/>
                    <a:pt x="64770" y="0"/>
                  </a:cubicBezTo>
                  <a:lnTo>
                    <a:pt x="86678" y="0"/>
                  </a:lnTo>
                  <a:cubicBezTo>
                    <a:pt x="98107" y="0"/>
                    <a:pt x="108585" y="3810"/>
                    <a:pt x="117157" y="12383"/>
                  </a:cubicBezTo>
                  <a:cubicBezTo>
                    <a:pt x="125730" y="20955"/>
                    <a:pt x="129540" y="30480"/>
                    <a:pt x="129540" y="42863"/>
                  </a:cubicBezTo>
                  <a:lnTo>
                    <a:pt x="129540" y="107633"/>
                  </a:lnTo>
                  <a:cubicBezTo>
                    <a:pt x="129540" y="119063"/>
                    <a:pt x="125730" y="129540"/>
                    <a:pt x="117157" y="138113"/>
                  </a:cubicBezTo>
                  <a:cubicBezTo>
                    <a:pt x="108585" y="146685"/>
                    <a:pt x="99060" y="150495"/>
                    <a:pt x="86678" y="150495"/>
                  </a:cubicBezTo>
                  <a:lnTo>
                    <a:pt x="43815" y="150495"/>
                  </a:lnTo>
                  <a:lnTo>
                    <a:pt x="43815" y="193358"/>
                  </a:lnTo>
                  <a:lnTo>
                    <a:pt x="953" y="193358"/>
                  </a:lnTo>
                  <a:lnTo>
                    <a:pt x="953" y="0"/>
                  </a:lnTo>
                  <a:lnTo>
                    <a:pt x="0" y="0"/>
                  </a:lnTo>
                  <a:close/>
                  <a:moveTo>
                    <a:pt x="42863" y="129540"/>
                  </a:moveTo>
                  <a:lnTo>
                    <a:pt x="64770" y="129540"/>
                  </a:lnTo>
                  <a:cubicBezTo>
                    <a:pt x="70485" y="129540"/>
                    <a:pt x="76200" y="127635"/>
                    <a:pt x="80010" y="122872"/>
                  </a:cubicBezTo>
                  <a:cubicBezTo>
                    <a:pt x="83820" y="119063"/>
                    <a:pt x="86678" y="113347"/>
                    <a:pt x="86678" y="107633"/>
                  </a:cubicBezTo>
                  <a:lnTo>
                    <a:pt x="86678" y="42863"/>
                  </a:lnTo>
                  <a:cubicBezTo>
                    <a:pt x="86678" y="37147"/>
                    <a:pt x="84772" y="32385"/>
                    <a:pt x="80010" y="27622"/>
                  </a:cubicBezTo>
                  <a:cubicBezTo>
                    <a:pt x="76200" y="23813"/>
                    <a:pt x="70485" y="20955"/>
                    <a:pt x="64770" y="20955"/>
                  </a:cubicBezTo>
                  <a:cubicBezTo>
                    <a:pt x="59055" y="20955"/>
                    <a:pt x="54292" y="22860"/>
                    <a:pt x="49530" y="27622"/>
                  </a:cubicBezTo>
                  <a:cubicBezTo>
                    <a:pt x="45720" y="31433"/>
                    <a:pt x="42863" y="37147"/>
                    <a:pt x="42863" y="42863"/>
                  </a:cubicBezTo>
                  <a:lnTo>
                    <a:pt x="42863" y="129540"/>
                  </a:lnTo>
                  <a:lnTo>
                    <a:pt x="42863" y="12954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A0878E4A-1B3E-A9A6-212F-3FBB2E333DA6}"/>
                </a:ext>
              </a:extLst>
            </p:cNvPr>
            <p:cNvSpPr/>
            <p:nvPr/>
          </p:nvSpPr>
          <p:spPr>
            <a:xfrm>
              <a:off x="517208" y="43815"/>
              <a:ext cx="128587" cy="150495"/>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2 w 128587"/>
                <a:gd name="connsiteY8" fmla="*/ 138113 h 150495"/>
                <a:gd name="connsiteX9" fmla="*/ 0 w 128587"/>
                <a:gd name="connsiteY9" fmla="*/ 107633 h 150495"/>
                <a:gd name="connsiteX10" fmla="*/ 0 w 128587"/>
                <a:gd name="connsiteY10" fmla="*/ 42863 h 150495"/>
                <a:gd name="connsiteX11" fmla="*/ 12382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7 w 128587"/>
                <a:gd name="connsiteY18" fmla="*/ 107633 h 150495"/>
                <a:gd name="connsiteX19" fmla="*/ 86677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2" y="3810"/>
                    <a:pt x="116205" y="12383"/>
                  </a:cubicBezTo>
                  <a:cubicBezTo>
                    <a:pt x="124777" y="20955"/>
                    <a:pt x="128588" y="30480"/>
                    <a:pt x="128588" y="42863"/>
                  </a:cubicBezTo>
                  <a:lnTo>
                    <a:pt x="128588" y="107633"/>
                  </a:lnTo>
                  <a:cubicBezTo>
                    <a:pt x="128588" y="119063"/>
                    <a:pt x="124777" y="129540"/>
                    <a:pt x="116205" y="138113"/>
                  </a:cubicBezTo>
                  <a:cubicBezTo>
                    <a:pt x="107632" y="146685"/>
                    <a:pt x="98107" y="150495"/>
                    <a:pt x="85725" y="150495"/>
                  </a:cubicBezTo>
                  <a:lnTo>
                    <a:pt x="42863" y="150495"/>
                  </a:lnTo>
                  <a:cubicBezTo>
                    <a:pt x="31432" y="150495"/>
                    <a:pt x="20955" y="146685"/>
                    <a:pt x="12382" y="138113"/>
                  </a:cubicBezTo>
                  <a:cubicBezTo>
                    <a:pt x="3810" y="129540"/>
                    <a:pt x="0" y="119063"/>
                    <a:pt x="0" y="107633"/>
                  </a:cubicBezTo>
                  <a:lnTo>
                    <a:pt x="0" y="42863"/>
                  </a:lnTo>
                  <a:cubicBezTo>
                    <a:pt x="0" y="31433"/>
                    <a:pt x="3810" y="20955"/>
                    <a:pt x="12382" y="12383"/>
                  </a:cubicBezTo>
                  <a:cubicBezTo>
                    <a:pt x="20955" y="4763"/>
                    <a:pt x="31432" y="0"/>
                    <a:pt x="42863" y="0"/>
                  </a:cubicBezTo>
                  <a:close/>
                  <a:moveTo>
                    <a:pt x="42863" y="42863"/>
                  </a:moveTo>
                  <a:lnTo>
                    <a:pt x="42863" y="107633"/>
                  </a:lnTo>
                  <a:cubicBezTo>
                    <a:pt x="42863" y="113347"/>
                    <a:pt x="44767" y="118110"/>
                    <a:pt x="49530" y="122872"/>
                  </a:cubicBezTo>
                  <a:cubicBezTo>
                    <a:pt x="53340" y="127635"/>
                    <a:pt x="59055" y="129540"/>
                    <a:pt x="64770" y="129540"/>
                  </a:cubicBezTo>
                  <a:cubicBezTo>
                    <a:pt x="70485" y="129540"/>
                    <a:pt x="76200" y="127635"/>
                    <a:pt x="80010" y="122872"/>
                  </a:cubicBezTo>
                  <a:cubicBezTo>
                    <a:pt x="83820" y="118110"/>
                    <a:pt x="86677" y="113347"/>
                    <a:pt x="86677" y="107633"/>
                  </a:cubicBezTo>
                  <a:lnTo>
                    <a:pt x="86677" y="42863"/>
                  </a:lnTo>
                  <a:cubicBezTo>
                    <a:pt x="86677" y="37147"/>
                    <a:pt x="84772" y="32385"/>
                    <a:pt x="80010" y="27622"/>
                  </a:cubicBezTo>
                  <a:cubicBezTo>
                    <a:pt x="76200" y="23813"/>
                    <a:pt x="70485" y="20955"/>
                    <a:pt x="64770" y="20955"/>
                  </a:cubicBezTo>
                  <a:cubicBezTo>
                    <a:pt x="59055" y="20955"/>
                    <a:pt x="54292" y="22860"/>
                    <a:pt x="49530" y="27622"/>
                  </a:cubicBezTo>
                  <a:cubicBezTo>
                    <a:pt x="45720" y="32385"/>
                    <a:pt x="42863" y="37147"/>
                    <a:pt x="42863"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A14705DE-FDF8-3E88-8DD1-361596D88598}"/>
                </a:ext>
              </a:extLst>
            </p:cNvPr>
            <p:cNvSpPr/>
            <p:nvPr/>
          </p:nvSpPr>
          <p:spPr>
            <a:xfrm>
              <a:off x="689610" y="43815"/>
              <a:ext cx="107632" cy="150495"/>
            </a:xfrm>
            <a:custGeom>
              <a:avLst/>
              <a:gdLst>
                <a:gd name="connsiteX0" fmla="*/ 42863 w 107632"/>
                <a:gd name="connsiteY0" fmla="*/ 150495 h 150495"/>
                <a:gd name="connsiteX1" fmla="*/ 0 w 107632"/>
                <a:gd name="connsiteY1" fmla="*/ 150495 h 150495"/>
                <a:gd name="connsiteX2" fmla="*/ 0 w 107632"/>
                <a:gd name="connsiteY2" fmla="*/ 0 h 150495"/>
                <a:gd name="connsiteX3" fmla="*/ 42863 w 107632"/>
                <a:gd name="connsiteY3" fmla="*/ 0 h 150495"/>
                <a:gd name="connsiteX4" fmla="*/ 42863 w 107632"/>
                <a:gd name="connsiteY4" fmla="*/ 42863 h 150495"/>
                <a:gd name="connsiteX5" fmla="*/ 56198 w 107632"/>
                <a:gd name="connsiteY5" fmla="*/ 10478 h 150495"/>
                <a:gd name="connsiteX6" fmla="*/ 85725 w 107632"/>
                <a:gd name="connsiteY6" fmla="*/ 0 h 150495"/>
                <a:gd name="connsiteX7" fmla="*/ 107633 w 107632"/>
                <a:gd name="connsiteY7" fmla="*/ 0 h 150495"/>
                <a:gd name="connsiteX8" fmla="*/ 107633 w 107632"/>
                <a:gd name="connsiteY8" fmla="*/ 42863 h 150495"/>
                <a:gd name="connsiteX9" fmla="*/ 64770 w 107632"/>
                <a:gd name="connsiteY9" fmla="*/ 42863 h 150495"/>
                <a:gd name="connsiteX10" fmla="*/ 49530 w 107632"/>
                <a:gd name="connsiteY10" fmla="*/ 49530 h 150495"/>
                <a:gd name="connsiteX11" fmla="*/ 42863 w 107632"/>
                <a:gd name="connsiteY11" fmla="*/ 64770 h 150495"/>
                <a:gd name="connsiteX12" fmla="*/ 42863 w 107632"/>
                <a:gd name="connsiteY12" fmla="*/ 150495 h 150495"/>
                <a:gd name="connsiteX13" fmla="*/ 42863 w 107632"/>
                <a:gd name="connsiteY13" fmla="*/ 15049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632" h="150495">
                  <a:moveTo>
                    <a:pt x="42863" y="150495"/>
                  </a:moveTo>
                  <a:lnTo>
                    <a:pt x="0" y="150495"/>
                  </a:lnTo>
                  <a:lnTo>
                    <a:pt x="0" y="0"/>
                  </a:lnTo>
                  <a:lnTo>
                    <a:pt x="42863" y="0"/>
                  </a:lnTo>
                  <a:lnTo>
                    <a:pt x="42863" y="42863"/>
                  </a:lnTo>
                  <a:cubicBezTo>
                    <a:pt x="44768" y="28575"/>
                    <a:pt x="48578" y="18097"/>
                    <a:pt x="56198" y="10478"/>
                  </a:cubicBezTo>
                  <a:cubicBezTo>
                    <a:pt x="63818" y="2858"/>
                    <a:pt x="73343" y="0"/>
                    <a:pt x="85725" y="0"/>
                  </a:cubicBezTo>
                  <a:lnTo>
                    <a:pt x="107633" y="0"/>
                  </a:lnTo>
                  <a:lnTo>
                    <a:pt x="107633" y="42863"/>
                  </a:lnTo>
                  <a:lnTo>
                    <a:pt x="64770" y="42863"/>
                  </a:lnTo>
                  <a:cubicBezTo>
                    <a:pt x="59055" y="42863"/>
                    <a:pt x="54293" y="44768"/>
                    <a:pt x="49530" y="49530"/>
                  </a:cubicBezTo>
                  <a:cubicBezTo>
                    <a:pt x="45720" y="53340"/>
                    <a:pt x="42863" y="59055"/>
                    <a:pt x="42863" y="64770"/>
                  </a:cubicBezTo>
                  <a:lnTo>
                    <a:pt x="42863" y="150495"/>
                  </a:lnTo>
                  <a:lnTo>
                    <a:pt x="42863" y="150495"/>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Freeform 52">
              <a:extLst>
                <a:ext uri="{FF2B5EF4-FFF2-40B4-BE49-F238E27FC236}">
                  <a16:creationId xmlns:a16="http://schemas.microsoft.com/office/drawing/2014/main" id="{C46BD4FA-EFDF-2569-5563-1C21B85A32BA}"/>
                </a:ext>
              </a:extLst>
            </p:cNvPr>
            <p:cNvSpPr/>
            <p:nvPr/>
          </p:nvSpPr>
          <p:spPr>
            <a:xfrm>
              <a:off x="818197" y="952"/>
              <a:ext cx="87630" cy="194309"/>
            </a:xfrm>
            <a:custGeom>
              <a:avLst/>
              <a:gdLst>
                <a:gd name="connsiteX0" fmla="*/ 22860 w 87630"/>
                <a:gd name="connsiteY0" fmla="*/ 0 h 194309"/>
                <a:gd name="connsiteX1" fmla="*/ 65723 w 87630"/>
                <a:gd name="connsiteY1" fmla="*/ 0 h 194309"/>
                <a:gd name="connsiteX2" fmla="*/ 65723 w 87630"/>
                <a:gd name="connsiteY2" fmla="*/ 42863 h 194309"/>
                <a:gd name="connsiteX3" fmla="*/ 87630 w 87630"/>
                <a:gd name="connsiteY3" fmla="*/ 42863 h 194309"/>
                <a:gd name="connsiteX4" fmla="*/ 87630 w 87630"/>
                <a:gd name="connsiteY4" fmla="*/ 64770 h 194309"/>
                <a:gd name="connsiteX5" fmla="*/ 65723 w 87630"/>
                <a:gd name="connsiteY5" fmla="*/ 64770 h 194309"/>
                <a:gd name="connsiteX6" fmla="*/ 65723 w 87630"/>
                <a:gd name="connsiteY6" fmla="*/ 150495 h 194309"/>
                <a:gd name="connsiteX7" fmla="*/ 72390 w 87630"/>
                <a:gd name="connsiteY7" fmla="*/ 166688 h 194309"/>
                <a:gd name="connsiteX8" fmla="*/ 84773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8 w 87630"/>
                <a:gd name="connsiteY13" fmla="*/ 151447 h 194309"/>
                <a:gd name="connsiteX14" fmla="*/ 21908 w 87630"/>
                <a:gd name="connsiteY14" fmla="*/ 65722 h 194309"/>
                <a:gd name="connsiteX15" fmla="*/ 0 w 87630"/>
                <a:gd name="connsiteY15" fmla="*/ 65722 h 194309"/>
                <a:gd name="connsiteX16" fmla="*/ 0 w 87630"/>
                <a:gd name="connsiteY16" fmla="*/ 43815 h 194309"/>
                <a:gd name="connsiteX17" fmla="*/ 21908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3" y="0"/>
                  </a:lnTo>
                  <a:lnTo>
                    <a:pt x="65723" y="42863"/>
                  </a:lnTo>
                  <a:lnTo>
                    <a:pt x="87630" y="42863"/>
                  </a:lnTo>
                  <a:lnTo>
                    <a:pt x="87630" y="64770"/>
                  </a:lnTo>
                  <a:lnTo>
                    <a:pt x="65723" y="64770"/>
                  </a:lnTo>
                  <a:lnTo>
                    <a:pt x="65723" y="150495"/>
                  </a:lnTo>
                  <a:cubicBezTo>
                    <a:pt x="65723" y="157163"/>
                    <a:pt x="67628" y="162878"/>
                    <a:pt x="72390" y="166688"/>
                  </a:cubicBezTo>
                  <a:cubicBezTo>
                    <a:pt x="77153" y="170497"/>
                    <a:pt x="80963" y="172403"/>
                    <a:pt x="84773" y="172403"/>
                  </a:cubicBezTo>
                  <a:lnTo>
                    <a:pt x="86678" y="172403"/>
                  </a:lnTo>
                  <a:lnTo>
                    <a:pt x="86678" y="194310"/>
                  </a:lnTo>
                  <a:lnTo>
                    <a:pt x="64770" y="194310"/>
                  </a:lnTo>
                  <a:cubicBezTo>
                    <a:pt x="53340" y="194310"/>
                    <a:pt x="42863" y="190500"/>
                    <a:pt x="34290" y="181928"/>
                  </a:cubicBezTo>
                  <a:cubicBezTo>
                    <a:pt x="25718" y="173355"/>
                    <a:pt x="21908" y="162878"/>
                    <a:pt x="21908" y="151447"/>
                  </a:cubicBezTo>
                  <a:lnTo>
                    <a:pt x="21908" y="65722"/>
                  </a:lnTo>
                  <a:lnTo>
                    <a:pt x="0" y="65722"/>
                  </a:lnTo>
                  <a:lnTo>
                    <a:pt x="0" y="43815"/>
                  </a:lnTo>
                  <a:lnTo>
                    <a:pt x="21908" y="43815"/>
                  </a:lnTo>
                  <a:lnTo>
                    <a:pt x="22860" y="0"/>
                  </a:lnTo>
                  <a:lnTo>
                    <a:pt x="22860"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915BA0E4-07C3-0358-FB35-90B0188C5EAC}"/>
                </a:ext>
              </a:extLst>
            </p:cNvPr>
            <p:cNvSpPr/>
            <p:nvPr/>
          </p:nvSpPr>
          <p:spPr>
            <a:xfrm>
              <a:off x="948690" y="43815"/>
              <a:ext cx="128587" cy="150495"/>
            </a:xfrm>
            <a:custGeom>
              <a:avLst/>
              <a:gdLst>
                <a:gd name="connsiteX0" fmla="*/ 128588 w 128587"/>
                <a:gd name="connsiteY0" fmla="*/ 0 h 150495"/>
                <a:gd name="connsiteX1" fmla="*/ 128588 w 128587"/>
                <a:gd name="connsiteY1" fmla="*/ 150495 h 150495"/>
                <a:gd name="connsiteX2" fmla="*/ 85725 w 128587"/>
                <a:gd name="connsiteY2" fmla="*/ 150495 h 150495"/>
                <a:gd name="connsiteX3" fmla="*/ 85725 w 128587"/>
                <a:gd name="connsiteY3" fmla="*/ 128588 h 150495"/>
                <a:gd name="connsiteX4" fmla="*/ 63818 w 128587"/>
                <a:gd name="connsiteY4" fmla="*/ 150495 h 150495"/>
                <a:gd name="connsiteX5" fmla="*/ 42863 w 128587"/>
                <a:gd name="connsiteY5" fmla="*/ 150495 h 150495"/>
                <a:gd name="connsiteX6" fmla="*/ 12382 w 128587"/>
                <a:gd name="connsiteY6" fmla="*/ 138113 h 150495"/>
                <a:gd name="connsiteX7" fmla="*/ 0 w 128587"/>
                <a:gd name="connsiteY7" fmla="*/ 107633 h 150495"/>
                <a:gd name="connsiteX8" fmla="*/ 0 w 128587"/>
                <a:gd name="connsiteY8" fmla="*/ 0 h 150495"/>
                <a:gd name="connsiteX9" fmla="*/ 42863 w 128587"/>
                <a:gd name="connsiteY9" fmla="*/ 0 h 150495"/>
                <a:gd name="connsiteX10" fmla="*/ 42863 w 128587"/>
                <a:gd name="connsiteY10" fmla="*/ 107633 h 150495"/>
                <a:gd name="connsiteX11" fmla="*/ 49530 w 128587"/>
                <a:gd name="connsiteY11" fmla="*/ 122872 h 150495"/>
                <a:gd name="connsiteX12" fmla="*/ 64770 w 128587"/>
                <a:gd name="connsiteY12" fmla="*/ 129540 h 150495"/>
                <a:gd name="connsiteX13" fmla="*/ 80010 w 128587"/>
                <a:gd name="connsiteY13" fmla="*/ 122872 h 150495"/>
                <a:gd name="connsiteX14" fmla="*/ 86678 w 128587"/>
                <a:gd name="connsiteY14" fmla="*/ 107633 h 150495"/>
                <a:gd name="connsiteX15" fmla="*/ 86678 w 128587"/>
                <a:gd name="connsiteY15" fmla="*/ 0 h 150495"/>
                <a:gd name="connsiteX16" fmla="*/ 128588 w 128587"/>
                <a:gd name="connsiteY16" fmla="*/ 0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8587" h="150495">
                  <a:moveTo>
                    <a:pt x="128588" y="0"/>
                  </a:moveTo>
                  <a:lnTo>
                    <a:pt x="128588" y="150495"/>
                  </a:lnTo>
                  <a:lnTo>
                    <a:pt x="85725" y="150495"/>
                  </a:lnTo>
                  <a:lnTo>
                    <a:pt x="85725" y="128588"/>
                  </a:lnTo>
                  <a:cubicBezTo>
                    <a:pt x="83820" y="142875"/>
                    <a:pt x="77153" y="150495"/>
                    <a:pt x="63818" y="150495"/>
                  </a:cubicBezTo>
                  <a:lnTo>
                    <a:pt x="42863" y="150495"/>
                  </a:lnTo>
                  <a:cubicBezTo>
                    <a:pt x="31432" y="150495"/>
                    <a:pt x="20955" y="146685"/>
                    <a:pt x="12382" y="138113"/>
                  </a:cubicBezTo>
                  <a:cubicBezTo>
                    <a:pt x="3810" y="129540"/>
                    <a:pt x="0" y="119063"/>
                    <a:pt x="0" y="107633"/>
                  </a:cubicBezTo>
                  <a:lnTo>
                    <a:pt x="0" y="0"/>
                  </a:lnTo>
                  <a:lnTo>
                    <a:pt x="42863" y="0"/>
                  </a:ln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0"/>
                  </a:lnTo>
                  <a:lnTo>
                    <a:pt x="128588"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1EAE5946-29ED-BB4F-DD66-AB7F5C0E2E7A}"/>
                </a:ext>
              </a:extLst>
            </p:cNvPr>
            <p:cNvSpPr/>
            <p:nvPr/>
          </p:nvSpPr>
          <p:spPr>
            <a:xfrm>
              <a:off x="1120140" y="43815"/>
              <a:ext cx="128587" cy="150495"/>
            </a:xfrm>
            <a:custGeom>
              <a:avLst/>
              <a:gdLst>
                <a:gd name="connsiteX0" fmla="*/ 0 w 128587"/>
                <a:gd name="connsiteY0" fmla="*/ 150495 h 150495"/>
                <a:gd name="connsiteX1" fmla="*/ 0 w 128587"/>
                <a:gd name="connsiteY1" fmla="*/ 0 h 150495"/>
                <a:gd name="connsiteX2" fmla="*/ 42863 w 128587"/>
                <a:gd name="connsiteY2" fmla="*/ 0 h 150495"/>
                <a:gd name="connsiteX3" fmla="*/ 42863 w 128587"/>
                <a:gd name="connsiteY3" fmla="*/ 21908 h 150495"/>
                <a:gd name="connsiteX4" fmla="*/ 49530 w 128587"/>
                <a:gd name="connsiteY4" fmla="*/ 5715 h 150495"/>
                <a:gd name="connsiteX5" fmla="*/ 63818 w 128587"/>
                <a:gd name="connsiteY5" fmla="*/ 0 h 150495"/>
                <a:gd name="connsiteX6" fmla="*/ 85725 w 128587"/>
                <a:gd name="connsiteY6" fmla="*/ 0 h 150495"/>
                <a:gd name="connsiteX7" fmla="*/ 116205 w 128587"/>
                <a:gd name="connsiteY7" fmla="*/ 12383 h 150495"/>
                <a:gd name="connsiteX8" fmla="*/ 128588 w 128587"/>
                <a:gd name="connsiteY8" fmla="*/ 42863 h 150495"/>
                <a:gd name="connsiteX9" fmla="*/ 128588 w 128587"/>
                <a:gd name="connsiteY9" fmla="*/ 150495 h 150495"/>
                <a:gd name="connsiteX10" fmla="*/ 85725 w 128587"/>
                <a:gd name="connsiteY10" fmla="*/ 150495 h 150495"/>
                <a:gd name="connsiteX11" fmla="*/ 85725 w 128587"/>
                <a:gd name="connsiteY11" fmla="*/ 42863 h 150495"/>
                <a:gd name="connsiteX12" fmla="*/ 79057 w 128587"/>
                <a:gd name="connsiteY12" fmla="*/ 27622 h 150495"/>
                <a:gd name="connsiteX13" fmla="*/ 63818 w 128587"/>
                <a:gd name="connsiteY13" fmla="*/ 20955 h 150495"/>
                <a:gd name="connsiteX14" fmla="*/ 48578 w 128587"/>
                <a:gd name="connsiteY14" fmla="*/ 27622 h 150495"/>
                <a:gd name="connsiteX15" fmla="*/ 41910 w 128587"/>
                <a:gd name="connsiteY15" fmla="*/ 42863 h 150495"/>
                <a:gd name="connsiteX16" fmla="*/ 41910 w 128587"/>
                <a:gd name="connsiteY16" fmla="*/ 150495 h 150495"/>
                <a:gd name="connsiteX17" fmla="*/ 0 w 128587"/>
                <a:gd name="connsiteY17" fmla="*/ 150495 h 150495"/>
                <a:gd name="connsiteX18" fmla="*/ 0 w 128587"/>
                <a:gd name="connsiteY18" fmla="*/ 15049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8587" h="150495">
                  <a:moveTo>
                    <a:pt x="0" y="150495"/>
                  </a:moveTo>
                  <a:lnTo>
                    <a:pt x="0" y="0"/>
                  </a:lnTo>
                  <a:lnTo>
                    <a:pt x="42863" y="0"/>
                  </a:lnTo>
                  <a:lnTo>
                    <a:pt x="42863" y="21908"/>
                  </a:lnTo>
                  <a:cubicBezTo>
                    <a:pt x="43815" y="14288"/>
                    <a:pt x="45720" y="9525"/>
                    <a:pt x="49530" y="5715"/>
                  </a:cubicBezTo>
                  <a:cubicBezTo>
                    <a:pt x="53340" y="1905"/>
                    <a:pt x="58103" y="0"/>
                    <a:pt x="63818" y="0"/>
                  </a:cubicBezTo>
                  <a:lnTo>
                    <a:pt x="85725" y="0"/>
                  </a:lnTo>
                  <a:cubicBezTo>
                    <a:pt x="97155" y="0"/>
                    <a:pt x="107632" y="3810"/>
                    <a:pt x="116205" y="12383"/>
                  </a:cubicBezTo>
                  <a:cubicBezTo>
                    <a:pt x="124778" y="20955"/>
                    <a:pt x="128588" y="30480"/>
                    <a:pt x="128588" y="42863"/>
                  </a:cubicBezTo>
                  <a:lnTo>
                    <a:pt x="128588" y="150495"/>
                  </a:lnTo>
                  <a:lnTo>
                    <a:pt x="85725" y="150495"/>
                  </a:lnTo>
                  <a:lnTo>
                    <a:pt x="85725" y="42863"/>
                  </a:lnTo>
                  <a:cubicBezTo>
                    <a:pt x="85725" y="37147"/>
                    <a:pt x="83820" y="32385"/>
                    <a:pt x="79057" y="27622"/>
                  </a:cubicBezTo>
                  <a:cubicBezTo>
                    <a:pt x="75247" y="23813"/>
                    <a:pt x="69532" y="20955"/>
                    <a:pt x="63818" y="20955"/>
                  </a:cubicBezTo>
                  <a:cubicBezTo>
                    <a:pt x="58103" y="20955"/>
                    <a:pt x="53340" y="22860"/>
                    <a:pt x="48578" y="27622"/>
                  </a:cubicBezTo>
                  <a:cubicBezTo>
                    <a:pt x="44768" y="31433"/>
                    <a:pt x="41910" y="37147"/>
                    <a:pt x="41910" y="42863"/>
                  </a:cubicBezTo>
                  <a:lnTo>
                    <a:pt x="41910" y="150495"/>
                  </a:lnTo>
                  <a:lnTo>
                    <a:pt x="0" y="150495"/>
                  </a:lnTo>
                  <a:lnTo>
                    <a:pt x="0" y="150495"/>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6" name="Freeform 55">
              <a:extLst>
                <a:ext uri="{FF2B5EF4-FFF2-40B4-BE49-F238E27FC236}">
                  <a16:creationId xmlns:a16="http://schemas.microsoft.com/office/drawing/2014/main" id="{2B53688D-DC69-B91E-7AAE-F273219F300C}"/>
                </a:ext>
              </a:extLst>
            </p:cNvPr>
            <p:cNvSpPr/>
            <p:nvPr/>
          </p:nvSpPr>
          <p:spPr>
            <a:xfrm>
              <a:off x="1293495" y="0"/>
              <a:ext cx="42862" cy="194310"/>
            </a:xfrm>
            <a:custGeom>
              <a:avLst/>
              <a:gdLst>
                <a:gd name="connsiteX0" fmla="*/ 0 w 42862"/>
                <a:gd name="connsiteY0" fmla="*/ 21908 h 194310"/>
                <a:gd name="connsiteX1" fmla="*/ 0 w 42862"/>
                <a:gd name="connsiteY1" fmla="*/ 0 h 194310"/>
                <a:gd name="connsiteX2" fmla="*/ 42863 w 42862"/>
                <a:gd name="connsiteY2" fmla="*/ 0 h 194310"/>
                <a:gd name="connsiteX3" fmla="*/ 42863 w 42862"/>
                <a:gd name="connsiteY3" fmla="*/ 21908 h 194310"/>
                <a:gd name="connsiteX4" fmla="*/ 0 w 42862"/>
                <a:gd name="connsiteY4" fmla="*/ 21908 h 194310"/>
                <a:gd name="connsiteX5" fmla="*/ 0 w 42862"/>
                <a:gd name="connsiteY5" fmla="*/ 194310 h 194310"/>
                <a:gd name="connsiteX6" fmla="*/ 0 w 42862"/>
                <a:gd name="connsiteY6" fmla="*/ 43815 h 194310"/>
                <a:gd name="connsiteX7" fmla="*/ 42863 w 42862"/>
                <a:gd name="connsiteY7" fmla="*/ 43815 h 194310"/>
                <a:gd name="connsiteX8" fmla="*/ 42863 w 42862"/>
                <a:gd name="connsiteY8" fmla="*/ 194310 h 194310"/>
                <a:gd name="connsiteX9" fmla="*/ 0 w 42862"/>
                <a:gd name="connsiteY9" fmla="*/ 194310 h 19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862" h="194310">
                  <a:moveTo>
                    <a:pt x="0" y="21908"/>
                  </a:moveTo>
                  <a:lnTo>
                    <a:pt x="0" y="0"/>
                  </a:lnTo>
                  <a:lnTo>
                    <a:pt x="42863" y="0"/>
                  </a:lnTo>
                  <a:lnTo>
                    <a:pt x="42863" y="21908"/>
                  </a:lnTo>
                  <a:lnTo>
                    <a:pt x="0" y="21908"/>
                  </a:lnTo>
                  <a:close/>
                  <a:moveTo>
                    <a:pt x="0" y="194310"/>
                  </a:moveTo>
                  <a:lnTo>
                    <a:pt x="0" y="43815"/>
                  </a:lnTo>
                  <a:lnTo>
                    <a:pt x="42863" y="43815"/>
                  </a:lnTo>
                  <a:lnTo>
                    <a:pt x="42863" y="194310"/>
                  </a:lnTo>
                  <a:lnTo>
                    <a:pt x="0" y="19431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7" name="Freeform 56">
              <a:extLst>
                <a:ext uri="{FF2B5EF4-FFF2-40B4-BE49-F238E27FC236}">
                  <a16:creationId xmlns:a16="http://schemas.microsoft.com/office/drawing/2014/main" id="{B5D168B1-D1AE-DD27-5169-0E51D57C150F}"/>
                </a:ext>
              </a:extLst>
            </p:cNvPr>
            <p:cNvSpPr/>
            <p:nvPr/>
          </p:nvSpPr>
          <p:spPr>
            <a:xfrm>
              <a:off x="1378267" y="952"/>
              <a:ext cx="87630" cy="194309"/>
            </a:xfrm>
            <a:custGeom>
              <a:avLst/>
              <a:gdLst>
                <a:gd name="connsiteX0" fmla="*/ 22860 w 87630"/>
                <a:gd name="connsiteY0" fmla="*/ 0 h 194309"/>
                <a:gd name="connsiteX1" fmla="*/ 65723 w 87630"/>
                <a:gd name="connsiteY1" fmla="*/ 0 h 194309"/>
                <a:gd name="connsiteX2" fmla="*/ 65723 w 87630"/>
                <a:gd name="connsiteY2" fmla="*/ 42863 h 194309"/>
                <a:gd name="connsiteX3" fmla="*/ 87630 w 87630"/>
                <a:gd name="connsiteY3" fmla="*/ 42863 h 194309"/>
                <a:gd name="connsiteX4" fmla="*/ 87630 w 87630"/>
                <a:gd name="connsiteY4" fmla="*/ 64770 h 194309"/>
                <a:gd name="connsiteX5" fmla="*/ 65723 w 87630"/>
                <a:gd name="connsiteY5" fmla="*/ 64770 h 194309"/>
                <a:gd name="connsiteX6" fmla="*/ 65723 w 87630"/>
                <a:gd name="connsiteY6" fmla="*/ 150495 h 194309"/>
                <a:gd name="connsiteX7" fmla="*/ 72390 w 87630"/>
                <a:gd name="connsiteY7" fmla="*/ 166688 h 194309"/>
                <a:gd name="connsiteX8" fmla="*/ 84773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8 w 87630"/>
                <a:gd name="connsiteY13" fmla="*/ 151447 h 194309"/>
                <a:gd name="connsiteX14" fmla="*/ 21908 w 87630"/>
                <a:gd name="connsiteY14" fmla="*/ 65722 h 194309"/>
                <a:gd name="connsiteX15" fmla="*/ 0 w 87630"/>
                <a:gd name="connsiteY15" fmla="*/ 65722 h 194309"/>
                <a:gd name="connsiteX16" fmla="*/ 0 w 87630"/>
                <a:gd name="connsiteY16" fmla="*/ 43815 h 194309"/>
                <a:gd name="connsiteX17" fmla="*/ 21908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3" y="0"/>
                  </a:lnTo>
                  <a:lnTo>
                    <a:pt x="65723" y="42863"/>
                  </a:lnTo>
                  <a:lnTo>
                    <a:pt x="87630" y="42863"/>
                  </a:lnTo>
                  <a:lnTo>
                    <a:pt x="87630" y="64770"/>
                  </a:lnTo>
                  <a:lnTo>
                    <a:pt x="65723" y="64770"/>
                  </a:lnTo>
                  <a:lnTo>
                    <a:pt x="65723" y="150495"/>
                  </a:lnTo>
                  <a:cubicBezTo>
                    <a:pt x="65723" y="157163"/>
                    <a:pt x="67628" y="162878"/>
                    <a:pt x="72390" y="166688"/>
                  </a:cubicBezTo>
                  <a:cubicBezTo>
                    <a:pt x="77153" y="170497"/>
                    <a:pt x="80963" y="172403"/>
                    <a:pt x="84773" y="172403"/>
                  </a:cubicBezTo>
                  <a:lnTo>
                    <a:pt x="86678" y="172403"/>
                  </a:lnTo>
                  <a:lnTo>
                    <a:pt x="86678" y="194310"/>
                  </a:lnTo>
                  <a:lnTo>
                    <a:pt x="64770" y="194310"/>
                  </a:lnTo>
                  <a:cubicBezTo>
                    <a:pt x="53340" y="194310"/>
                    <a:pt x="42863" y="190500"/>
                    <a:pt x="34290" y="181928"/>
                  </a:cubicBezTo>
                  <a:cubicBezTo>
                    <a:pt x="25718" y="173355"/>
                    <a:pt x="21908" y="162878"/>
                    <a:pt x="21908" y="151447"/>
                  </a:cubicBezTo>
                  <a:lnTo>
                    <a:pt x="21908" y="65722"/>
                  </a:lnTo>
                  <a:lnTo>
                    <a:pt x="0" y="65722"/>
                  </a:lnTo>
                  <a:lnTo>
                    <a:pt x="0" y="43815"/>
                  </a:lnTo>
                  <a:lnTo>
                    <a:pt x="21908" y="43815"/>
                  </a:lnTo>
                  <a:lnTo>
                    <a:pt x="22860" y="0"/>
                  </a:lnTo>
                  <a:lnTo>
                    <a:pt x="22860"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8" name="Freeform 57">
              <a:extLst>
                <a:ext uri="{FF2B5EF4-FFF2-40B4-BE49-F238E27FC236}">
                  <a16:creationId xmlns:a16="http://schemas.microsoft.com/office/drawing/2014/main" id="{26B1CD4F-91BE-7BEB-CCAB-1B172E9CD058}"/>
                </a:ext>
              </a:extLst>
            </p:cNvPr>
            <p:cNvSpPr/>
            <p:nvPr/>
          </p:nvSpPr>
          <p:spPr>
            <a:xfrm>
              <a:off x="1508760" y="0"/>
              <a:ext cx="42862" cy="194310"/>
            </a:xfrm>
            <a:custGeom>
              <a:avLst/>
              <a:gdLst>
                <a:gd name="connsiteX0" fmla="*/ 0 w 42862"/>
                <a:gd name="connsiteY0" fmla="*/ 21908 h 194310"/>
                <a:gd name="connsiteX1" fmla="*/ 0 w 42862"/>
                <a:gd name="connsiteY1" fmla="*/ 0 h 194310"/>
                <a:gd name="connsiteX2" fmla="*/ 42863 w 42862"/>
                <a:gd name="connsiteY2" fmla="*/ 0 h 194310"/>
                <a:gd name="connsiteX3" fmla="*/ 42863 w 42862"/>
                <a:gd name="connsiteY3" fmla="*/ 21908 h 194310"/>
                <a:gd name="connsiteX4" fmla="*/ 0 w 42862"/>
                <a:gd name="connsiteY4" fmla="*/ 21908 h 194310"/>
                <a:gd name="connsiteX5" fmla="*/ 0 w 42862"/>
                <a:gd name="connsiteY5" fmla="*/ 194310 h 194310"/>
                <a:gd name="connsiteX6" fmla="*/ 0 w 42862"/>
                <a:gd name="connsiteY6" fmla="*/ 43815 h 194310"/>
                <a:gd name="connsiteX7" fmla="*/ 42863 w 42862"/>
                <a:gd name="connsiteY7" fmla="*/ 43815 h 194310"/>
                <a:gd name="connsiteX8" fmla="*/ 42863 w 42862"/>
                <a:gd name="connsiteY8" fmla="*/ 194310 h 194310"/>
                <a:gd name="connsiteX9" fmla="*/ 0 w 42862"/>
                <a:gd name="connsiteY9" fmla="*/ 194310 h 19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862" h="194310">
                  <a:moveTo>
                    <a:pt x="0" y="21908"/>
                  </a:moveTo>
                  <a:lnTo>
                    <a:pt x="0" y="0"/>
                  </a:lnTo>
                  <a:lnTo>
                    <a:pt x="42863" y="0"/>
                  </a:lnTo>
                  <a:lnTo>
                    <a:pt x="42863" y="21908"/>
                  </a:lnTo>
                  <a:lnTo>
                    <a:pt x="0" y="21908"/>
                  </a:lnTo>
                  <a:close/>
                  <a:moveTo>
                    <a:pt x="0" y="194310"/>
                  </a:moveTo>
                  <a:lnTo>
                    <a:pt x="0" y="43815"/>
                  </a:lnTo>
                  <a:lnTo>
                    <a:pt x="42863" y="43815"/>
                  </a:lnTo>
                  <a:lnTo>
                    <a:pt x="42863" y="194310"/>
                  </a:lnTo>
                  <a:lnTo>
                    <a:pt x="0" y="19431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Freeform 58">
              <a:extLst>
                <a:ext uri="{FF2B5EF4-FFF2-40B4-BE49-F238E27FC236}">
                  <a16:creationId xmlns:a16="http://schemas.microsoft.com/office/drawing/2014/main" id="{70A72D13-ED96-40E9-297C-B2771EDBF6D1}"/>
                </a:ext>
              </a:extLst>
            </p:cNvPr>
            <p:cNvSpPr/>
            <p:nvPr/>
          </p:nvSpPr>
          <p:spPr>
            <a:xfrm>
              <a:off x="1597342" y="43815"/>
              <a:ext cx="128587" cy="150495"/>
            </a:xfrm>
            <a:custGeom>
              <a:avLst/>
              <a:gdLst>
                <a:gd name="connsiteX0" fmla="*/ 126683 w 128587"/>
                <a:gd name="connsiteY0" fmla="*/ 85725 h 150495"/>
                <a:gd name="connsiteX1" fmla="*/ 40958 w 128587"/>
                <a:gd name="connsiteY1" fmla="*/ 85725 h 150495"/>
                <a:gd name="connsiteX2" fmla="*/ 40958 w 128587"/>
                <a:gd name="connsiteY2" fmla="*/ 107633 h 150495"/>
                <a:gd name="connsiteX3" fmla="*/ 47625 w 128587"/>
                <a:gd name="connsiteY3" fmla="*/ 122872 h 150495"/>
                <a:gd name="connsiteX4" fmla="*/ 62865 w 128587"/>
                <a:gd name="connsiteY4" fmla="*/ 129540 h 150495"/>
                <a:gd name="connsiteX5" fmla="*/ 84773 w 128587"/>
                <a:gd name="connsiteY5" fmla="*/ 129540 h 150495"/>
                <a:gd name="connsiteX6" fmla="*/ 106680 w 128587"/>
                <a:gd name="connsiteY6" fmla="*/ 107633 h 150495"/>
                <a:gd name="connsiteX7" fmla="*/ 128588 w 128587"/>
                <a:gd name="connsiteY7" fmla="*/ 107633 h 150495"/>
                <a:gd name="connsiteX8" fmla="*/ 85725 w 128587"/>
                <a:gd name="connsiteY8" fmla="*/ 150495 h 150495"/>
                <a:gd name="connsiteX9" fmla="*/ 42863 w 128587"/>
                <a:gd name="connsiteY9" fmla="*/ 150495 h 150495"/>
                <a:gd name="connsiteX10" fmla="*/ 12383 w 128587"/>
                <a:gd name="connsiteY10" fmla="*/ 138113 h 150495"/>
                <a:gd name="connsiteX11" fmla="*/ 0 w 128587"/>
                <a:gd name="connsiteY11" fmla="*/ 107633 h 150495"/>
                <a:gd name="connsiteX12" fmla="*/ 0 w 128587"/>
                <a:gd name="connsiteY12" fmla="*/ 42863 h 150495"/>
                <a:gd name="connsiteX13" fmla="*/ 12383 w 128587"/>
                <a:gd name="connsiteY13" fmla="*/ 12383 h 150495"/>
                <a:gd name="connsiteX14" fmla="*/ 42863 w 128587"/>
                <a:gd name="connsiteY14" fmla="*/ 0 h 150495"/>
                <a:gd name="connsiteX15" fmla="*/ 85725 w 128587"/>
                <a:gd name="connsiteY15" fmla="*/ 0 h 150495"/>
                <a:gd name="connsiteX16" fmla="*/ 116205 w 128587"/>
                <a:gd name="connsiteY16" fmla="*/ 12383 h 150495"/>
                <a:gd name="connsiteX17" fmla="*/ 128588 w 128587"/>
                <a:gd name="connsiteY17" fmla="*/ 42863 h 150495"/>
                <a:gd name="connsiteX18" fmla="*/ 128588 w 128587"/>
                <a:gd name="connsiteY18" fmla="*/ 85725 h 150495"/>
                <a:gd name="connsiteX19" fmla="*/ 126683 w 128587"/>
                <a:gd name="connsiteY19" fmla="*/ 85725 h 150495"/>
                <a:gd name="connsiteX20" fmla="*/ 40005 w 128587"/>
                <a:gd name="connsiteY20" fmla="*/ 64770 h 150495"/>
                <a:gd name="connsiteX21" fmla="*/ 82868 w 128587"/>
                <a:gd name="connsiteY21" fmla="*/ 64770 h 150495"/>
                <a:gd name="connsiteX22" fmla="*/ 82868 w 128587"/>
                <a:gd name="connsiteY22" fmla="*/ 42863 h 150495"/>
                <a:gd name="connsiteX23" fmla="*/ 76200 w 128587"/>
                <a:gd name="connsiteY23" fmla="*/ 27622 h 150495"/>
                <a:gd name="connsiteX24" fmla="*/ 60960 w 128587"/>
                <a:gd name="connsiteY24" fmla="*/ 20955 h 150495"/>
                <a:gd name="connsiteX25" fmla="*/ 45720 w 128587"/>
                <a:gd name="connsiteY25" fmla="*/ 27622 h 150495"/>
                <a:gd name="connsiteX26" fmla="*/ 39053 w 128587"/>
                <a:gd name="connsiteY26" fmla="*/ 42863 h 150495"/>
                <a:gd name="connsiteX27" fmla="*/ 40005 w 128587"/>
                <a:gd name="connsiteY27" fmla="*/ 64770 h 150495"/>
                <a:gd name="connsiteX28" fmla="*/ 40005 w 128587"/>
                <a:gd name="connsiteY28" fmla="*/ 64770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8587" h="150495">
                  <a:moveTo>
                    <a:pt x="126683" y="85725"/>
                  </a:moveTo>
                  <a:lnTo>
                    <a:pt x="40958" y="85725"/>
                  </a:lnTo>
                  <a:lnTo>
                    <a:pt x="40958" y="107633"/>
                  </a:lnTo>
                  <a:cubicBezTo>
                    <a:pt x="40958" y="113347"/>
                    <a:pt x="42863" y="118110"/>
                    <a:pt x="47625" y="122872"/>
                  </a:cubicBezTo>
                  <a:cubicBezTo>
                    <a:pt x="51435" y="127635"/>
                    <a:pt x="57150" y="129540"/>
                    <a:pt x="62865" y="129540"/>
                  </a:cubicBezTo>
                  <a:lnTo>
                    <a:pt x="84773" y="129540"/>
                  </a:lnTo>
                  <a:cubicBezTo>
                    <a:pt x="99060" y="129540"/>
                    <a:pt x="106680" y="121920"/>
                    <a:pt x="106680" y="107633"/>
                  </a:cubicBezTo>
                  <a:lnTo>
                    <a:pt x="128588" y="107633"/>
                  </a:lnTo>
                  <a:cubicBezTo>
                    <a:pt x="125730" y="136208"/>
                    <a:pt x="111443"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3810"/>
                    <a:pt x="31433" y="0"/>
                    <a:pt x="42863" y="0"/>
                  </a:cubicBezTo>
                  <a:lnTo>
                    <a:pt x="85725" y="0"/>
                  </a:lnTo>
                  <a:cubicBezTo>
                    <a:pt x="97155" y="0"/>
                    <a:pt x="107633" y="3810"/>
                    <a:pt x="116205" y="12383"/>
                  </a:cubicBezTo>
                  <a:cubicBezTo>
                    <a:pt x="124778" y="20955"/>
                    <a:pt x="128588" y="30480"/>
                    <a:pt x="128588" y="42863"/>
                  </a:cubicBezTo>
                  <a:lnTo>
                    <a:pt x="128588" y="85725"/>
                  </a:lnTo>
                  <a:lnTo>
                    <a:pt x="126683" y="85725"/>
                  </a:lnTo>
                  <a:close/>
                  <a:moveTo>
                    <a:pt x="40005" y="64770"/>
                  </a:moveTo>
                  <a:lnTo>
                    <a:pt x="82868" y="64770"/>
                  </a:lnTo>
                  <a:lnTo>
                    <a:pt x="82868" y="42863"/>
                  </a:lnTo>
                  <a:cubicBezTo>
                    <a:pt x="82868" y="37147"/>
                    <a:pt x="80963" y="32385"/>
                    <a:pt x="76200" y="27622"/>
                  </a:cubicBezTo>
                  <a:cubicBezTo>
                    <a:pt x="72390" y="23813"/>
                    <a:pt x="66675" y="20955"/>
                    <a:pt x="60960" y="20955"/>
                  </a:cubicBezTo>
                  <a:cubicBezTo>
                    <a:pt x="55245" y="20955"/>
                    <a:pt x="50483" y="22860"/>
                    <a:pt x="45720" y="27622"/>
                  </a:cubicBezTo>
                  <a:cubicBezTo>
                    <a:pt x="41910" y="31433"/>
                    <a:pt x="39053" y="37147"/>
                    <a:pt x="39053" y="42863"/>
                  </a:cubicBezTo>
                  <a:lnTo>
                    <a:pt x="40005" y="64770"/>
                  </a:lnTo>
                  <a:lnTo>
                    <a:pt x="40005" y="6477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0" name="Freeform 59">
              <a:extLst>
                <a:ext uri="{FF2B5EF4-FFF2-40B4-BE49-F238E27FC236}">
                  <a16:creationId xmlns:a16="http://schemas.microsoft.com/office/drawing/2014/main" id="{0D4B156A-8975-0930-EC00-98D20AF71D0A}"/>
                </a:ext>
              </a:extLst>
            </p:cNvPr>
            <p:cNvSpPr/>
            <p:nvPr/>
          </p:nvSpPr>
          <p:spPr>
            <a:xfrm>
              <a:off x="1766888" y="43815"/>
              <a:ext cx="107632" cy="149542"/>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8 h 149542"/>
                <a:gd name="connsiteX4" fmla="*/ 42863 w 107632"/>
                <a:gd name="connsiteY4" fmla="*/ 39053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3 h 149542"/>
                <a:gd name="connsiteX10" fmla="*/ 42863 w 107632"/>
                <a:gd name="connsiteY10" fmla="*/ 149543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8"/>
                  </a:cubicBezTo>
                  <a:cubicBezTo>
                    <a:pt x="44767" y="28575"/>
                    <a:pt x="42863" y="33338"/>
                    <a:pt x="42863" y="39053"/>
                  </a:cubicBezTo>
                  <a:cubicBezTo>
                    <a:pt x="42863" y="45720"/>
                    <a:pt x="53340" y="54293"/>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3"/>
                    <a:pt x="64770" y="149543"/>
                  </a:cubicBezTo>
                  <a:lnTo>
                    <a:pt x="42863" y="149543"/>
                  </a:lnTo>
                  <a:cubicBezTo>
                    <a:pt x="14288" y="149543"/>
                    <a:pt x="0" y="135255"/>
                    <a:pt x="0" y="106680"/>
                  </a:cubicBezTo>
                  <a:lnTo>
                    <a:pt x="21907" y="106680"/>
                  </a:lnTo>
                  <a:cubicBezTo>
                    <a:pt x="23813" y="120968"/>
                    <a:pt x="30480" y="128588"/>
                    <a:pt x="41910" y="128588"/>
                  </a:cubicBezTo>
                  <a:cubicBezTo>
                    <a:pt x="49530" y="128588"/>
                    <a:pt x="55245" y="126683"/>
                    <a:pt x="59055" y="123825"/>
                  </a:cubicBezTo>
                  <a:cubicBezTo>
                    <a:pt x="62865" y="120968"/>
                    <a:pt x="64770" y="116205"/>
                    <a:pt x="64770" y="110490"/>
                  </a:cubicBezTo>
                  <a:cubicBezTo>
                    <a:pt x="64770" y="104775"/>
                    <a:pt x="54292" y="96203"/>
                    <a:pt x="33338" y="84772"/>
                  </a:cubicBezTo>
                  <a:cubicBezTo>
                    <a:pt x="16192" y="75247"/>
                    <a:pt x="6667" y="67628"/>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 name="Rectangle 2">
            <a:extLst>
              <a:ext uri="{FF2B5EF4-FFF2-40B4-BE49-F238E27FC236}">
                <a16:creationId xmlns:a16="http://schemas.microsoft.com/office/drawing/2014/main" id="{E6DDEB8B-1917-FB1C-985E-D762061C4FEF}"/>
              </a:ext>
            </a:extLst>
          </p:cNvPr>
          <p:cNvSpPr/>
          <p:nvPr/>
        </p:nvSpPr>
        <p:spPr>
          <a:xfrm>
            <a:off x="206585" y="1506187"/>
            <a:ext cx="8008306" cy="44882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18" name="Group 17">
            <a:extLst>
              <a:ext uri="{FF2B5EF4-FFF2-40B4-BE49-F238E27FC236}">
                <a16:creationId xmlns:a16="http://schemas.microsoft.com/office/drawing/2014/main" id="{D5D6E176-2CCD-E82B-C460-01494D58E892}"/>
              </a:ext>
            </a:extLst>
          </p:cNvPr>
          <p:cNvGrpSpPr/>
          <p:nvPr/>
        </p:nvGrpSpPr>
        <p:grpSpPr>
          <a:xfrm>
            <a:off x="8835278" y="169487"/>
            <a:ext cx="3194991" cy="3200400"/>
            <a:chOff x="8835278" y="169487"/>
            <a:chExt cx="3194991" cy="3200400"/>
          </a:xfrm>
          <a:solidFill>
            <a:srgbClr val="DFDC84"/>
          </a:solidFill>
        </p:grpSpPr>
        <p:sp>
          <p:nvSpPr>
            <p:cNvPr id="19" name="Graphic 38">
              <a:extLst>
                <a:ext uri="{FF2B5EF4-FFF2-40B4-BE49-F238E27FC236}">
                  <a16:creationId xmlns:a16="http://schemas.microsoft.com/office/drawing/2014/main" id="{AC90B1CD-3A21-B25B-6943-B158BB014ABA}"/>
                </a:ext>
              </a:extLst>
            </p:cNvPr>
            <p:cNvSpPr/>
            <p:nvPr/>
          </p:nvSpPr>
          <p:spPr>
            <a:xfrm>
              <a:off x="11795505"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Graphic 38">
              <a:extLst>
                <a:ext uri="{FF2B5EF4-FFF2-40B4-BE49-F238E27FC236}">
                  <a16:creationId xmlns:a16="http://schemas.microsoft.com/office/drawing/2014/main" id="{811D2D78-046A-D288-B179-7CD7C2CDB7A8}"/>
                </a:ext>
              </a:extLst>
            </p:cNvPr>
            <p:cNvSpPr/>
            <p:nvPr/>
          </p:nvSpPr>
          <p:spPr>
            <a:xfrm flipH="1">
              <a:off x="8835278"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Graphic 38">
              <a:extLst>
                <a:ext uri="{FF2B5EF4-FFF2-40B4-BE49-F238E27FC236}">
                  <a16:creationId xmlns:a16="http://schemas.microsoft.com/office/drawing/2014/main" id="{C76DB591-9FE7-EBC4-E7E4-E1951BAB1715}"/>
                </a:ext>
              </a:extLst>
            </p:cNvPr>
            <p:cNvSpPr/>
            <p:nvPr/>
          </p:nvSpPr>
          <p:spPr>
            <a:xfrm flipV="1">
              <a:off x="11795505"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Graphic 38">
              <a:extLst>
                <a:ext uri="{FF2B5EF4-FFF2-40B4-BE49-F238E27FC236}">
                  <a16:creationId xmlns:a16="http://schemas.microsoft.com/office/drawing/2014/main" id="{DB916E5B-467F-8F74-925C-AA71C954A07A}"/>
                </a:ext>
              </a:extLst>
            </p:cNvPr>
            <p:cNvSpPr/>
            <p:nvPr/>
          </p:nvSpPr>
          <p:spPr>
            <a:xfrm flipH="1" flipV="1">
              <a:off x="8835278"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2765182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DA66"/>
        </a:soli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BFDDB2A3-15A5-365E-0929-1C8FD7555108}"/>
              </a:ext>
            </a:extLst>
          </p:cNvPr>
          <p:cNvSpPr/>
          <p:nvPr/>
        </p:nvSpPr>
        <p:spPr>
          <a:xfrm flipH="1">
            <a:off x="0" y="6412089"/>
            <a:ext cx="12192000" cy="445911"/>
          </a:xfrm>
          <a:prstGeom prst="rect">
            <a:avLst/>
          </a:prstGeom>
          <a:solidFill>
            <a:srgbClr val="DAC6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Graphic 38">
            <a:extLst>
              <a:ext uri="{FF2B5EF4-FFF2-40B4-BE49-F238E27FC236}">
                <a16:creationId xmlns:a16="http://schemas.microsoft.com/office/drawing/2014/main" id="{ABCB1657-97C6-FE60-E033-8916A83BE02B}"/>
              </a:ext>
            </a:extLst>
          </p:cNvPr>
          <p:cNvSpPr/>
          <p:nvPr/>
        </p:nvSpPr>
        <p:spPr>
          <a:xfrm>
            <a:off x="11819217"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AC685"/>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Graphic 38">
            <a:extLst>
              <a:ext uri="{FF2B5EF4-FFF2-40B4-BE49-F238E27FC236}">
                <a16:creationId xmlns:a16="http://schemas.microsoft.com/office/drawing/2014/main" id="{4AAA957B-0DB9-FE1A-3BEE-92AFD64CBCB7}"/>
              </a:ext>
            </a:extLst>
          </p:cNvPr>
          <p:cNvSpPr/>
          <p:nvPr/>
        </p:nvSpPr>
        <p:spPr>
          <a:xfrm flipH="1">
            <a:off x="196" y="-1"/>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AC685"/>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84016633-1180-53B9-49D2-A247C8D144AB}"/>
              </a:ext>
            </a:extLst>
          </p:cNvPr>
          <p:cNvSpPr/>
          <p:nvPr/>
        </p:nvSpPr>
        <p:spPr>
          <a:xfrm>
            <a:off x="8856760" y="4213326"/>
            <a:ext cx="3148799" cy="1321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600"/>
              </a:spcAft>
            </a:pP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200" i="1"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Threats</a:t>
            </a: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 section of your marketing SWOT analysis, list external challenges, risks, or barriers that might prevent the company from achieving its goals or might adversely affect the firm’s operations.</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3" name="Graphic 38">
            <a:extLst>
              <a:ext uri="{FF2B5EF4-FFF2-40B4-BE49-F238E27FC236}">
                <a16:creationId xmlns:a16="http://schemas.microsoft.com/office/drawing/2014/main" id="{62097677-08C1-1D9A-2561-10C8A21924B2}"/>
              </a:ext>
            </a:extLst>
          </p:cNvPr>
          <p:cNvSpPr/>
          <p:nvPr/>
        </p:nvSpPr>
        <p:spPr>
          <a:xfrm flipV="1">
            <a:off x="11819217"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E699"/>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Graphic 38">
            <a:extLst>
              <a:ext uri="{FF2B5EF4-FFF2-40B4-BE49-F238E27FC236}">
                <a16:creationId xmlns:a16="http://schemas.microsoft.com/office/drawing/2014/main" id="{D597EB20-5C0C-540A-5702-5DBD1F2C9D16}"/>
              </a:ext>
            </a:extLst>
          </p:cNvPr>
          <p:cNvSpPr/>
          <p:nvPr/>
        </p:nvSpPr>
        <p:spPr>
          <a:xfrm flipH="1" flipV="1">
            <a:off x="0"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E699"/>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46" name="Graphic 45" descr="Badge Tick1 with solid fill">
            <a:extLst>
              <a:ext uri="{FF2B5EF4-FFF2-40B4-BE49-F238E27FC236}">
                <a16:creationId xmlns:a16="http://schemas.microsoft.com/office/drawing/2014/main" id="{975188DA-E0E0-C212-E516-E145608084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25060" y="5559213"/>
            <a:ext cx="601626" cy="601626"/>
          </a:xfrm>
          <a:prstGeom prst="rect">
            <a:avLst/>
          </a:prstGeom>
        </p:spPr>
      </p:pic>
      <p:pic>
        <p:nvPicPr>
          <p:cNvPr id="47" name="Graphic 46" descr="Warning with solid fill">
            <a:extLst>
              <a:ext uri="{FF2B5EF4-FFF2-40B4-BE49-F238E27FC236}">
                <a16:creationId xmlns:a16="http://schemas.microsoft.com/office/drawing/2014/main" id="{E3793D28-6ABC-3873-DA52-2B1A699E1C1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12747" y="5530690"/>
            <a:ext cx="601626" cy="601626"/>
          </a:xfrm>
          <a:prstGeom prst="rect">
            <a:avLst/>
          </a:prstGeom>
        </p:spPr>
      </p:pic>
      <p:pic>
        <p:nvPicPr>
          <p:cNvPr id="48" name="Graphic 47">
            <a:extLst>
              <a:ext uri="{FF2B5EF4-FFF2-40B4-BE49-F238E27FC236}">
                <a16:creationId xmlns:a16="http://schemas.microsoft.com/office/drawing/2014/main" id="{CD7E914D-FCC1-D6FC-68D4-032AEE992A8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500433" y="5607064"/>
            <a:ext cx="532471" cy="532472"/>
          </a:xfrm>
          <a:prstGeom prst="rect">
            <a:avLst/>
          </a:prstGeom>
        </p:spPr>
      </p:pic>
      <p:grpSp>
        <p:nvGrpSpPr>
          <p:cNvPr id="49" name="Group 48">
            <a:extLst>
              <a:ext uri="{FF2B5EF4-FFF2-40B4-BE49-F238E27FC236}">
                <a16:creationId xmlns:a16="http://schemas.microsoft.com/office/drawing/2014/main" id="{C46FCD63-80BF-3B1B-1FC5-649F40538F67}"/>
              </a:ext>
            </a:extLst>
          </p:cNvPr>
          <p:cNvGrpSpPr/>
          <p:nvPr/>
        </p:nvGrpSpPr>
        <p:grpSpPr>
          <a:xfrm>
            <a:off x="11248732" y="5595114"/>
            <a:ext cx="728679" cy="521480"/>
            <a:chOff x="8244117" y="4602260"/>
            <a:chExt cx="2714941" cy="1942948"/>
          </a:xfrm>
          <a:solidFill>
            <a:schemeClr val="bg1">
              <a:alpha val="75000"/>
            </a:schemeClr>
          </a:solidFill>
        </p:grpSpPr>
        <p:sp>
          <p:nvSpPr>
            <p:cNvPr id="50" name="Freeform 49">
              <a:extLst>
                <a:ext uri="{FF2B5EF4-FFF2-40B4-BE49-F238E27FC236}">
                  <a16:creationId xmlns:a16="http://schemas.microsoft.com/office/drawing/2014/main" id="{2847075E-A74D-2F9F-CC86-2307F62896E7}"/>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98341942-F981-F95C-2974-D1C63015302F}"/>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F59F72E1-B08D-C108-9BE5-050C61DE9761}"/>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nvGrpSpPr>
          <p:cNvPr id="28" name="Group 27">
            <a:extLst>
              <a:ext uri="{FF2B5EF4-FFF2-40B4-BE49-F238E27FC236}">
                <a16:creationId xmlns:a16="http://schemas.microsoft.com/office/drawing/2014/main" id="{A540B67D-BD81-54B7-7186-2FA103AB48B4}"/>
              </a:ext>
            </a:extLst>
          </p:cNvPr>
          <p:cNvGrpSpPr/>
          <p:nvPr/>
        </p:nvGrpSpPr>
        <p:grpSpPr>
          <a:xfrm>
            <a:off x="8840133" y="169496"/>
            <a:ext cx="3183269" cy="3200391"/>
            <a:chOff x="0" y="0"/>
            <a:chExt cx="1554480" cy="1562736"/>
          </a:xfrm>
          <a:effectLst/>
        </p:grpSpPr>
        <p:grpSp>
          <p:nvGrpSpPr>
            <p:cNvPr id="29" name="Group 28">
              <a:extLst>
                <a:ext uri="{FF2B5EF4-FFF2-40B4-BE49-F238E27FC236}">
                  <a16:creationId xmlns:a16="http://schemas.microsoft.com/office/drawing/2014/main" id="{11EC1025-940F-2DAF-6E59-4736E692C578}"/>
                </a:ext>
              </a:extLst>
            </p:cNvPr>
            <p:cNvGrpSpPr/>
            <p:nvPr/>
          </p:nvGrpSpPr>
          <p:grpSpPr>
            <a:xfrm>
              <a:off x="0" y="0"/>
              <a:ext cx="1554480" cy="1562736"/>
              <a:chOff x="0" y="-9085"/>
              <a:chExt cx="1679486" cy="1676997"/>
            </a:xfrm>
          </p:grpSpPr>
          <p:sp>
            <p:nvSpPr>
              <p:cNvPr id="35" name="Oval 34">
                <a:extLst>
                  <a:ext uri="{FF2B5EF4-FFF2-40B4-BE49-F238E27FC236}">
                    <a16:creationId xmlns:a16="http://schemas.microsoft.com/office/drawing/2014/main" id="{CBE82E87-BAA2-5DD4-5C5C-DC9878DD89AB}"/>
                  </a:ext>
                </a:extLst>
              </p:cNvPr>
              <p:cNvSpPr/>
              <p:nvPr/>
            </p:nvSpPr>
            <p:spPr>
              <a:xfrm>
                <a:off x="856526" y="844952"/>
                <a:ext cx="822960" cy="82296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Rectangle 36">
                <a:extLst>
                  <a:ext uri="{FF2B5EF4-FFF2-40B4-BE49-F238E27FC236}">
                    <a16:creationId xmlns:a16="http://schemas.microsoft.com/office/drawing/2014/main" id="{A37E2CAC-4524-A2DF-4D50-B290C705FBC8}"/>
                  </a:ext>
                </a:extLst>
              </p:cNvPr>
              <p:cNvSpPr/>
              <p:nvPr/>
            </p:nvSpPr>
            <p:spPr>
              <a:xfrm>
                <a:off x="0" y="844952"/>
                <a:ext cx="822960" cy="822960"/>
              </a:xfrm>
              <a:prstGeom prst="rect">
                <a:avLst/>
              </a:prstGeom>
              <a:solidFill>
                <a:srgbClr val="D0CE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Rectangle 37">
                <a:extLst>
                  <a:ext uri="{FF2B5EF4-FFF2-40B4-BE49-F238E27FC236}">
                    <a16:creationId xmlns:a16="http://schemas.microsoft.com/office/drawing/2014/main" id="{36560DAD-079F-3E1C-09B9-93DC2BAA8694}"/>
                  </a:ext>
                </a:extLst>
              </p:cNvPr>
              <p:cNvSpPr/>
              <p:nvPr/>
            </p:nvSpPr>
            <p:spPr>
              <a:xfrm>
                <a:off x="856526" y="-9085"/>
                <a:ext cx="822960" cy="822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Rectangle 38">
                <a:extLst>
                  <a:ext uri="{FF2B5EF4-FFF2-40B4-BE49-F238E27FC236}">
                    <a16:creationId xmlns:a16="http://schemas.microsoft.com/office/drawing/2014/main" id="{A974AF62-FC86-6D49-158F-64EDA20DD2DE}"/>
                  </a:ext>
                </a:extLst>
              </p:cNvPr>
              <p:cNvSpPr/>
              <p:nvPr/>
            </p:nvSpPr>
            <p:spPr>
              <a:xfrm>
                <a:off x="0" y="-9085"/>
                <a:ext cx="822960" cy="822960"/>
              </a:xfrm>
              <a:prstGeom prst="rect">
                <a:avLst/>
              </a:prstGeom>
              <a:solidFill>
                <a:srgbClr val="DDDBA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1" name="Freeform 30">
              <a:extLst>
                <a:ext uri="{FF2B5EF4-FFF2-40B4-BE49-F238E27FC236}">
                  <a16:creationId xmlns:a16="http://schemas.microsoft.com/office/drawing/2014/main" id="{EE05A3AA-4232-4AA1-88DD-10301DA69092}"/>
                </a:ext>
              </a:extLst>
            </p:cNvPr>
            <p:cNvSpPr/>
            <p:nvPr/>
          </p:nvSpPr>
          <p:spPr>
            <a:xfrm>
              <a:off x="219919" y="185195"/>
              <a:ext cx="342900" cy="476250"/>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 name="Freeform 31">
              <a:extLst>
                <a:ext uri="{FF2B5EF4-FFF2-40B4-BE49-F238E27FC236}">
                  <a16:creationId xmlns:a16="http://schemas.microsoft.com/office/drawing/2014/main" id="{1DD3BDAE-4818-D89D-5CDF-9E93236A9918}"/>
                </a:ext>
              </a:extLst>
            </p:cNvPr>
            <p:cNvSpPr/>
            <p:nvPr/>
          </p:nvSpPr>
          <p:spPr>
            <a:xfrm>
              <a:off x="844951" y="196770"/>
              <a:ext cx="651510" cy="455930"/>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3" name="Freeform 32">
              <a:extLst>
                <a:ext uri="{FF2B5EF4-FFF2-40B4-BE49-F238E27FC236}">
                  <a16:creationId xmlns:a16="http://schemas.microsoft.com/office/drawing/2014/main" id="{EAACD8F5-7D60-E863-DF60-D8C4D38A4FFE}"/>
                </a:ext>
              </a:extLst>
            </p:cNvPr>
            <p:cNvSpPr/>
            <p:nvPr/>
          </p:nvSpPr>
          <p:spPr>
            <a:xfrm>
              <a:off x="196769" y="960699"/>
              <a:ext cx="387322" cy="498401"/>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Freeform 33">
              <a:extLst>
                <a:ext uri="{FF2B5EF4-FFF2-40B4-BE49-F238E27FC236}">
                  <a16:creationId xmlns:a16="http://schemas.microsoft.com/office/drawing/2014/main" id="{7776EE95-C522-9458-238C-22E54CFDE666}"/>
                </a:ext>
              </a:extLst>
            </p:cNvPr>
            <p:cNvSpPr/>
            <p:nvPr/>
          </p:nvSpPr>
          <p:spPr>
            <a:xfrm>
              <a:off x="1053296" y="879676"/>
              <a:ext cx="262255" cy="584200"/>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rgbClr val="FFDA66"/>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42" name="Graphic 11">
            <a:extLst>
              <a:ext uri="{FF2B5EF4-FFF2-40B4-BE49-F238E27FC236}">
                <a16:creationId xmlns:a16="http://schemas.microsoft.com/office/drawing/2014/main" id="{F02EF857-070A-4A90-58A4-FE0D726E5C1C}"/>
              </a:ext>
            </a:extLst>
          </p:cNvPr>
          <p:cNvGrpSpPr/>
          <p:nvPr/>
        </p:nvGrpSpPr>
        <p:grpSpPr>
          <a:xfrm>
            <a:off x="412676" y="362138"/>
            <a:ext cx="2984261" cy="568073"/>
            <a:chOff x="0" y="0"/>
            <a:chExt cx="1014412" cy="194309"/>
          </a:xfrm>
          <a:solidFill>
            <a:srgbClr val="000000"/>
          </a:solidFill>
        </p:grpSpPr>
        <p:sp>
          <p:nvSpPr>
            <p:cNvPr id="59" name="Freeform 58">
              <a:extLst>
                <a:ext uri="{FF2B5EF4-FFF2-40B4-BE49-F238E27FC236}">
                  <a16:creationId xmlns:a16="http://schemas.microsoft.com/office/drawing/2014/main" id="{A324645A-0079-2235-2042-DC9C722D1137}"/>
                </a:ext>
              </a:extLst>
            </p:cNvPr>
            <p:cNvSpPr/>
            <p:nvPr/>
          </p:nvSpPr>
          <p:spPr>
            <a:xfrm>
              <a:off x="0" y="0"/>
              <a:ext cx="87630" cy="194309"/>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0" name="Freeform 59">
              <a:extLst>
                <a:ext uri="{FF2B5EF4-FFF2-40B4-BE49-F238E27FC236}">
                  <a16:creationId xmlns:a16="http://schemas.microsoft.com/office/drawing/2014/main" id="{BF38B133-6492-6AB6-B722-3E4AD6814F04}"/>
                </a:ext>
              </a:extLst>
            </p:cNvPr>
            <p:cNvSpPr/>
            <p:nvPr/>
          </p:nvSpPr>
          <p:spPr>
            <a:xfrm>
              <a:off x="130492" y="0"/>
              <a:ext cx="128587" cy="194309"/>
            </a:xfrm>
            <a:custGeom>
              <a:avLst/>
              <a:gdLst>
                <a:gd name="connsiteX0" fmla="*/ 0 w 128587"/>
                <a:gd name="connsiteY0" fmla="*/ 194310 h 194309"/>
                <a:gd name="connsiteX1" fmla="*/ 0 w 128587"/>
                <a:gd name="connsiteY1" fmla="*/ 0 h 194309"/>
                <a:gd name="connsiteX2" fmla="*/ 42863 w 128587"/>
                <a:gd name="connsiteY2" fmla="*/ 0 h 194309"/>
                <a:gd name="connsiteX3" fmla="*/ 42863 w 128587"/>
                <a:gd name="connsiteY3" fmla="*/ 64770 h 194309"/>
                <a:gd name="connsiteX4" fmla="*/ 49530 w 128587"/>
                <a:gd name="connsiteY4" fmla="*/ 48578 h 194309"/>
                <a:gd name="connsiteX5" fmla="*/ 63817 w 128587"/>
                <a:gd name="connsiteY5" fmla="*/ 42863 h 194309"/>
                <a:gd name="connsiteX6" fmla="*/ 85725 w 128587"/>
                <a:gd name="connsiteY6" fmla="*/ 42863 h 194309"/>
                <a:gd name="connsiteX7" fmla="*/ 116205 w 128587"/>
                <a:gd name="connsiteY7" fmla="*/ 55245 h 194309"/>
                <a:gd name="connsiteX8" fmla="*/ 128588 w 128587"/>
                <a:gd name="connsiteY8" fmla="*/ 85725 h 194309"/>
                <a:gd name="connsiteX9" fmla="*/ 128588 w 128587"/>
                <a:gd name="connsiteY9" fmla="*/ 193358 h 194309"/>
                <a:gd name="connsiteX10" fmla="*/ 85725 w 128587"/>
                <a:gd name="connsiteY10" fmla="*/ 193358 h 194309"/>
                <a:gd name="connsiteX11" fmla="*/ 85725 w 128587"/>
                <a:gd name="connsiteY11" fmla="*/ 86678 h 194309"/>
                <a:gd name="connsiteX12" fmla="*/ 79057 w 128587"/>
                <a:gd name="connsiteY12" fmla="*/ 71438 h 194309"/>
                <a:gd name="connsiteX13" fmla="*/ 63817 w 128587"/>
                <a:gd name="connsiteY13" fmla="*/ 64770 h 194309"/>
                <a:gd name="connsiteX14" fmla="*/ 48577 w 128587"/>
                <a:gd name="connsiteY14" fmla="*/ 71438 h 194309"/>
                <a:gd name="connsiteX15" fmla="*/ 41910 w 128587"/>
                <a:gd name="connsiteY15" fmla="*/ 86678 h 194309"/>
                <a:gd name="connsiteX16" fmla="*/ 41910 w 128587"/>
                <a:gd name="connsiteY16" fmla="*/ 194310 h 194309"/>
                <a:gd name="connsiteX17" fmla="*/ 0 w 128587"/>
                <a:gd name="connsiteY17" fmla="*/ 19431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8587" h="194309">
                  <a:moveTo>
                    <a:pt x="0" y="194310"/>
                  </a:moveTo>
                  <a:lnTo>
                    <a:pt x="0" y="0"/>
                  </a:lnTo>
                  <a:lnTo>
                    <a:pt x="42863" y="0"/>
                  </a:lnTo>
                  <a:lnTo>
                    <a:pt x="42863" y="64770"/>
                  </a:lnTo>
                  <a:cubicBezTo>
                    <a:pt x="43815" y="57150"/>
                    <a:pt x="45720" y="52388"/>
                    <a:pt x="49530" y="48578"/>
                  </a:cubicBezTo>
                  <a:cubicBezTo>
                    <a:pt x="53340" y="44768"/>
                    <a:pt x="58102" y="42863"/>
                    <a:pt x="63817" y="42863"/>
                  </a:cubicBezTo>
                  <a:lnTo>
                    <a:pt x="85725" y="42863"/>
                  </a:lnTo>
                  <a:cubicBezTo>
                    <a:pt x="97155" y="42863"/>
                    <a:pt x="107632" y="46672"/>
                    <a:pt x="116205" y="55245"/>
                  </a:cubicBezTo>
                  <a:cubicBezTo>
                    <a:pt x="124777" y="63818"/>
                    <a:pt x="128588" y="73343"/>
                    <a:pt x="128588" y="85725"/>
                  </a:cubicBezTo>
                  <a:lnTo>
                    <a:pt x="128588" y="193358"/>
                  </a:lnTo>
                  <a:lnTo>
                    <a:pt x="85725" y="193358"/>
                  </a:lnTo>
                  <a:lnTo>
                    <a:pt x="85725" y="86678"/>
                  </a:lnTo>
                  <a:cubicBezTo>
                    <a:pt x="85725" y="80963"/>
                    <a:pt x="83820" y="76200"/>
                    <a:pt x="79057" y="71438"/>
                  </a:cubicBezTo>
                  <a:cubicBezTo>
                    <a:pt x="75247" y="67628"/>
                    <a:pt x="69532" y="64770"/>
                    <a:pt x="63817" y="64770"/>
                  </a:cubicBezTo>
                  <a:cubicBezTo>
                    <a:pt x="58102" y="64770"/>
                    <a:pt x="53340" y="66675"/>
                    <a:pt x="48577" y="71438"/>
                  </a:cubicBezTo>
                  <a:cubicBezTo>
                    <a:pt x="44767" y="75247"/>
                    <a:pt x="41910" y="80963"/>
                    <a:pt x="41910" y="86678"/>
                  </a:cubicBezTo>
                  <a:lnTo>
                    <a:pt x="41910" y="194310"/>
                  </a:lnTo>
                  <a:lnTo>
                    <a:pt x="0" y="19431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0E964A30-DF11-C34D-C68E-FF486CC7EE57}"/>
                </a:ext>
              </a:extLst>
            </p:cNvPr>
            <p:cNvSpPr/>
            <p:nvPr/>
          </p:nvSpPr>
          <p:spPr>
            <a:xfrm>
              <a:off x="302894" y="43815"/>
              <a:ext cx="107632" cy="150494"/>
            </a:xfrm>
            <a:custGeom>
              <a:avLst/>
              <a:gdLst>
                <a:gd name="connsiteX0" fmla="*/ 42863 w 107632"/>
                <a:gd name="connsiteY0" fmla="*/ 150495 h 150494"/>
                <a:gd name="connsiteX1" fmla="*/ 0 w 107632"/>
                <a:gd name="connsiteY1" fmla="*/ 150495 h 150494"/>
                <a:gd name="connsiteX2" fmla="*/ 0 w 107632"/>
                <a:gd name="connsiteY2" fmla="*/ 0 h 150494"/>
                <a:gd name="connsiteX3" fmla="*/ 42863 w 107632"/>
                <a:gd name="connsiteY3" fmla="*/ 0 h 150494"/>
                <a:gd name="connsiteX4" fmla="*/ 42863 w 107632"/>
                <a:gd name="connsiteY4" fmla="*/ 42863 h 150494"/>
                <a:gd name="connsiteX5" fmla="*/ 56198 w 107632"/>
                <a:gd name="connsiteY5" fmla="*/ 10478 h 150494"/>
                <a:gd name="connsiteX6" fmla="*/ 85725 w 107632"/>
                <a:gd name="connsiteY6" fmla="*/ 0 h 150494"/>
                <a:gd name="connsiteX7" fmla="*/ 107633 w 107632"/>
                <a:gd name="connsiteY7" fmla="*/ 0 h 150494"/>
                <a:gd name="connsiteX8" fmla="*/ 107633 w 107632"/>
                <a:gd name="connsiteY8" fmla="*/ 42863 h 150494"/>
                <a:gd name="connsiteX9" fmla="*/ 64770 w 107632"/>
                <a:gd name="connsiteY9" fmla="*/ 42863 h 150494"/>
                <a:gd name="connsiteX10" fmla="*/ 49530 w 107632"/>
                <a:gd name="connsiteY10" fmla="*/ 49530 h 150494"/>
                <a:gd name="connsiteX11" fmla="*/ 42863 w 107632"/>
                <a:gd name="connsiteY11" fmla="*/ 64770 h 150494"/>
                <a:gd name="connsiteX12" fmla="*/ 42863 w 107632"/>
                <a:gd name="connsiteY12" fmla="*/ 150495 h 150494"/>
                <a:gd name="connsiteX13" fmla="*/ 42863 w 107632"/>
                <a:gd name="connsiteY13" fmla="*/ 150495 h 150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632" h="150494">
                  <a:moveTo>
                    <a:pt x="42863" y="150495"/>
                  </a:moveTo>
                  <a:lnTo>
                    <a:pt x="0" y="150495"/>
                  </a:lnTo>
                  <a:lnTo>
                    <a:pt x="0" y="0"/>
                  </a:lnTo>
                  <a:lnTo>
                    <a:pt x="42863" y="0"/>
                  </a:lnTo>
                  <a:lnTo>
                    <a:pt x="42863" y="42863"/>
                  </a:lnTo>
                  <a:cubicBezTo>
                    <a:pt x="44768" y="28575"/>
                    <a:pt x="48578" y="18097"/>
                    <a:pt x="56198" y="10478"/>
                  </a:cubicBezTo>
                  <a:cubicBezTo>
                    <a:pt x="63818" y="2857"/>
                    <a:pt x="73343" y="0"/>
                    <a:pt x="85725" y="0"/>
                  </a:cubicBezTo>
                  <a:lnTo>
                    <a:pt x="107633" y="0"/>
                  </a:lnTo>
                  <a:lnTo>
                    <a:pt x="107633" y="42863"/>
                  </a:lnTo>
                  <a:lnTo>
                    <a:pt x="64770" y="42863"/>
                  </a:lnTo>
                  <a:cubicBezTo>
                    <a:pt x="59055" y="42863"/>
                    <a:pt x="54293" y="44768"/>
                    <a:pt x="49530" y="49530"/>
                  </a:cubicBezTo>
                  <a:cubicBezTo>
                    <a:pt x="45720" y="53340"/>
                    <a:pt x="42863" y="59055"/>
                    <a:pt x="42863" y="64770"/>
                  </a:cubicBezTo>
                  <a:lnTo>
                    <a:pt x="42863" y="150495"/>
                  </a:lnTo>
                  <a:lnTo>
                    <a:pt x="42863" y="150495"/>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44BCBC81-8A18-6B56-8813-B8D26B1B4E10}"/>
                </a:ext>
              </a:extLst>
            </p:cNvPr>
            <p:cNvSpPr/>
            <p:nvPr/>
          </p:nvSpPr>
          <p:spPr>
            <a:xfrm>
              <a:off x="435292" y="43815"/>
              <a:ext cx="128587" cy="150494"/>
            </a:xfrm>
            <a:custGeom>
              <a:avLst/>
              <a:gdLst>
                <a:gd name="connsiteX0" fmla="*/ 126682 w 128587"/>
                <a:gd name="connsiteY0" fmla="*/ 85725 h 150494"/>
                <a:gd name="connsiteX1" fmla="*/ 40957 w 128587"/>
                <a:gd name="connsiteY1" fmla="*/ 85725 h 150494"/>
                <a:gd name="connsiteX2" fmla="*/ 40957 w 128587"/>
                <a:gd name="connsiteY2" fmla="*/ 107632 h 150494"/>
                <a:gd name="connsiteX3" fmla="*/ 47625 w 128587"/>
                <a:gd name="connsiteY3" fmla="*/ 122872 h 150494"/>
                <a:gd name="connsiteX4" fmla="*/ 62865 w 128587"/>
                <a:gd name="connsiteY4" fmla="*/ 129540 h 150494"/>
                <a:gd name="connsiteX5" fmla="*/ 84772 w 128587"/>
                <a:gd name="connsiteY5" fmla="*/ 129540 h 150494"/>
                <a:gd name="connsiteX6" fmla="*/ 106680 w 128587"/>
                <a:gd name="connsiteY6" fmla="*/ 107632 h 150494"/>
                <a:gd name="connsiteX7" fmla="*/ 128588 w 128587"/>
                <a:gd name="connsiteY7" fmla="*/ 107632 h 150494"/>
                <a:gd name="connsiteX8" fmla="*/ 85725 w 128587"/>
                <a:gd name="connsiteY8" fmla="*/ 150495 h 150494"/>
                <a:gd name="connsiteX9" fmla="*/ 42863 w 128587"/>
                <a:gd name="connsiteY9" fmla="*/ 150495 h 150494"/>
                <a:gd name="connsiteX10" fmla="*/ 12382 w 128587"/>
                <a:gd name="connsiteY10" fmla="*/ 138113 h 150494"/>
                <a:gd name="connsiteX11" fmla="*/ 0 w 128587"/>
                <a:gd name="connsiteY11" fmla="*/ 107632 h 150494"/>
                <a:gd name="connsiteX12" fmla="*/ 0 w 128587"/>
                <a:gd name="connsiteY12" fmla="*/ 42863 h 150494"/>
                <a:gd name="connsiteX13" fmla="*/ 12382 w 128587"/>
                <a:gd name="connsiteY13" fmla="*/ 12382 h 150494"/>
                <a:gd name="connsiteX14" fmla="*/ 42863 w 128587"/>
                <a:gd name="connsiteY14" fmla="*/ 0 h 150494"/>
                <a:gd name="connsiteX15" fmla="*/ 85725 w 128587"/>
                <a:gd name="connsiteY15" fmla="*/ 0 h 150494"/>
                <a:gd name="connsiteX16" fmla="*/ 116205 w 128587"/>
                <a:gd name="connsiteY16" fmla="*/ 12382 h 150494"/>
                <a:gd name="connsiteX17" fmla="*/ 128588 w 128587"/>
                <a:gd name="connsiteY17" fmla="*/ 42863 h 150494"/>
                <a:gd name="connsiteX18" fmla="*/ 128588 w 128587"/>
                <a:gd name="connsiteY18" fmla="*/ 85725 h 150494"/>
                <a:gd name="connsiteX19" fmla="*/ 126682 w 128587"/>
                <a:gd name="connsiteY19" fmla="*/ 85725 h 150494"/>
                <a:gd name="connsiteX20" fmla="*/ 40005 w 128587"/>
                <a:gd name="connsiteY20" fmla="*/ 64770 h 150494"/>
                <a:gd name="connsiteX21" fmla="*/ 82867 w 128587"/>
                <a:gd name="connsiteY21" fmla="*/ 64770 h 150494"/>
                <a:gd name="connsiteX22" fmla="*/ 82867 w 128587"/>
                <a:gd name="connsiteY22" fmla="*/ 42863 h 150494"/>
                <a:gd name="connsiteX23" fmla="*/ 76200 w 128587"/>
                <a:gd name="connsiteY23" fmla="*/ 27622 h 150494"/>
                <a:gd name="connsiteX24" fmla="*/ 60960 w 128587"/>
                <a:gd name="connsiteY24" fmla="*/ 20955 h 150494"/>
                <a:gd name="connsiteX25" fmla="*/ 45720 w 128587"/>
                <a:gd name="connsiteY25" fmla="*/ 27622 h 150494"/>
                <a:gd name="connsiteX26" fmla="*/ 39052 w 128587"/>
                <a:gd name="connsiteY26" fmla="*/ 42863 h 150494"/>
                <a:gd name="connsiteX27" fmla="*/ 39052 w 128587"/>
                <a:gd name="connsiteY27" fmla="*/ 64770 h 150494"/>
                <a:gd name="connsiteX28" fmla="*/ 40005 w 128587"/>
                <a:gd name="connsiteY28" fmla="*/ 64770 h 150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8587" h="150494">
                  <a:moveTo>
                    <a:pt x="126682" y="85725"/>
                  </a:moveTo>
                  <a:lnTo>
                    <a:pt x="40957" y="85725"/>
                  </a:lnTo>
                  <a:lnTo>
                    <a:pt x="40957" y="107632"/>
                  </a:lnTo>
                  <a:cubicBezTo>
                    <a:pt x="40957" y="113347"/>
                    <a:pt x="42863" y="118110"/>
                    <a:pt x="47625" y="122872"/>
                  </a:cubicBezTo>
                  <a:cubicBezTo>
                    <a:pt x="51435" y="127635"/>
                    <a:pt x="57150" y="129540"/>
                    <a:pt x="62865" y="129540"/>
                  </a:cubicBezTo>
                  <a:lnTo>
                    <a:pt x="84772" y="129540"/>
                  </a:lnTo>
                  <a:cubicBezTo>
                    <a:pt x="99060" y="129540"/>
                    <a:pt x="106680" y="121920"/>
                    <a:pt x="106680" y="107632"/>
                  </a:cubicBezTo>
                  <a:lnTo>
                    <a:pt x="128588" y="107632"/>
                  </a:lnTo>
                  <a:cubicBezTo>
                    <a:pt x="125730" y="136207"/>
                    <a:pt x="111442" y="150495"/>
                    <a:pt x="85725" y="150495"/>
                  </a:cubicBezTo>
                  <a:lnTo>
                    <a:pt x="42863" y="150495"/>
                  </a:lnTo>
                  <a:cubicBezTo>
                    <a:pt x="31432" y="150495"/>
                    <a:pt x="20955" y="146685"/>
                    <a:pt x="12382" y="138113"/>
                  </a:cubicBezTo>
                  <a:cubicBezTo>
                    <a:pt x="3810" y="129540"/>
                    <a:pt x="0" y="119063"/>
                    <a:pt x="0" y="107632"/>
                  </a:cubicBezTo>
                  <a:lnTo>
                    <a:pt x="0" y="42863"/>
                  </a:lnTo>
                  <a:cubicBezTo>
                    <a:pt x="0" y="31432"/>
                    <a:pt x="3810" y="20955"/>
                    <a:pt x="12382" y="12382"/>
                  </a:cubicBezTo>
                  <a:cubicBezTo>
                    <a:pt x="20955" y="3810"/>
                    <a:pt x="31432" y="0"/>
                    <a:pt x="42863" y="0"/>
                  </a:cubicBezTo>
                  <a:lnTo>
                    <a:pt x="85725" y="0"/>
                  </a:lnTo>
                  <a:cubicBezTo>
                    <a:pt x="97155" y="0"/>
                    <a:pt x="107632" y="3810"/>
                    <a:pt x="116205" y="12382"/>
                  </a:cubicBezTo>
                  <a:cubicBezTo>
                    <a:pt x="124777" y="20955"/>
                    <a:pt x="128588" y="30480"/>
                    <a:pt x="128588" y="42863"/>
                  </a:cubicBezTo>
                  <a:lnTo>
                    <a:pt x="128588" y="85725"/>
                  </a:lnTo>
                  <a:lnTo>
                    <a:pt x="126682" y="85725"/>
                  </a:lnTo>
                  <a:close/>
                  <a:moveTo>
                    <a:pt x="40005" y="64770"/>
                  </a:moveTo>
                  <a:lnTo>
                    <a:pt x="82867" y="64770"/>
                  </a:lnTo>
                  <a:lnTo>
                    <a:pt x="82867" y="42863"/>
                  </a:lnTo>
                  <a:cubicBezTo>
                    <a:pt x="82867" y="37147"/>
                    <a:pt x="80963" y="32385"/>
                    <a:pt x="76200" y="27622"/>
                  </a:cubicBezTo>
                  <a:cubicBezTo>
                    <a:pt x="72390" y="23813"/>
                    <a:pt x="66675" y="20955"/>
                    <a:pt x="60960" y="20955"/>
                  </a:cubicBezTo>
                  <a:cubicBezTo>
                    <a:pt x="55245" y="20955"/>
                    <a:pt x="50482" y="22860"/>
                    <a:pt x="45720" y="27622"/>
                  </a:cubicBezTo>
                  <a:cubicBezTo>
                    <a:pt x="41910" y="31432"/>
                    <a:pt x="39052" y="37147"/>
                    <a:pt x="39052" y="42863"/>
                  </a:cubicBezTo>
                  <a:lnTo>
                    <a:pt x="39052" y="64770"/>
                  </a:lnTo>
                  <a:lnTo>
                    <a:pt x="40005" y="6477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3" name="Freeform 62">
              <a:extLst>
                <a:ext uri="{FF2B5EF4-FFF2-40B4-BE49-F238E27FC236}">
                  <a16:creationId xmlns:a16="http://schemas.microsoft.com/office/drawing/2014/main" id="{2139C346-7BA4-A459-30B6-4E6DA2F5CAB4}"/>
                </a:ext>
              </a:extLst>
            </p:cNvPr>
            <p:cNvSpPr/>
            <p:nvPr/>
          </p:nvSpPr>
          <p:spPr>
            <a:xfrm>
              <a:off x="603884" y="43815"/>
              <a:ext cx="128587" cy="150494"/>
            </a:xfrm>
            <a:custGeom>
              <a:avLst/>
              <a:gdLst>
                <a:gd name="connsiteX0" fmla="*/ 86678 w 128587"/>
                <a:gd name="connsiteY0" fmla="*/ 64770 h 150494"/>
                <a:gd name="connsiteX1" fmla="*/ 86678 w 128587"/>
                <a:gd name="connsiteY1" fmla="*/ 42863 h 150494"/>
                <a:gd name="connsiteX2" fmla="*/ 80010 w 128587"/>
                <a:gd name="connsiteY2" fmla="*/ 27622 h 150494"/>
                <a:gd name="connsiteX3" fmla="*/ 64770 w 128587"/>
                <a:gd name="connsiteY3" fmla="*/ 20955 h 150494"/>
                <a:gd name="connsiteX4" fmla="*/ 43815 w 128587"/>
                <a:gd name="connsiteY4" fmla="*/ 20955 h 150494"/>
                <a:gd name="connsiteX5" fmla="*/ 21908 w 128587"/>
                <a:gd name="connsiteY5" fmla="*/ 42863 h 150494"/>
                <a:gd name="connsiteX6" fmla="*/ 0 w 128587"/>
                <a:gd name="connsiteY6" fmla="*/ 42863 h 150494"/>
                <a:gd name="connsiteX7" fmla="*/ 42863 w 128587"/>
                <a:gd name="connsiteY7" fmla="*/ 0 h 150494"/>
                <a:gd name="connsiteX8" fmla="*/ 85725 w 128587"/>
                <a:gd name="connsiteY8" fmla="*/ 0 h 150494"/>
                <a:gd name="connsiteX9" fmla="*/ 116205 w 128587"/>
                <a:gd name="connsiteY9" fmla="*/ 12382 h 150494"/>
                <a:gd name="connsiteX10" fmla="*/ 128588 w 128587"/>
                <a:gd name="connsiteY10" fmla="*/ 42863 h 150494"/>
                <a:gd name="connsiteX11" fmla="*/ 128588 w 128587"/>
                <a:gd name="connsiteY11" fmla="*/ 150495 h 150494"/>
                <a:gd name="connsiteX12" fmla="*/ 85725 w 128587"/>
                <a:gd name="connsiteY12" fmla="*/ 150495 h 150494"/>
                <a:gd name="connsiteX13" fmla="*/ 85725 w 128587"/>
                <a:gd name="connsiteY13" fmla="*/ 128588 h 150494"/>
                <a:gd name="connsiteX14" fmla="*/ 63818 w 128587"/>
                <a:gd name="connsiteY14" fmla="*/ 150495 h 150494"/>
                <a:gd name="connsiteX15" fmla="*/ 43815 w 128587"/>
                <a:gd name="connsiteY15" fmla="*/ 150495 h 150494"/>
                <a:gd name="connsiteX16" fmla="*/ 13335 w 128587"/>
                <a:gd name="connsiteY16" fmla="*/ 138113 h 150494"/>
                <a:gd name="connsiteX17" fmla="*/ 953 w 128587"/>
                <a:gd name="connsiteY17" fmla="*/ 107632 h 150494"/>
                <a:gd name="connsiteX18" fmla="*/ 13335 w 128587"/>
                <a:gd name="connsiteY18" fmla="*/ 77153 h 150494"/>
                <a:gd name="connsiteX19" fmla="*/ 43815 w 128587"/>
                <a:gd name="connsiteY19" fmla="*/ 64770 h 150494"/>
                <a:gd name="connsiteX20" fmla="*/ 86678 w 128587"/>
                <a:gd name="connsiteY20" fmla="*/ 64770 h 150494"/>
                <a:gd name="connsiteX21" fmla="*/ 86678 w 128587"/>
                <a:gd name="connsiteY21" fmla="*/ 85725 h 150494"/>
                <a:gd name="connsiteX22" fmla="*/ 64770 w 128587"/>
                <a:gd name="connsiteY22" fmla="*/ 85725 h 150494"/>
                <a:gd name="connsiteX23" fmla="*/ 49530 w 128587"/>
                <a:gd name="connsiteY23" fmla="*/ 92393 h 150494"/>
                <a:gd name="connsiteX24" fmla="*/ 42863 w 128587"/>
                <a:gd name="connsiteY24" fmla="*/ 107632 h 150494"/>
                <a:gd name="connsiteX25" fmla="*/ 49530 w 128587"/>
                <a:gd name="connsiteY25" fmla="*/ 122872 h 150494"/>
                <a:gd name="connsiteX26" fmla="*/ 64770 w 128587"/>
                <a:gd name="connsiteY26" fmla="*/ 129540 h 150494"/>
                <a:gd name="connsiteX27" fmla="*/ 80010 w 128587"/>
                <a:gd name="connsiteY27" fmla="*/ 122872 h 150494"/>
                <a:gd name="connsiteX28" fmla="*/ 86678 w 128587"/>
                <a:gd name="connsiteY28" fmla="*/ 107632 h 150494"/>
                <a:gd name="connsiteX29" fmla="*/ 86678 w 128587"/>
                <a:gd name="connsiteY29" fmla="*/ 85725 h 150494"/>
                <a:gd name="connsiteX30" fmla="*/ 86678 w 128587"/>
                <a:gd name="connsiteY30" fmla="*/ 85725 h 150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8587" h="150494">
                  <a:moveTo>
                    <a:pt x="86678" y="64770"/>
                  </a:moveTo>
                  <a:lnTo>
                    <a:pt x="86678" y="42863"/>
                  </a:lnTo>
                  <a:cubicBezTo>
                    <a:pt x="86678" y="37147"/>
                    <a:pt x="84772" y="32385"/>
                    <a:pt x="80010" y="27622"/>
                  </a:cubicBezTo>
                  <a:cubicBezTo>
                    <a:pt x="76200" y="23813"/>
                    <a:pt x="70485" y="20955"/>
                    <a:pt x="64770" y="20955"/>
                  </a:cubicBezTo>
                  <a:lnTo>
                    <a:pt x="43815" y="20955"/>
                  </a:lnTo>
                  <a:cubicBezTo>
                    <a:pt x="31433" y="20955"/>
                    <a:pt x="23813" y="28575"/>
                    <a:pt x="21908" y="42863"/>
                  </a:cubicBezTo>
                  <a:lnTo>
                    <a:pt x="0" y="42863"/>
                  </a:lnTo>
                  <a:cubicBezTo>
                    <a:pt x="3810" y="14288"/>
                    <a:pt x="18097" y="0"/>
                    <a:pt x="42863" y="0"/>
                  </a:cubicBezTo>
                  <a:lnTo>
                    <a:pt x="85725" y="0"/>
                  </a:lnTo>
                  <a:cubicBezTo>
                    <a:pt x="97155" y="0"/>
                    <a:pt x="107633" y="3810"/>
                    <a:pt x="116205" y="12382"/>
                  </a:cubicBezTo>
                  <a:cubicBezTo>
                    <a:pt x="124778" y="20955"/>
                    <a:pt x="128588" y="30480"/>
                    <a:pt x="128588" y="42863"/>
                  </a:cubicBezTo>
                  <a:lnTo>
                    <a:pt x="128588" y="150495"/>
                  </a:lnTo>
                  <a:lnTo>
                    <a:pt x="85725" y="150495"/>
                  </a:lnTo>
                  <a:lnTo>
                    <a:pt x="85725" y="128588"/>
                  </a:lnTo>
                  <a:cubicBezTo>
                    <a:pt x="83820" y="142875"/>
                    <a:pt x="77153" y="150495"/>
                    <a:pt x="63818" y="150495"/>
                  </a:cubicBezTo>
                  <a:lnTo>
                    <a:pt x="43815" y="150495"/>
                  </a:lnTo>
                  <a:cubicBezTo>
                    <a:pt x="32385" y="150495"/>
                    <a:pt x="21908" y="146685"/>
                    <a:pt x="13335" y="138113"/>
                  </a:cubicBezTo>
                  <a:cubicBezTo>
                    <a:pt x="4763" y="129540"/>
                    <a:pt x="953" y="119063"/>
                    <a:pt x="953" y="107632"/>
                  </a:cubicBezTo>
                  <a:cubicBezTo>
                    <a:pt x="953" y="96203"/>
                    <a:pt x="4763" y="85725"/>
                    <a:pt x="13335" y="77153"/>
                  </a:cubicBezTo>
                  <a:cubicBezTo>
                    <a:pt x="21908" y="68580"/>
                    <a:pt x="32385" y="64770"/>
                    <a:pt x="43815" y="64770"/>
                  </a:cubicBezTo>
                  <a:lnTo>
                    <a:pt x="86678" y="64770"/>
                  </a:lnTo>
                  <a:close/>
                  <a:moveTo>
                    <a:pt x="86678" y="85725"/>
                  </a:moveTo>
                  <a:lnTo>
                    <a:pt x="64770" y="85725"/>
                  </a:lnTo>
                  <a:cubicBezTo>
                    <a:pt x="59055" y="85725"/>
                    <a:pt x="54293" y="87630"/>
                    <a:pt x="49530" y="92393"/>
                  </a:cubicBezTo>
                  <a:cubicBezTo>
                    <a:pt x="45720" y="96203"/>
                    <a:pt x="42863" y="101918"/>
                    <a:pt x="42863" y="107632"/>
                  </a:cubicBez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2"/>
                  </a:cubicBezTo>
                  <a:lnTo>
                    <a:pt x="86678" y="85725"/>
                  </a:lnTo>
                  <a:lnTo>
                    <a:pt x="86678" y="85725"/>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4" name="Freeform 63">
              <a:extLst>
                <a:ext uri="{FF2B5EF4-FFF2-40B4-BE49-F238E27FC236}">
                  <a16:creationId xmlns:a16="http://schemas.microsoft.com/office/drawing/2014/main" id="{FC2ED4C0-5FC8-C9A7-815B-DD42B163CE94}"/>
                </a:ext>
              </a:extLst>
            </p:cNvPr>
            <p:cNvSpPr/>
            <p:nvPr/>
          </p:nvSpPr>
          <p:spPr>
            <a:xfrm>
              <a:off x="776287" y="0"/>
              <a:ext cx="87630" cy="194309"/>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3 w 87630"/>
                <a:gd name="connsiteY8" fmla="*/ 172403 h 194309"/>
                <a:gd name="connsiteX9" fmla="*/ 86677 w 87630"/>
                <a:gd name="connsiteY9" fmla="*/ 172403 h 194309"/>
                <a:gd name="connsiteX10" fmla="*/ 86677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2" y="170497"/>
                    <a:pt x="80963" y="172403"/>
                    <a:pt x="84773" y="172403"/>
                  </a:cubicBezTo>
                  <a:lnTo>
                    <a:pt x="86677" y="172403"/>
                  </a:lnTo>
                  <a:lnTo>
                    <a:pt x="86677"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Freeform 64">
              <a:extLst>
                <a:ext uri="{FF2B5EF4-FFF2-40B4-BE49-F238E27FC236}">
                  <a16:creationId xmlns:a16="http://schemas.microsoft.com/office/drawing/2014/main" id="{40F7125E-86BA-C20A-172B-05BFDE97B2A5}"/>
                </a:ext>
              </a:extLst>
            </p:cNvPr>
            <p:cNvSpPr/>
            <p:nvPr/>
          </p:nvSpPr>
          <p:spPr>
            <a:xfrm>
              <a:off x="906780" y="43815"/>
              <a:ext cx="107632" cy="149542"/>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8 h 149542"/>
                <a:gd name="connsiteX4" fmla="*/ 42863 w 107632"/>
                <a:gd name="connsiteY4" fmla="*/ 39053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3 h 149542"/>
                <a:gd name="connsiteX10" fmla="*/ 42863 w 107632"/>
                <a:gd name="connsiteY10" fmla="*/ 149543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2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8"/>
                  </a:cubicBezTo>
                  <a:cubicBezTo>
                    <a:pt x="44768" y="28575"/>
                    <a:pt x="42863" y="33338"/>
                    <a:pt x="42863" y="39053"/>
                  </a:cubicBezTo>
                  <a:cubicBezTo>
                    <a:pt x="42863" y="45720"/>
                    <a:pt x="53340" y="54293"/>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2"/>
                    <a:pt x="76200" y="149543"/>
                    <a:pt x="64770" y="149543"/>
                  </a:cubicBezTo>
                  <a:lnTo>
                    <a:pt x="42863" y="149543"/>
                  </a:lnTo>
                  <a:cubicBezTo>
                    <a:pt x="14288" y="149543"/>
                    <a:pt x="0" y="135255"/>
                    <a:pt x="0" y="106680"/>
                  </a:cubicBezTo>
                  <a:lnTo>
                    <a:pt x="21907" y="106680"/>
                  </a:lnTo>
                  <a:cubicBezTo>
                    <a:pt x="23813" y="120968"/>
                    <a:pt x="30480" y="128588"/>
                    <a:pt x="41910" y="128588"/>
                  </a:cubicBezTo>
                  <a:cubicBezTo>
                    <a:pt x="49530" y="128588"/>
                    <a:pt x="55245" y="126682"/>
                    <a:pt x="59055" y="123825"/>
                  </a:cubicBezTo>
                  <a:cubicBezTo>
                    <a:pt x="62865" y="120968"/>
                    <a:pt x="64770" y="116205"/>
                    <a:pt x="64770" y="110490"/>
                  </a:cubicBezTo>
                  <a:cubicBezTo>
                    <a:pt x="64770" y="104775"/>
                    <a:pt x="54293" y="96203"/>
                    <a:pt x="33338" y="84772"/>
                  </a:cubicBezTo>
                  <a:cubicBezTo>
                    <a:pt x="16193" y="75247"/>
                    <a:pt x="6668" y="67628"/>
                    <a:pt x="3810" y="61913"/>
                  </a:cubicBezTo>
                  <a:cubicBezTo>
                    <a:pt x="952" y="56197"/>
                    <a:pt x="0" y="49530"/>
                    <a:pt x="0" y="42863"/>
                  </a:cubicBezTo>
                  <a:cubicBezTo>
                    <a:pt x="0" y="31432"/>
                    <a:pt x="3810" y="20955"/>
                    <a:pt x="12382" y="12382"/>
                  </a:cubicBezTo>
                  <a:cubicBezTo>
                    <a:pt x="20955" y="3810"/>
                    <a:pt x="31432" y="0"/>
                    <a:pt x="42863" y="0"/>
                  </a:cubicBezTo>
                  <a:lnTo>
                    <a:pt x="64770" y="0"/>
                  </a:lnTo>
                  <a:cubicBezTo>
                    <a:pt x="91440" y="0"/>
                    <a:pt x="105727" y="14288"/>
                    <a:pt x="107632"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 name="Rectangle 1">
            <a:extLst>
              <a:ext uri="{FF2B5EF4-FFF2-40B4-BE49-F238E27FC236}">
                <a16:creationId xmlns:a16="http://schemas.microsoft.com/office/drawing/2014/main" id="{6498D07A-E0FC-2F65-0FF7-EB246DD5A180}"/>
              </a:ext>
            </a:extLst>
          </p:cNvPr>
          <p:cNvSpPr/>
          <p:nvPr/>
        </p:nvSpPr>
        <p:spPr>
          <a:xfrm>
            <a:off x="206585" y="1506187"/>
            <a:ext cx="8008306" cy="44882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18" name="Group 17">
            <a:extLst>
              <a:ext uri="{FF2B5EF4-FFF2-40B4-BE49-F238E27FC236}">
                <a16:creationId xmlns:a16="http://schemas.microsoft.com/office/drawing/2014/main" id="{FC127A27-9335-BD38-317D-1E03DE2E5D88}"/>
              </a:ext>
            </a:extLst>
          </p:cNvPr>
          <p:cNvGrpSpPr/>
          <p:nvPr/>
        </p:nvGrpSpPr>
        <p:grpSpPr>
          <a:xfrm>
            <a:off x="8835278" y="169487"/>
            <a:ext cx="3194991" cy="3200400"/>
            <a:chOff x="8835278" y="169487"/>
            <a:chExt cx="3194991" cy="3200400"/>
          </a:xfrm>
        </p:grpSpPr>
        <p:sp>
          <p:nvSpPr>
            <p:cNvPr id="5" name="Graphic 38">
              <a:extLst>
                <a:ext uri="{FF2B5EF4-FFF2-40B4-BE49-F238E27FC236}">
                  <a16:creationId xmlns:a16="http://schemas.microsoft.com/office/drawing/2014/main" id="{2023CA39-FADE-439F-E322-64226E191FDB}"/>
                </a:ext>
              </a:extLst>
            </p:cNvPr>
            <p:cNvSpPr/>
            <p:nvPr/>
          </p:nvSpPr>
          <p:spPr>
            <a:xfrm>
              <a:off x="11795505"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DB66"/>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Graphic 38">
              <a:extLst>
                <a:ext uri="{FF2B5EF4-FFF2-40B4-BE49-F238E27FC236}">
                  <a16:creationId xmlns:a16="http://schemas.microsoft.com/office/drawing/2014/main" id="{E6131C6E-C2FD-3D8E-7C79-CD8DE5DB77C5}"/>
                </a:ext>
              </a:extLst>
            </p:cNvPr>
            <p:cNvSpPr/>
            <p:nvPr/>
          </p:nvSpPr>
          <p:spPr>
            <a:xfrm flipH="1">
              <a:off x="8835278"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DB66"/>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Graphic 38">
              <a:extLst>
                <a:ext uri="{FF2B5EF4-FFF2-40B4-BE49-F238E27FC236}">
                  <a16:creationId xmlns:a16="http://schemas.microsoft.com/office/drawing/2014/main" id="{88CFE69B-0E88-8359-0747-F06560D11785}"/>
                </a:ext>
              </a:extLst>
            </p:cNvPr>
            <p:cNvSpPr/>
            <p:nvPr/>
          </p:nvSpPr>
          <p:spPr>
            <a:xfrm flipV="1">
              <a:off x="11795505"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DB66"/>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Graphic 38">
              <a:extLst>
                <a:ext uri="{FF2B5EF4-FFF2-40B4-BE49-F238E27FC236}">
                  <a16:creationId xmlns:a16="http://schemas.microsoft.com/office/drawing/2014/main" id="{ADFF22F4-A919-E7A9-0682-A864A27B4C8B}"/>
                </a:ext>
              </a:extLst>
            </p:cNvPr>
            <p:cNvSpPr/>
            <p:nvPr/>
          </p:nvSpPr>
          <p:spPr>
            <a:xfrm flipH="1" flipV="1">
              <a:off x="8835278"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DB66"/>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3440694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3EBE3"/>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34E214C4-151F-8D63-0D41-7FC607709914}"/>
              </a:ext>
            </a:extLst>
          </p:cNvPr>
          <p:cNvGrpSpPr>
            <a:grpSpLocks/>
          </p:cNvGrpSpPr>
          <p:nvPr/>
        </p:nvGrpSpPr>
        <p:grpSpPr>
          <a:xfrm>
            <a:off x="8848157" y="169487"/>
            <a:ext cx="3182112" cy="3200400"/>
            <a:chOff x="6801492" y="1384222"/>
            <a:chExt cx="5051559" cy="4944660"/>
          </a:xfrm>
        </p:grpSpPr>
        <p:grpSp>
          <p:nvGrpSpPr>
            <p:cNvPr id="5" name="Group 4">
              <a:extLst>
                <a:ext uri="{FF2B5EF4-FFF2-40B4-BE49-F238E27FC236}">
                  <a16:creationId xmlns:a16="http://schemas.microsoft.com/office/drawing/2014/main" id="{6056C15A-6CC7-7071-A27D-80F0C465BD1E}"/>
                </a:ext>
              </a:extLst>
            </p:cNvPr>
            <p:cNvGrpSpPr/>
            <p:nvPr/>
          </p:nvGrpSpPr>
          <p:grpSpPr>
            <a:xfrm>
              <a:off x="6801492" y="1384222"/>
              <a:ext cx="5051559" cy="4944660"/>
              <a:chOff x="0" y="0"/>
              <a:chExt cx="1554480" cy="1562736"/>
            </a:xfrm>
            <a:effectLst/>
          </p:grpSpPr>
          <p:grpSp>
            <p:nvGrpSpPr>
              <p:cNvPr id="10" name="Group 9">
                <a:extLst>
                  <a:ext uri="{FF2B5EF4-FFF2-40B4-BE49-F238E27FC236}">
                    <a16:creationId xmlns:a16="http://schemas.microsoft.com/office/drawing/2014/main" id="{01EAD5A4-3621-8515-D571-8084A75900E8}"/>
                  </a:ext>
                </a:extLst>
              </p:cNvPr>
              <p:cNvGrpSpPr/>
              <p:nvPr/>
            </p:nvGrpSpPr>
            <p:grpSpPr>
              <a:xfrm>
                <a:off x="0" y="0"/>
                <a:ext cx="1554480" cy="1562736"/>
                <a:chOff x="0" y="-9085"/>
                <a:chExt cx="1679486" cy="1676997"/>
              </a:xfrm>
            </p:grpSpPr>
            <p:sp>
              <p:nvSpPr>
                <p:cNvPr id="15" name="Rectangle 14">
                  <a:extLst>
                    <a:ext uri="{FF2B5EF4-FFF2-40B4-BE49-F238E27FC236}">
                      <a16:creationId xmlns:a16="http://schemas.microsoft.com/office/drawing/2014/main" id="{E84E4133-5F37-3A94-5708-40B23B986F55}"/>
                    </a:ext>
                  </a:extLst>
                </p:cNvPr>
                <p:cNvSpPr/>
                <p:nvPr/>
              </p:nvSpPr>
              <p:spPr>
                <a:xfrm>
                  <a:off x="856526" y="844952"/>
                  <a:ext cx="822960" cy="82296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8B026CD8-92B6-FD97-C551-374125F437B2}"/>
                    </a:ext>
                  </a:extLst>
                </p:cNvPr>
                <p:cNvSpPr/>
                <p:nvPr/>
              </p:nvSpPr>
              <p:spPr>
                <a:xfrm>
                  <a:off x="0" y="844952"/>
                  <a:ext cx="822960" cy="822960"/>
                </a:xfrm>
                <a:prstGeom prst="rect">
                  <a:avLst/>
                </a:prstGeom>
                <a:solidFill>
                  <a:srgbClr val="D0CE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Rectangle 16">
                  <a:extLst>
                    <a:ext uri="{FF2B5EF4-FFF2-40B4-BE49-F238E27FC236}">
                      <a16:creationId xmlns:a16="http://schemas.microsoft.com/office/drawing/2014/main" id="{D1A952E1-66F1-8F12-7D2C-FC091517FDCB}"/>
                    </a:ext>
                  </a:extLst>
                </p:cNvPr>
                <p:cNvSpPr/>
                <p:nvPr/>
              </p:nvSpPr>
              <p:spPr>
                <a:xfrm>
                  <a:off x="856526" y="-9085"/>
                  <a:ext cx="822960" cy="822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Rectangle 34">
                  <a:extLst>
                    <a:ext uri="{FF2B5EF4-FFF2-40B4-BE49-F238E27FC236}">
                      <a16:creationId xmlns:a16="http://schemas.microsoft.com/office/drawing/2014/main" id="{88327F4D-40C7-1C4C-70D7-BCF571D7EEE5}"/>
                    </a:ext>
                  </a:extLst>
                </p:cNvPr>
                <p:cNvSpPr/>
                <p:nvPr/>
              </p:nvSpPr>
              <p:spPr>
                <a:xfrm>
                  <a:off x="0" y="-9085"/>
                  <a:ext cx="822960" cy="822960"/>
                </a:xfrm>
                <a:prstGeom prst="rect">
                  <a:avLst/>
                </a:prstGeom>
                <a:solidFill>
                  <a:srgbClr val="DDDBA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1" name="Freeform 10">
                <a:extLst>
                  <a:ext uri="{FF2B5EF4-FFF2-40B4-BE49-F238E27FC236}">
                    <a16:creationId xmlns:a16="http://schemas.microsoft.com/office/drawing/2014/main" id="{3595075E-C5A6-9DCE-F026-5FC7023F2E38}"/>
                  </a:ext>
                </a:extLst>
              </p:cNvPr>
              <p:cNvSpPr/>
              <p:nvPr/>
            </p:nvSpPr>
            <p:spPr>
              <a:xfrm>
                <a:off x="219919" y="185195"/>
                <a:ext cx="342900" cy="476250"/>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Freeform 11">
                <a:extLst>
                  <a:ext uri="{FF2B5EF4-FFF2-40B4-BE49-F238E27FC236}">
                    <a16:creationId xmlns:a16="http://schemas.microsoft.com/office/drawing/2014/main" id="{88EDB21D-D36E-471C-55CB-23B1AE823F76}"/>
                  </a:ext>
                </a:extLst>
              </p:cNvPr>
              <p:cNvSpPr/>
              <p:nvPr/>
            </p:nvSpPr>
            <p:spPr>
              <a:xfrm>
                <a:off x="844951" y="196770"/>
                <a:ext cx="651510" cy="455930"/>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Freeform 12">
                <a:extLst>
                  <a:ext uri="{FF2B5EF4-FFF2-40B4-BE49-F238E27FC236}">
                    <a16:creationId xmlns:a16="http://schemas.microsoft.com/office/drawing/2014/main" id="{F5BE1A84-73CB-0B91-E17B-38928BDCA21E}"/>
                  </a:ext>
                </a:extLst>
              </p:cNvPr>
              <p:cNvSpPr/>
              <p:nvPr/>
            </p:nvSpPr>
            <p:spPr>
              <a:xfrm>
                <a:off x="196769" y="960699"/>
                <a:ext cx="387322" cy="498401"/>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Freeform 13">
                <a:extLst>
                  <a:ext uri="{FF2B5EF4-FFF2-40B4-BE49-F238E27FC236}">
                    <a16:creationId xmlns:a16="http://schemas.microsoft.com/office/drawing/2014/main" id="{4BB3DC29-182D-F373-9EFC-89DDA0E2426B}"/>
                  </a:ext>
                </a:extLst>
              </p:cNvPr>
              <p:cNvSpPr/>
              <p:nvPr/>
            </p:nvSpPr>
            <p:spPr>
              <a:xfrm>
                <a:off x="1053296" y="879676"/>
                <a:ext cx="262255" cy="584200"/>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6" name="Graphic 38">
              <a:extLst>
                <a:ext uri="{FF2B5EF4-FFF2-40B4-BE49-F238E27FC236}">
                  <a16:creationId xmlns:a16="http://schemas.microsoft.com/office/drawing/2014/main" id="{1E328177-6060-FF88-CDF3-C40A093769AD}"/>
                </a:ext>
              </a:extLst>
            </p:cNvPr>
            <p:cNvSpPr/>
            <p:nvPr/>
          </p:nvSpPr>
          <p:spPr>
            <a:xfrm>
              <a:off x="11480366" y="1384222"/>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3EBE3"/>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Graphic 38">
              <a:extLst>
                <a:ext uri="{FF2B5EF4-FFF2-40B4-BE49-F238E27FC236}">
                  <a16:creationId xmlns:a16="http://schemas.microsoft.com/office/drawing/2014/main" id="{83B179C5-9C4E-C98A-4B15-0E204EDDE977}"/>
                </a:ext>
              </a:extLst>
            </p:cNvPr>
            <p:cNvSpPr/>
            <p:nvPr/>
          </p:nvSpPr>
          <p:spPr>
            <a:xfrm flipH="1">
              <a:off x="6801492" y="1384222"/>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3EBE3"/>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Graphic 38">
              <a:extLst>
                <a:ext uri="{FF2B5EF4-FFF2-40B4-BE49-F238E27FC236}">
                  <a16:creationId xmlns:a16="http://schemas.microsoft.com/office/drawing/2014/main" id="{C4457B00-0083-F328-65B1-EB13E21A1CC4}"/>
                </a:ext>
              </a:extLst>
            </p:cNvPr>
            <p:cNvSpPr/>
            <p:nvPr/>
          </p:nvSpPr>
          <p:spPr>
            <a:xfrm flipV="1">
              <a:off x="11480366" y="5956197"/>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3EBE3"/>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 name="Graphic 38">
              <a:extLst>
                <a:ext uri="{FF2B5EF4-FFF2-40B4-BE49-F238E27FC236}">
                  <a16:creationId xmlns:a16="http://schemas.microsoft.com/office/drawing/2014/main" id="{CF4A96CA-E547-9A02-3BC4-F7062965775D}"/>
                </a:ext>
              </a:extLst>
            </p:cNvPr>
            <p:cNvSpPr/>
            <p:nvPr/>
          </p:nvSpPr>
          <p:spPr>
            <a:xfrm flipH="1" flipV="1">
              <a:off x="6801492" y="5956197"/>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3EBE3"/>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6" name="Rectangle 35">
            <a:extLst>
              <a:ext uri="{FF2B5EF4-FFF2-40B4-BE49-F238E27FC236}">
                <a16:creationId xmlns:a16="http://schemas.microsoft.com/office/drawing/2014/main" id="{BFDDB2A3-15A5-365E-0929-1C8FD7555108}"/>
              </a:ext>
            </a:extLst>
          </p:cNvPr>
          <p:cNvSpPr/>
          <p:nvPr/>
        </p:nvSpPr>
        <p:spPr>
          <a:xfrm flipH="1">
            <a:off x="0" y="6412089"/>
            <a:ext cx="12192000" cy="445911"/>
          </a:xfrm>
          <a:prstGeom prst="rect">
            <a:avLst/>
          </a:prstGeom>
          <a:solidFill>
            <a:srgbClr val="AEC4B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Graphic 38">
            <a:extLst>
              <a:ext uri="{FF2B5EF4-FFF2-40B4-BE49-F238E27FC236}">
                <a16:creationId xmlns:a16="http://schemas.microsoft.com/office/drawing/2014/main" id="{ABCB1657-97C6-FE60-E033-8916A83BE02B}"/>
              </a:ext>
            </a:extLst>
          </p:cNvPr>
          <p:cNvSpPr/>
          <p:nvPr/>
        </p:nvSpPr>
        <p:spPr>
          <a:xfrm>
            <a:off x="11819217"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AEC4BD"/>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Graphic 38">
            <a:extLst>
              <a:ext uri="{FF2B5EF4-FFF2-40B4-BE49-F238E27FC236}">
                <a16:creationId xmlns:a16="http://schemas.microsoft.com/office/drawing/2014/main" id="{4AAA957B-0DB9-FE1A-3BEE-92AFD64CBCB7}"/>
              </a:ext>
            </a:extLst>
          </p:cNvPr>
          <p:cNvSpPr/>
          <p:nvPr/>
        </p:nvSpPr>
        <p:spPr>
          <a:xfrm flipH="1">
            <a:off x="0"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AEC4BD"/>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Graphic 38">
            <a:extLst>
              <a:ext uri="{FF2B5EF4-FFF2-40B4-BE49-F238E27FC236}">
                <a16:creationId xmlns:a16="http://schemas.microsoft.com/office/drawing/2014/main" id="{715D4037-A001-13FC-4814-FD250E2D2F77}"/>
              </a:ext>
            </a:extLst>
          </p:cNvPr>
          <p:cNvSpPr/>
          <p:nvPr/>
        </p:nvSpPr>
        <p:spPr>
          <a:xfrm flipV="1">
            <a:off x="11819217"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DE7D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Graphic 38">
            <a:extLst>
              <a:ext uri="{FF2B5EF4-FFF2-40B4-BE49-F238E27FC236}">
                <a16:creationId xmlns:a16="http://schemas.microsoft.com/office/drawing/2014/main" id="{CD6122C4-0989-0FB0-7442-ECAE33E9BD04}"/>
              </a:ext>
            </a:extLst>
          </p:cNvPr>
          <p:cNvSpPr/>
          <p:nvPr/>
        </p:nvSpPr>
        <p:spPr>
          <a:xfrm flipH="1" flipV="1">
            <a:off x="0"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DE7D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Rectangle 26">
            <a:extLst>
              <a:ext uri="{FF2B5EF4-FFF2-40B4-BE49-F238E27FC236}">
                <a16:creationId xmlns:a16="http://schemas.microsoft.com/office/drawing/2014/main" id="{4268DA2F-1626-A689-FC77-48706758774D}"/>
              </a:ext>
            </a:extLst>
          </p:cNvPr>
          <p:cNvSpPr/>
          <p:nvPr/>
        </p:nvSpPr>
        <p:spPr>
          <a:xfrm>
            <a:off x="8856760" y="4213326"/>
            <a:ext cx="3148799" cy="1321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600"/>
              </a:spcAft>
            </a:pP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200" i="1"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Evaluation and Next Steps </a:t>
            </a: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section, analyze the findings from the SWOT, and then outline actionable strategies to capitalize on strengths and opportunities while addressing weaknesses and mitigating threats.</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28" name="Graphic 27" descr="Badge Tick1 with solid fill">
            <a:extLst>
              <a:ext uri="{FF2B5EF4-FFF2-40B4-BE49-F238E27FC236}">
                <a16:creationId xmlns:a16="http://schemas.microsoft.com/office/drawing/2014/main" id="{E8A1649C-63EA-C93D-D7F3-2CF9616D08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25060" y="5559213"/>
            <a:ext cx="601626" cy="601626"/>
          </a:xfrm>
          <a:prstGeom prst="rect">
            <a:avLst/>
          </a:prstGeom>
        </p:spPr>
      </p:pic>
      <p:pic>
        <p:nvPicPr>
          <p:cNvPr id="29" name="Graphic 28" descr="Warning with solid fill">
            <a:extLst>
              <a:ext uri="{FF2B5EF4-FFF2-40B4-BE49-F238E27FC236}">
                <a16:creationId xmlns:a16="http://schemas.microsoft.com/office/drawing/2014/main" id="{5C521034-2108-F92C-643C-868B7FB7C30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12747" y="5530690"/>
            <a:ext cx="601626" cy="601626"/>
          </a:xfrm>
          <a:prstGeom prst="rect">
            <a:avLst/>
          </a:prstGeom>
        </p:spPr>
      </p:pic>
      <p:pic>
        <p:nvPicPr>
          <p:cNvPr id="30" name="Graphic 29">
            <a:extLst>
              <a:ext uri="{FF2B5EF4-FFF2-40B4-BE49-F238E27FC236}">
                <a16:creationId xmlns:a16="http://schemas.microsoft.com/office/drawing/2014/main" id="{492A80B0-380D-48D8-D54B-7E0F2ACA323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500433" y="5607064"/>
            <a:ext cx="532471" cy="532472"/>
          </a:xfrm>
          <a:prstGeom prst="rect">
            <a:avLst/>
          </a:prstGeom>
        </p:spPr>
      </p:pic>
      <p:grpSp>
        <p:nvGrpSpPr>
          <p:cNvPr id="31" name="Group 30">
            <a:extLst>
              <a:ext uri="{FF2B5EF4-FFF2-40B4-BE49-F238E27FC236}">
                <a16:creationId xmlns:a16="http://schemas.microsoft.com/office/drawing/2014/main" id="{6CAF492C-08B1-7FAF-14D4-CA9AFAFCEA7B}"/>
              </a:ext>
            </a:extLst>
          </p:cNvPr>
          <p:cNvGrpSpPr/>
          <p:nvPr/>
        </p:nvGrpSpPr>
        <p:grpSpPr>
          <a:xfrm>
            <a:off x="11248732" y="5595114"/>
            <a:ext cx="728679" cy="521480"/>
            <a:chOff x="8244117" y="4602260"/>
            <a:chExt cx="2714941" cy="1942948"/>
          </a:xfrm>
          <a:solidFill>
            <a:schemeClr val="bg1">
              <a:alpha val="75000"/>
            </a:schemeClr>
          </a:solidFill>
        </p:grpSpPr>
        <p:sp>
          <p:nvSpPr>
            <p:cNvPr id="32" name="Freeform 31">
              <a:extLst>
                <a:ext uri="{FF2B5EF4-FFF2-40B4-BE49-F238E27FC236}">
                  <a16:creationId xmlns:a16="http://schemas.microsoft.com/office/drawing/2014/main" id="{C62A105E-CAD3-3055-6A28-124D45893CDB}"/>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0E16AE50-9FBD-67B0-AF59-A900EA21DBDE}"/>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6F49BD64-223F-9589-D2F1-FCB5093F9484}"/>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dirty="0"/>
            </a:p>
          </p:txBody>
        </p:sp>
      </p:grpSp>
      <p:grpSp>
        <p:nvGrpSpPr>
          <p:cNvPr id="66" name="Group 65">
            <a:extLst>
              <a:ext uri="{FF2B5EF4-FFF2-40B4-BE49-F238E27FC236}">
                <a16:creationId xmlns:a16="http://schemas.microsoft.com/office/drawing/2014/main" id="{A261DA10-0D9B-1F69-F9A3-A0E66D5F752B}"/>
              </a:ext>
            </a:extLst>
          </p:cNvPr>
          <p:cNvGrpSpPr/>
          <p:nvPr/>
        </p:nvGrpSpPr>
        <p:grpSpPr>
          <a:xfrm>
            <a:off x="372879" y="372685"/>
            <a:ext cx="5594910" cy="1330603"/>
            <a:chOff x="372879" y="372685"/>
            <a:chExt cx="5594910" cy="1330603"/>
          </a:xfrm>
        </p:grpSpPr>
        <p:sp>
          <p:nvSpPr>
            <p:cNvPr id="39" name="Freeform 38">
              <a:extLst>
                <a:ext uri="{FF2B5EF4-FFF2-40B4-BE49-F238E27FC236}">
                  <a16:creationId xmlns:a16="http://schemas.microsoft.com/office/drawing/2014/main" id="{CE8D6490-6B11-F8B2-6545-8D00221FC375}"/>
                </a:ext>
              </a:extLst>
            </p:cNvPr>
            <p:cNvSpPr/>
            <p:nvPr/>
          </p:nvSpPr>
          <p:spPr>
            <a:xfrm>
              <a:off x="372879" y="493455"/>
              <a:ext cx="351532" cy="405787"/>
            </a:xfrm>
            <a:custGeom>
              <a:avLst/>
              <a:gdLst>
                <a:gd name="connsiteX0" fmla="*/ 138113 w 138112"/>
                <a:gd name="connsiteY0" fmla="*/ 91440 h 160020"/>
                <a:gd name="connsiteX1" fmla="*/ 45720 w 138112"/>
                <a:gd name="connsiteY1" fmla="*/ 91440 h 160020"/>
                <a:gd name="connsiteX2" fmla="*/ 45720 w 138112"/>
                <a:gd name="connsiteY2" fmla="*/ 114300 h 160020"/>
                <a:gd name="connsiteX3" fmla="*/ 52388 w 138112"/>
                <a:gd name="connsiteY3" fmla="*/ 130493 h 160020"/>
                <a:gd name="connsiteX4" fmla="*/ 68580 w 138112"/>
                <a:gd name="connsiteY4" fmla="*/ 137160 h 160020"/>
                <a:gd name="connsiteX5" fmla="*/ 91440 w 138112"/>
                <a:gd name="connsiteY5" fmla="*/ 137160 h 160020"/>
                <a:gd name="connsiteX6" fmla="*/ 114300 w 138112"/>
                <a:gd name="connsiteY6" fmla="*/ 114300 h 160020"/>
                <a:gd name="connsiteX7" fmla="*/ 137160 w 138112"/>
                <a:gd name="connsiteY7" fmla="*/ 114300 h 160020"/>
                <a:gd name="connsiteX8" fmla="*/ 91440 w 138112"/>
                <a:gd name="connsiteY8" fmla="*/ 160020 h 160020"/>
                <a:gd name="connsiteX9" fmla="*/ 45720 w 138112"/>
                <a:gd name="connsiteY9" fmla="*/ 160020 h 160020"/>
                <a:gd name="connsiteX10" fmla="*/ 13335 w 138112"/>
                <a:gd name="connsiteY10" fmla="*/ 146685 h 160020"/>
                <a:gd name="connsiteX11" fmla="*/ 0 w 138112"/>
                <a:gd name="connsiteY11" fmla="*/ 114300 h 160020"/>
                <a:gd name="connsiteX12" fmla="*/ 0 w 138112"/>
                <a:gd name="connsiteY12" fmla="*/ 45720 h 160020"/>
                <a:gd name="connsiteX13" fmla="*/ 13335 w 138112"/>
                <a:gd name="connsiteY13" fmla="*/ 13335 h 160020"/>
                <a:gd name="connsiteX14" fmla="*/ 45720 w 138112"/>
                <a:gd name="connsiteY14" fmla="*/ 0 h 160020"/>
                <a:gd name="connsiteX15" fmla="*/ 91440 w 138112"/>
                <a:gd name="connsiteY15" fmla="*/ 0 h 160020"/>
                <a:gd name="connsiteX16" fmla="*/ 123825 w 138112"/>
                <a:gd name="connsiteY16" fmla="*/ 13335 h 160020"/>
                <a:gd name="connsiteX17" fmla="*/ 137160 w 138112"/>
                <a:gd name="connsiteY17" fmla="*/ 45720 h 160020"/>
                <a:gd name="connsiteX18" fmla="*/ 137160 w 138112"/>
                <a:gd name="connsiteY18" fmla="*/ 91440 h 160020"/>
                <a:gd name="connsiteX19" fmla="*/ 45720 w 138112"/>
                <a:gd name="connsiteY19" fmla="*/ 68580 h 160020"/>
                <a:gd name="connsiteX20" fmla="*/ 91440 w 138112"/>
                <a:gd name="connsiteY20" fmla="*/ 68580 h 160020"/>
                <a:gd name="connsiteX21" fmla="*/ 91440 w 138112"/>
                <a:gd name="connsiteY21" fmla="*/ 45720 h 160020"/>
                <a:gd name="connsiteX22" fmla="*/ 84773 w 138112"/>
                <a:gd name="connsiteY22" fmla="*/ 29528 h 160020"/>
                <a:gd name="connsiteX23" fmla="*/ 68580 w 138112"/>
                <a:gd name="connsiteY23" fmla="*/ 22860 h 160020"/>
                <a:gd name="connsiteX24" fmla="*/ 52388 w 138112"/>
                <a:gd name="connsiteY24" fmla="*/ 29528 h 160020"/>
                <a:gd name="connsiteX25" fmla="*/ 45720 w 138112"/>
                <a:gd name="connsiteY25" fmla="*/ 45720 h 160020"/>
                <a:gd name="connsiteX26" fmla="*/ 45720 w 138112"/>
                <a:gd name="connsiteY26" fmla="*/ 68580 h 16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38112" h="160020">
                  <a:moveTo>
                    <a:pt x="138113" y="91440"/>
                  </a:moveTo>
                  <a:lnTo>
                    <a:pt x="45720" y="91440"/>
                  </a:lnTo>
                  <a:lnTo>
                    <a:pt x="45720" y="114300"/>
                  </a:lnTo>
                  <a:cubicBezTo>
                    <a:pt x="45720" y="120968"/>
                    <a:pt x="47625" y="125730"/>
                    <a:pt x="52388" y="130493"/>
                  </a:cubicBezTo>
                  <a:cubicBezTo>
                    <a:pt x="57150" y="135255"/>
                    <a:pt x="61913" y="137160"/>
                    <a:pt x="68580" y="137160"/>
                  </a:cubicBezTo>
                  <a:lnTo>
                    <a:pt x="91440" y="137160"/>
                  </a:lnTo>
                  <a:cubicBezTo>
                    <a:pt x="106680" y="137160"/>
                    <a:pt x="114300" y="129540"/>
                    <a:pt x="114300" y="114300"/>
                  </a:cubicBezTo>
                  <a:lnTo>
                    <a:pt x="137160" y="114300"/>
                  </a:lnTo>
                  <a:cubicBezTo>
                    <a:pt x="133350" y="144780"/>
                    <a:pt x="118110" y="160020"/>
                    <a:pt x="91440" y="160020"/>
                  </a:cubicBezTo>
                  <a:lnTo>
                    <a:pt x="45720" y="160020"/>
                  </a:lnTo>
                  <a:cubicBezTo>
                    <a:pt x="33338" y="160020"/>
                    <a:pt x="21908" y="155258"/>
                    <a:pt x="13335" y="146685"/>
                  </a:cubicBezTo>
                  <a:cubicBezTo>
                    <a:pt x="3810" y="138113"/>
                    <a:pt x="0" y="126683"/>
                    <a:pt x="0" y="114300"/>
                  </a:cubicBezTo>
                  <a:lnTo>
                    <a:pt x="0" y="45720"/>
                  </a:lnTo>
                  <a:cubicBezTo>
                    <a:pt x="0" y="33338"/>
                    <a:pt x="4763" y="22860"/>
                    <a:pt x="13335" y="13335"/>
                  </a:cubicBezTo>
                  <a:cubicBezTo>
                    <a:pt x="22860" y="4763"/>
                    <a:pt x="33338" y="0"/>
                    <a:pt x="45720" y="0"/>
                  </a:cubicBezTo>
                  <a:lnTo>
                    <a:pt x="91440" y="0"/>
                  </a:lnTo>
                  <a:cubicBezTo>
                    <a:pt x="103823" y="0"/>
                    <a:pt x="114300" y="4763"/>
                    <a:pt x="123825" y="13335"/>
                  </a:cubicBezTo>
                  <a:cubicBezTo>
                    <a:pt x="133350" y="21908"/>
                    <a:pt x="137160" y="33338"/>
                    <a:pt x="137160" y="45720"/>
                  </a:cubicBezTo>
                  <a:lnTo>
                    <a:pt x="137160" y="91440"/>
                  </a:lnTo>
                  <a:close/>
                  <a:moveTo>
                    <a:pt x="45720" y="68580"/>
                  </a:moveTo>
                  <a:lnTo>
                    <a:pt x="91440" y="68580"/>
                  </a:lnTo>
                  <a:lnTo>
                    <a:pt x="91440" y="45720"/>
                  </a:lnTo>
                  <a:cubicBezTo>
                    <a:pt x="91440" y="39053"/>
                    <a:pt x="89535" y="34290"/>
                    <a:pt x="84773" y="29528"/>
                  </a:cubicBezTo>
                  <a:cubicBezTo>
                    <a:pt x="80010" y="24765"/>
                    <a:pt x="75248" y="22860"/>
                    <a:pt x="68580" y="22860"/>
                  </a:cubicBezTo>
                  <a:cubicBezTo>
                    <a:pt x="61913" y="22860"/>
                    <a:pt x="57150" y="24765"/>
                    <a:pt x="52388" y="29528"/>
                  </a:cubicBezTo>
                  <a:cubicBezTo>
                    <a:pt x="47625" y="34290"/>
                    <a:pt x="45720" y="39053"/>
                    <a:pt x="45720" y="45720"/>
                  </a:cubicBezTo>
                  <a:lnTo>
                    <a:pt x="45720" y="6858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7B8D85B6-5CFB-1805-4BEB-E71730037ACB}"/>
                </a:ext>
              </a:extLst>
            </p:cNvPr>
            <p:cNvSpPr/>
            <p:nvPr/>
          </p:nvSpPr>
          <p:spPr>
            <a:xfrm>
              <a:off x="840784" y="488627"/>
              <a:ext cx="351532" cy="408202"/>
            </a:xfrm>
            <a:custGeom>
              <a:avLst/>
              <a:gdLst>
                <a:gd name="connsiteX0" fmla="*/ 92392 w 138112"/>
                <a:gd name="connsiteY0" fmla="*/ 953 h 160972"/>
                <a:gd name="connsiteX1" fmla="*/ 138113 w 138112"/>
                <a:gd name="connsiteY1" fmla="*/ 953 h 160972"/>
                <a:gd name="connsiteX2" fmla="*/ 138113 w 138112"/>
                <a:gd name="connsiteY2" fmla="*/ 82867 h 160972"/>
                <a:gd name="connsiteX3" fmla="*/ 115252 w 138112"/>
                <a:gd name="connsiteY3" fmla="*/ 138113 h 160972"/>
                <a:gd name="connsiteX4" fmla="*/ 60008 w 138112"/>
                <a:gd name="connsiteY4" fmla="*/ 160972 h 160972"/>
                <a:gd name="connsiteX5" fmla="*/ 0 w 138112"/>
                <a:gd name="connsiteY5" fmla="*/ 160972 h 160972"/>
                <a:gd name="connsiteX6" fmla="*/ 0 w 138112"/>
                <a:gd name="connsiteY6" fmla="*/ 0 h 160972"/>
                <a:gd name="connsiteX7" fmla="*/ 45720 w 138112"/>
                <a:gd name="connsiteY7" fmla="*/ 0 h 160972"/>
                <a:gd name="connsiteX8" fmla="*/ 45720 w 138112"/>
                <a:gd name="connsiteY8" fmla="*/ 138113 h 160972"/>
                <a:gd name="connsiteX9" fmla="*/ 68580 w 138112"/>
                <a:gd name="connsiteY9" fmla="*/ 138113 h 160972"/>
                <a:gd name="connsiteX10" fmla="*/ 84773 w 138112"/>
                <a:gd name="connsiteY10" fmla="*/ 131445 h 160972"/>
                <a:gd name="connsiteX11" fmla="*/ 91440 w 138112"/>
                <a:gd name="connsiteY11" fmla="*/ 115253 h 160972"/>
                <a:gd name="connsiteX12" fmla="*/ 91440 w 138112"/>
                <a:gd name="connsiteY12" fmla="*/ 953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112" h="160972">
                  <a:moveTo>
                    <a:pt x="92392" y="953"/>
                  </a:moveTo>
                  <a:lnTo>
                    <a:pt x="138113" y="953"/>
                  </a:lnTo>
                  <a:lnTo>
                    <a:pt x="138113" y="82867"/>
                  </a:lnTo>
                  <a:cubicBezTo>
                    <a:pt x="138113" y="104775"/>
                    <a:pt x="130492" y="122872"/>
                    <a:pt x="115252" y="138113"/>
                  </a:cubicBezTo>
                  <a:cubicBezTo>
                    <a:pt x="100013" y="153353"/>
                    <a:pt x="80963" y="160972"/>
                    <a:pt x="60008" y="160972"/>
                  </a:cubicBezTo>
                  <a:lnTo>
                    <a:pt x="0" y="160972"/>
                  </a:lnTo>
                  <a:lnTo>
                    <a:pt x="0" y="0"/>
                  </a:lnTo>
                  <a:lnTo>
                    <a:pt x="45720" y="0"/>
                  </a:lnTo>
                  <a:lnTo>
                    <a:pt x="45720" y="138113"/>
                  </a:lnTo>
                  <a:lnTo>
                    <a:pt x="68580" y="138113"/>
                  </a:lnTo>
                  <a:cubicBezTo>
                    <a:pt x="75248" y="138113"/>
                    <a:pt x="80963" y="136207"/>
                    <a:pt x="84773" y="131445"/>
                  </a:cubicBezTo>
                  <a:cubicBezTo>
                    <a:pt x="88583" y="126682"/>
                    <a:pt x="91440" y="120967"/>
                    <a:pt x="91440" y="115253"/>
                  </a:cubicBezTo>
                  <a:lnTo>
                    <a:pt x="91440" y="953"/>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515D6AC0-2841-24A8-A5B5-D200A2D6839C}"/>
                </a:ext>
              </a:extLst>
            </p:cNvPr>
            <p:cNvSpPr/>
            <p:nvPr/>
          </p:nvSpPr>
          <p:spPr>
            <a:xfrm>
              <a:off x="1311111" y="493455"/>
              <a:ext cx="349109" cy="408202"/>
            </a:xfrm>
            <a:custGeom>
              <a:avLst/>
              <a:gdLst>
                <a:gd name="connsiteX0" fmla="*/ 91440 w 137160"/>
                <a:gd name="connsiteY0" fmla="*/ 68580 h 160972"/>
                <a:gd name="connsiteX1" fmla="*/ 91440 w 137160"/>
                <a:gd name="connsiteY1" fmla="*/ 45720 h 160972"/>
                <a:gd name="connsiteX2" fmla="*/ 84773 w 137160"/>
                <a:gd name="connsiteY2" fmla="*/ 29528 h 160972"/>
                <a:gd name="connsiteX3" fmla="*/ 68580 w 137160"/>
                <a:gd name="connsiteY3" fmla="*/ 22860 h 160972"/>
                <a:gd name="connsiteX4" fmla="*/ 45720 w 137160"/>
                <a:gd name="connsiteY4" fmla="*/ 22860 h 160972"/>
                <a:gd name="connsiteX5" fmla="*/ 22860 w 137160"/>
                <a:gd name="connsiteY5" fmla="*/ 45720 h 160972"/>
                <a:gd name="connsiteX6" fmla="*/ 0 w 137160"/>
                <a:gd name="connsiteY6" fmla="*/ 45720 h 160972"/>
                <a:gd name="connsiteX7" fmla="*/ 45720 w 137160"/>
                <a:gd name="connsiteY7" fmla="*/ 0 h 160972"/>
                <a:gd name="connsiteX8" fmla="*/ 91440 w 137160"/>
                <a:gd name="connsiteY8" fmla="*/ 0 h 160972"/>
                <a:gd name="connsiteX9" fmla="*/ 123825 w 137160"/>
                <a:gd name="connsiteY9" fmla="*/ 13335 h 160972"/>
                <a:gd name="connsiteX10" fmla="*/ 137160 w 137160"/>
                <a:gd name="connsiteY10" fmla="*/ 45720 h 160972"/>
                <a:gd name="connsiteX11" fmla="*/ 137160 w 137160"/>
                <a:gd name="connsiteY11" fmla="*/ 160973 h 160972"/>
                <a:gd name="connsiteX12" fmla="*/ 91440 w 137160"/>
                <a:gd name="connsiteY12" fmla="*/ 160973 h 160972"/>
                <a:gd name="connsiteX13" fmla="*/ 91440 w 137160"/>
                <a:gd name="connsiteY13" fmla="*/ 138113 h 160972"/>
                <a:gd name="connsiteX14" fmla="*/ 68580 w 137160"/>
                <a:gd name="connsiteY14" fmla="*/ 160973 h 160972"/>
                <a:gd name="connsiteX15" fmla="*/ 45720 w 137160"/>
                <a:gd name="connsiteY15" fmla="*/ 160973 h 160972"/>
                <a:gd name="connsiteX16" fmla="*/ 13335 w 137160"/>
                <a:gd name="connsiteY16" fmla="*/ 147638 h 160972"/>
                <a:gd name="connsiteX17" fmla="*/ 0 w 137160"/>
                <a:gd name="connsiteY17" fmla="*/ 115253 h 160972"/>
                <a:gd name="connsiteX18" fmla="*/ 13335 w 137160"/>
                <a:gd name="connsiteY18" fmla="*/ 82868 h 160972"/>
                <a:gd name="connsiteX19" fmla="*/ 45720 w 137160"/>
                <a:gd name="connsiteY19" fmla="*/ 69533 h 160972"/>
                <a:gd name="connsiteX20" fmla="*/ 91440 w 137160"/>
                <a:gd name="connsiteY20" fmla="*/ 69533 h 160972"/>
                <a:gd name="connsiteX21" fmla="*/ 91440 w 137160"/>
                <a:gd name="connsiteY21" fmla="*/ 91440 h 160972"/>
                <a:gd name="connsiteX22" fmla="*/ 68580 w 137160"/>
                <a:gd name="connsiteY22" fmla="*/ 91440 h 160972"/>
                <a:gd name="connsiteX23" fmla="*/ 52388 w 137160"/>
                <a:gd name="connsiteY23" fmla="*/ 98108 h 160972"/>
                <a:gd name="connsiteX24" fmla="*/ 45720 w 137160"/>
                <a:gd name="connsiteY24" fmla="*/ 114300 h 160972"/>
                <a:gd name="connsiteX25" fmla="*/ 52388 w 137160"/>
                <a:gd name="connsiteY25" fmla="*/ 130493 h 160972"/>
                <a:gd name="connsiteX26" fmla="*/ 68580 w 137160"/>
                <a:gd name="connsiteY26" fmla="*/ 137160 h 160972"/>
                <a:gd name="connsiteX27" fmla="*/ 84773 w 137160"/>
                <a:gd name="connsiteY27" fmla="*/ 130493 h 160972"/>
                <a:gd name="connsiteX28" fmla="*/ 91440 w 137160"/>
                <a:gd name="connsiteY28" fmla="*/ 114300 h 160972"/>
                <a:gd name="connsiteX29" fmla="*/ 91440 w 137160"/>
                <a:gd name="connsiteY29" fmla="*/ 91440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37160" h="160972">
                  <a:moveTo>
                    <a:pt x="91440" y="68580"/>
                  </a:moveTo>
                  <a:lnTo>
                    <a:pt x="91440" y="45720"/>
                  </a:lnTo>
                  <a:cubicBezTo>
                    <a:pt x="91440" y="39053"/>
                    <a:pt x="89535" y="34290"/>
                    <a:pt x="84773" y="29528"/>
                  </a:cubicBezTo>
                  <a:cubicBezTo>
                    <a:pt x="80010" y="24765"/>
                    <a:pt x="75248" y="22860"/>
                    <a:pt x="68580" y="22860"/>
                  </a:cubicBezTo>
                  <a:lnTo>
                    <a:pt x="45720" y="22860"/>
                  </a:lnTo>
                  <a:cubicBezTo>
                    <a:pt x="32385" y="22860"/>
                    <a:pt x="24765" y="30480"/>
                    <a:pt x="22860" y="45720"/>
                  </a:cubicBezTo>
                  <a:lnTo>
                    <a:pt x="0" y="45720"/>
                  </a:lnTo>
                  <a:cubicBezTo>
                    <a:pt x="3810" y="15240"/>
                    <a:pt x="19050" y="0"/>
                    <a:pt x="45720" y="0"/>
                  </a:cubicBezTo>
                  <a:lnTo>
                    <a:pt x="91440" y="0"/>
                  </a:lnTo>
                  <a:cubicBezTo>
                    <a:pt x="103823" y="0"/>
                    <a:pt x="114300" y="4763"/>
                    <a:pt x="123825" y="13335"/>
                  </a:cubicBezTo>
                  <a:cubicBezTo>
                    <a:pt x="133350" y="21908"/>
                    <a:pt x="137160" y="33338"/>
                    <a:pt x="137160" y="45720"/>
                  </a:cubicBezTo>
                  <a:lnTo>
                    <a:pt x="137160" y="160973"/>
                  </a:lnTo>
                  <a:lnTo>
                    <a:pt x="91440" y="160973"/>
                  </a:lnTo>
                  <a:lnTo>
                    <a:pt x="91440" y="138113"/>
                  </a:lnTo>
                  <a:cubicBezTo>
                    <a:pt x="89535" y="153353"/>
                    <a:pt x="81915" y="160973"/>
                    <a:pt x="68580" y="160973"/>
                  </a:cubicBezTo>
                  <a:lnTo>
                    <a:pt x="45720" y="160973"/>
                  </a:lnTo>
                  <a:cubicBezTo>
                    <a:pt x="33338" y="160973"/>
                    <a:pt x="21907" y="156210"/>
                    <a:pt x="13335" y="147638"/>
                  </a:cubicBezTo>
                  <a:cubicBezTo>
                    <a:pt x="3810" y="139065"/>
                    <a:pt x="0" y="127635"/>
                    <a:pt x="0" y="115253"/>
                  </a:cubicBezTo>
                  <a:cubicBezTo>
                    <a:pt x="0" y="102870"/>
                    <a:pt x="4763" y="92393"/>
                    <a:pt x="13335" y="82868"/>
                  </a:cubicBezTo>
                  <a:cubicBezTo>
                    <a:pt x="22860" y="74295"/>
                    <a:pt x="33338" y="69533"/>
                    <a:pt x="45720" y="69533"/>
                  </a:cubicBezTo>
                  <a:lnTo>
                    <a:pt x="91440" y="69533"/>
                  </a:lnTo>
                  <a:close/>
                  <a:moveTo>
                    <a:pt x="91440" y="91440"/>
                  </a:moveTo>
                  <a:lnTo>
                    <a:pt x="68580" y="91440"/>
                  </a:lnTo>
                  <a:cubicBezTo>
                    <a:pt x="61912" y="91440"/>
                    <a:pt x="57150" y="93345"/>
                    <a:pt x="52388" y="98108"/>
                  </a:cubicBezTo>
                  <a:cubicBezTo>
                    <a:pt x="47625" y="102870"/>
                    <a:pt x="45720" y="107633"/>
                    <a:pt x="45720" y="114300"/>
                  </a:cubicBezTo>
                  <a:cubicBezTo>
                    <a:pt x="45720" y="120968"/>
                    <a:pt x="47625" y="125730"/>
                    <a:pt x="52388" y="130493"/>
                  </a:cubicBezTo>
                  <a:cubicBezTo>
                    <a:pt x="57150" y="135255"/>
                    <a:pt x="61912" y="137160"/>
                    <a:pt x="68580" y="137160"/>
                  </a:cubicBezTo>
                  <a:cubicBezTo>
                    <a:pt x="75248" y="137160"/>
                    <a:pt x="80962" y="135255"/>
                    <a:pt x="84773" y="130493"/>
                  </a:cubicBezTo>
                  <a:cubicBezTo>
                    <a:pt x="88582" y="125730"/>
                    <a:pt x="91440" y="120015"/>
                    <a:pt x="91440" y="114300"/>
                  </a:cubicBezTo>
                  <a:lnTo>
                    <a:pt x="91440" y="9144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Freeform 45">
              <a:extLst>
                <a:ext uri="{FF2B5EF4-FFF2-40B4-BE49-F238E27FC236}">
                  <a16:creationId xmlns:a16="http://schemas.microsoft.com/office/drawing/2014/main" id="{162ADD27-936A-8620-DCD2-2A983A228994}"/>
                </a:ext>
              </a:extLst>
            </p:cNvPr>
            <p:cNvSpPr/>
            <p:nvPr/>
          </p:nvSpPr>
          <p:spPr>
            <a:xfrm>
              <a:off x="1779013" y="372685"/>
              <a:ext cx="116370" cy="526557"/>
            </a:xfrm>
            <a:custGeom>
              <a:avLst/>
              <a:gdLst>
                <a:gd name="connsiteX0" fmla="*/ 0 w 45720"/>
                <a:gd name="connsiteY0" fmla="*/ 207645 h 207645"/>
                <a:gd name="connsiteX1" fmla="*/ 0 w 45720"/>
                <a:gd name="connsiteY1" fmla="*/ 0 h 207645"/>
                <a:gd name="connsiteX2" fmla="*/ 45720 w 45720"/>
                <a:gd name="connsiteY2" fmla="*/ 0 h 207645"/>
                <a:gd name="connsiteX3" fmla="*/ 45720 w 45720"/>
                <a:gd name="connsiteY3" fmla="*/ 207645 h 207645"/>
                <a:gd name="connsiteX4" fmla="*/ 0 w 45720"/>
                <a:gd name="connsiteY4" fmla="*/ 207645 h 2076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 h="207645">
                  <a:moveTo>
                    <a:pt x="0" y="207645"/>
                  </a:moveTo>
                  <a:lnTo>
                    <a:pt x="0" y="0"/>
                  </a:lnTo>
                  <a:lnTo>
                    <a:pt x="45720" y="0"/>
                  </a:lnTo>
                  <a:lnTo>
                    <a:pt x="45720" y="207645"/>
                  </a:lnTo>
                  <a:lnTo>
                    <a:pt x="0" y="20764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Freeform 46">
              <a:extLst>
                <a:ext uri="{FF2B5EF4-FFF2-40B4-BE49-F238E27FC236}">
                  <a16:creationId xmlns:a16="http://schemas.microsoft.com/office/drawing/2014/main" id="{B1412BD2-2682-50F0-CC38-D09304704658}"/>
                </a:ext>
              </a:extLst>
            </p:cNvPr>
            <p:cNvSpPr/>
            <p:nvPr/>
          </p:nvSpPr>
          <p:spPr>
            <a:xfrm>
              <a:off x="2016604" y="491041"/>
              <a:ext cx="349107" cy="408202"/>
            </a:xfrm>
            <a:custGeom>
              <a:avLst/>
              <a:gdLst>
                <a:gd name="connsiteX0" fmla="*/ 137160 w 137159"/>
                <a:gd name="connsiteY0" fmla="*/ 0 h 160972"/>
                <a:gd name="connsiteX1" fmla="*/ 137160 w 137159"/>
                <a:gd name="connsiteY1" fmla="*/ 160972 h 160972"/>
                <a:gd name="connsiteX2" fmla="*/ 91440 w 137159"/>
                <a:gd name="connsiteY2" fmla="*/ 160972 h 160972"/>
                <a:gd name="connsiteX3" fmla="*/ 91440 w 137159"/>
                <a:gd name="connsiteY3" fmla="*/ 138113 h 160972"/>
                <a:gd name="connsiteX4" fmla="*/ 68580 w 137159"/>
                <a:gd name="connsiteY4" fmla="*/ 160972 h 160972"/>
                <a:gd name="connsiteX5" fmla="*/ 45720 w 137159"/>
                <a:gd name="connsiteY5" fmla="*/ 160972 h 160972"/>
                <a:gd name="connsiteX6" fmla="*/ 13335 w 137159"/>
                <a:gd name="connsiteY6" fmla="*/ 147638 h 160972"/>
                <a:gd name="connsiteX7" fmla="*/ 0 w 137159"/>
                <a:gd name="connsiteY7" fmla="*/ 115252 h 160972"/>
                <a:gd name="connsiteX8" fmla="*/ 0 w 137159"/>
                <a:gd name="connsiteY8" fmla="*/ 0 h 160972"/>
                <a:gd name="connsiteX9" fmla="*/ 45720 w 137159"/>
                <a:gd name="connsiteY9" fmla="*/ 0 h 160972"/>
                <a:gd name="connsiteX10" fmla="*/ 45720 w 137159"/>
                <a:gd name="connsiteY10" fmla="*/ 115252 h 160972"/>
                <a:gd name="connsiteX11" fmla="*/ 52388 w 137159"/>
                <a:gd name="connsiteY11" fmla="*/ 131445 h 160972"/>
                <a:gd name="connsiteX12" fmla="*/ 68580 w 137159"/>
                <a:gd name="connsiteY12" fmla="*/ 138113 h 160972"/>
                <a:gd name="connsiteX13" fmla="*/ 84772 w 137159"/>
                <a:gd name="connsiteY13" fmla="*/ 131445 h 160972"/>
                <a:gd name="connsiteX14" fmla="*/ 91440 w 137159"/>
                <a:gd name="connsiteY14" fmla="*/ 115252 h 160972"/>
                <a:gd name="connsiteX15" fmla="*/ 91440 w 137159"/>
                <a:gd name="connsiteY15" fmla="*/ 0 h 160972"/>
                <a:gd name="connsiteX16" fmla="*/ 137160 w 137159"/>
                <a:gd name="connsiteY16" fmla="*/ 0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7159" h="160972">
                  <a:moveTo>
                    <a:pt x="137160" y="0"/>
                  </a:moveTo>
                  <a:lnTo>
                    <a:pt x="137160" y="160972"/>
                  </a:lnTo>
                  <a:lnTo>
                    <a:pt x="91440" y="160972"/>
                  </a:lnTo>
                  <a:lnTo>
                    <a:pt x="91440" y="138113"/>
                  </a:lnTo>
                  <a:cubicBezTo>
                    <a:pt x="89535" y="153352"/>
                    <a:pt x="81915" y="160972"/>
                    <a:pt x="68580" y="160972"/>
                  </a:cubicBezTo>
                  <a:lnTo>
                    <a:pt x="45720" y="160972"/>
                  </a:lnTo>
                  <a:cubicBezTo>
                    <a:pt x="33338" y="160972"/>
                    <a:pt x="21908" y="156210"/>
                    <a:pt x="13335" y="147638"/>
                  </a:cubicBezTo>
                  <a:cubicBezTo>
                    <a:pt x="4763" y="139065"/>
                    <a:pt x="0" y="127635"/>
                    <a:pt x="0" y="115252"/>
                  </a:cubicBezTo>
                  <a:lnTo>
                    <a:pt x="0" y="0"/>
                  </a:lnTo>
                  <a:lnTo>
                    <a:pt x="45720" y="0"/>
                  </a:lnTo>
                  <a:lnTo>
                    <a:pt x="45720" y="115252"/>
                  </a:lnTo>
                  <a:cubicBezTo>
                    <a:pt x="45720" y="121920"/>
                    <a:pt x="47625" y="126682"/>
                    <a:pt x="52388" y="131445"/>
                  </a:cubicBezTo>
                  <a:cubicBezTo>
                    <a:pt x="57150" y="136207"/>
                    <a:pt x="61913" y="138113"/>
                    <a:pt x="68580" y="138113"/>
                  </a:cubicBezTo>
                  <a:cubicBezTo>
                    <a:pt x="75247" y="138113"/>
                    <a:pt x="80963" y="136207"/>
                    <a:pt x="84772" y="131445"/>
                  </a:cubicBezTo>
                  <a:cubicBezTo>
                    <a:pt x="89535" y="126682"/>
                    <a:pt x="91440" y="120967"/>
                    <a:pt x="91440" y="115252"/>
                  </a:cubicBezTo>
                  <a:lnTo>
                    <a:pt x="91440" y="0"/>
                  </a:lnTo>
                  <a:lnTo>
                    <a:pt x="13716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Freeform 47">
              <a:extLst>
                <a:ext uri="{FF2B5EF4-FFF2-40B4-BE49-F238E27FC236}">
                  <a16:creationId xmlns:a16="http://schemas.microsoft.com/office/drawing/2014/main" id="{440191FD-A879-80A5-EBC4-4D3A87B236D7}"/>
                </a:ext>
              </a:extLst>
            </p:cNvPr>
            <p:cNvSpPr/>
            <p:nvPr/>
          </p:nvSpPr>
          <p:spPr>
            <a:xfrm>
              <a:off x="2482080" y="493455"/>
              <a:ext cx="349109" cy="408202"/>
            </a:xfrm>
            <a:custGeom>
              <a:avLst/>
              <a:gdLst>
                <a:gd name="connsiteX0" fmla="*/ 92392 w 137160"/>
                <a:gd name="connsiteY0" fmla="*/ 68580 h 160972"/>
                <a:gd name="connsiteX1" fmla="*/ 92392 w 137160"/>
                <a:gd name="connsiteY1" fmla="*/ 45720 h 160972"/>
                <a:gd name="connsiteX2" fmla="*/ 85725 w 137160"/>
                <a:gd name="connsiteY2" fmla="*/ 29528 h 160972"/>
                <a:gd name="connsiteX3" fmla="*/ 69533 w 137160"/>
                <a:gd name="connsiteY3" fmla="*/ 22860 h 160972"/>
                <a:gd name="connsiteX4" fmla="*/ 45720 w 137160"/>
                <a:gd name="connsiteY4" fmla="*/ 22860 h 160972"/>
                <a:gd name="connsiteX5" fmla="*/ 22860 w 137160"/>
                <a:gd name="connsiteY5" fmla="*/ 45720 h 160972"/>
                <a:gd name="connsiteX6" fmla="*/ 0 w 137160"/>
                <a:gd name="connsiteY6" fmla="*/ 45720 h 160972"/>
                <a:gd name="connsiteX7" fmla="*/ 45720 w 137160"/>
                <a:gd name="connsiteY7" fmla="*/ 0 h 160972"/>
                <a:gd name="connsiteX8" fmla="*/ 91440 w 137160"/>
                <a:gd name="connsiteY8" fmla="*/ 0 h 160972"/>
                <a:gd name="connsiteX9" fmla="*/ 123825 w 137160"/>
                <a:gd name="connsiteY9" fmla="*/ 13335 h 160972"/>
                <a:gd name="connsiteX10" fmla="*/ 137160 w 137160"/>
                <a:gd name="connsiteY10" fmla="*/ 45720 h 160972"/>
                <a:gd name="connsiteX11" fmla="*/ 137160 w 137160"/>
                <a:gd name="connsiteY11" fmla="*/ 160973 h 160972"/>
                <a:gd name="connsiteX12" fmla="*/ 91440 w 137160"/>
                <a:gd name="connsiteY12" fmla="*/ 160973 h 160972"/>
                <a:gd name="connsiteX13" fmla="*/ 91440 w 137160"/>
                <a:gd name="connsiteY13" fmla="*/ 138113 h 160972"/>
                <a:gd name="connsiteX14" fmla="*/ 68580 w 137160"/>
                <a:gd name="connsiteY14" fmla="*/ 160973 h 160972"/>
                <a:gd name="connsiteX15" fmla="*/ 45720 w 137160"/>
                <a:gd name="connsiteY15" fmla="*/ 160973 h 160972"/>
                <a:gd name="connsiteX16" fmla="*/ 13335 w 137160"/>
                <a:gd name="connsiteY16" fmla="*/ 147638 h 160972"/>
                <a:gd name="connsiteX17" fmla="*/ 0 w 137160"/>
                <a:gd name="connsiteY17" fmla="*/ 115253 h 160972"/>
                <a:gd name="connsiteX18" fmla="*/ 13335 w 137160"/>
                <a:gd name="connsiteY18" fmla="*/ 82868 h 160972"/>
                <a:gd name="connsiteX19" fmla="*/ 45720 w 137160"/>
                <a:gd name="connsiteY19" fmla="*/ 69533 h 160972"/>
                <a:gd name="connsiteX20" fmla="*/ 92392 w 137160"/>
                <a:gd name="connsiteY20" fmla="*/ 69533 h 160972"/>
                <a:gd name="connsiteX21" fmla="*/ 92392 w 137160"/>
                <a:gd name="connsiteY21" fmla="*/ 91440 h 160972"/>
                <a:gd name="connsiteX22" fmla="*/ 69533 w 137160"/>
                <a:gd name="connsiteY22" fmla="*/ 91440 h 160972"/>
                <a:gd name="connsiteX23" fmla="*/ 53340 w 137160"/>
                <a:gd name="connsiteY23" fmla="*/ 98108 h 160972"/>
                <a:gd name="connsiteX24" fmla="*/ 46673 w 137160"/>
                <a:gd name="connsiteY24" fmla="*/ 114300 h 160972"/>
                <a:gd name="connsiteX25" fmla="*/ 53340 w 137160"/>
                <a:gd name="connsiteY25" fmla="*/ 130493 h 160972"/>
                <a:gd name="connsiteX26" fmla="*/ 69533 w 137160"/>
                <a:gd name="connsiteY26" fmla="*/ 137160 h 160972"/>
                <a:gd name="connsiteX27" fmla="*/ 85725 w 137160"/>
                <a:gd name="connsiteY27" fmla="*/ 130493 h 160972"/>
                <a:gd name="connsiteX28" fmla="*/ 92392 w 137160"/>
                <a:gd name="connsiteY28" fmla="*/ 114300 h 160972"/>
                <a:gd name="connsiteX29" fmla="*/ 92392 w 137160"/>
                <a:gd name="connsiteY29" fmla="*/ 91440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37160" h="160972">
                  <a:moveTo>
                    <a:pt x="92392" y="68580"/>
                  </a:moveTo>
                  <a:lnTo>
                    <a:pt x="92392" y="45720"/>
                  </a:lnTo>
                  <a:cubicBezTo>
                    <a:pt x="92392" y="39053"/>
                    <a:pt x="90488" y="34290"/>
                    <a:pt x="85725" y="29528"/>
                  </a:cubicBezTo>
                  <a:cubicBezTo>
                    <a:pt x="80963" y="24765"/>
                    <a:pt x="76200" y="22860"/>
                    <a:pt x="69533" y="22860"/>
                  </a:cubicBezTo>
                  <a:lnTo>
                    <a:pt x="45720" y="22860"/>
                  </a:lnTo>
                  <a:cubicBezTo>
                    <a:pt x="32385" y="22860"/>
                    <a:pt x="24765" y="30480"/>
                    <a:pt x="22860" y="45720"/>
                  </a:cubicBezTo>
                  <a:lnTo>
                    <a:pt x="0" y="45720"/>
                  </a:lnTo>
                  <a:cubicBezTo>
                    <a:pt x="3810" y="15240"/>
                    <a:pt x="19050" y="0"/>
                    <a:pt x="45720" y="0"/>
                  </a:cubicBezTo>
                  <a:lnTo>
                    <a:pt x="91440" y="0"/>
                  </a:lnTo>
                  <a:cubicBezTo>
                    <a:pt x="103823" y="0"/>
                    <a:pt x="114300" y="4763"/>
                    <a:pt x="123825" y="13335"/>
                  </a:cubicBezTo>
                  <a:cubicBezTo>
                    <a:pt x="132398" y="21908"/>
                    <a:pt x="137160" y="33338"/>
                    <a:pt x="137160" y="45720"/>
                  </a:cubicBezTo>
                  <a:lnTo>
                    <a:pt x="137160" y="160973"/>
                  </a:lnTo>
                  <a:lnTo>
                    <a:pt x="91440" y="160973"/>
                  </a:lnTo>
                  <a:lnTo>
                    <a:pt x="91440" y="138113"/>
                  </a:lnTo>
                  <a:cubicBezTo>
                    <a:pt x="89535" y="153353"/>
                    <a:pt x="81915" y="160973"/>
                    <a:pt x="68580" y="160973"/>
                  </a:cubicBezTo>
                  <a:lnTo>
                    <a:pt x="45720" y="160973"/>
                  </a:lnTo>
                  <a:cubicBezTo>
                    <a:pt x="33338" y="160973"/>
                    <a:pt x="21908" y="156210"/>
                    <a:pt x="13335" y="147638"/>
                  </a:cubicBezTo>
                  <a:cubicBezTo>
                    <a:pt x="4763" y="139065"/>
                    <a:pt x="0" y="127635"/>
                    <a:pt x="0" y="115253"/>
                  </a:cubicBezTo>
                  <a:cubicBezTo>
                    <a:pt x="0" y="102870"/>
                    <a:pt x="4763" y="92393"/>
                    <a:pt x="13335" y="82868"/>
                  </a:cubicBezTo>
                  <a:cubicBezTo>
                    <a:pt x="21908" y="73343"/>
                    <a:pt x="33338" y="69533"/>
                    <a:pt x="45720" y="69533"/>
                  </a:cubicBezTo>
                  <a:lnTo>
                    <a:pt x="92392" y="69533"/>
                  </a:lnTo>
                  <a:close/>
                  <a:moveTo>
                    <a:pt x="92392" y="91440"/>
                  </a:moveTo>
                  <a:lnTo>
                    <a:pt x="69533" y="91440"/>
                  </a:lnTo>
                  <a:cubicBezTo>
                    <a:pt x="62865" y="91440"/>
                    <a:pt x="58103" y="93345"/>
                    <a:pt x="53340" y="98108"/>
                  </a:cubicBezTo>
                  <a:cubicBezTo>
                    <a:pt x="48578" y="102870"/>
                    <a:pt x="46673" y="107633"/>
                    <a:pt x="46673" y="114300"/>
                  </a:cubicBezTo>
                  <a:cubicBezTo>
                    <a:pt x="46673" y="120968"/>
                    <a:pt x="48578" y="125730"/>
                    <a:pt x="53340" y="130493"/>
                  </a:cubicBezTo>
                  <a:cubicBezTo>
                    <a:pt x="58103" y="135255"/>
                    <a:pt x="62865" y="137160"/>
                    <a:pt x="69533" y="137160"/>
                  </a:cubicBezTo>
                  <a:cubicBezTo>
                    <a:pt x="76200" y="137160"/>
                    <a:pt x="81915" y="135255"/>
                    <a:pt x="85725" y="130493"/>
                  </a:cubicBezTo>
                  <a:cubicBezTo>
                    <a:pt x="90488" y="125730"/>
                    <a:pt x="92392" y="120015"/>
                    <a:pt x="92392" y="114300"/>
                  </a:cubicBezTo>
                  <a:lnTo>
                    <a:pt x="92392" y="9144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9" name="Freeform 48">
              <a:extLst>
                <a:ext uri="{FF2B5EF4-FFF2-40B4-BE49-F238E27FC236}">
                  <a16:creationId xmlns:a16="http://schemas.microsoft.com/office/drawing/2014/main" id="{26800D95-34E8-5B5F-CACB-B8AEB06EA714}"/>
                </a:ext>
              </a:extLst>
            </p:cNvPr>
            <p:cNvSpPr/>
            <p:nvPr/>
          </p:nvSpPr>
          <p:spPr>
            <a:xfrm>
              <a:off x="2952411" y="375102"/>
              <a:ext cx="232737" cy="524141"/>
            </a:xfrm>
            <a:custGeom>
              <a:avLst/>
              <a:gdLst>
                <a:gd name="connsiteX0" fmla="*/ 22860 w 91439"/>
                <a:gd name="connsiteY0" fmla="*/ 0 h 206692"/>
                <a:gd name="connsiteX1" fmla="*/ 68580 w 91439"/>
                <a:gd name="connsiteY1" fmla="*/ 0 h 206692"/>
                <a:gd name="connsiteX2" fmla="*/ 68580 w 91439"/>
                <a:gd name="connsiteY2" fmla="*/ 45720 h 206692"/>
                <a:gd name="connsiteX3" fmla="*/ 91440 w 91439"/>
                <a:gd name="connsiteY3" fmla="*/ 45720 h 206692"/>
                <a:gd name="connsiteX4" fmla="*/ 91440 w 91439"/>
                <a:gd name="connsiteY4" fmla="*/ 68580 h 206692"/>
                <a:gd name="connsiteX5" fmla="*/ 68580 w 91439"/>
                <a:gd name="connsiteY5" fmla="*/ 68580 h 206692"/>
                <a:gd name="connsiteX6" fmla="*/ 68580 w 91439"/>
                <a:gd name="connsiteY6" fmla="*/ 160972 h 206692"/>
                <a:gd name="connsiteX7" fmla="*/ 76200 w 91439"/>
                <a:gd name="connsiteY7" fmla="*/ 178118 h 206692"/>
                <a:gd name="connsiteX8" fmla="*/ 89535 w 91439"/>
                <a:gd name="connsiteY8" fmla="*/ 183833 h 206692"/>
                <a:gd name="connsiteX9" fmla="*/ 91440 w 91439"/>
                <a:gd name="connsiteY9" fmla="*/ 183833 h 206692"/>
                <a:gd name="connsiteX10" fmla="*/ 91440 w 91439"/>
                <a:gd name="connsiteY10" fmla="*/ 206693 h 206692"/>
                <a:gd name="connsiteX11" fmla="*/ 68580 w 91439"/>
                <a:gd name="connsiteY11" fmla="*/ 206693 h 206692"/>
                <a:gd name="connsiteX12" fmla="*/ 36195 w 91439"/>
                <a:gd name="connsiteY12" fmla="*/ 193358 h 206692"/>
                <a:gd name="connsiteX13" fmla="*/ 22860 w 91439"/>
                <a:gd name="connsiteY13" fmla="*/ 160972 h 206692"/>
                <a:gd name="connsiteX14" fmla="*/ 22860 w 91439"/>
                <a:gd name="connsiteY14" fmla="*/ 68580 h 206692"/>
                <a:gd name="connsiteX15" fmla="*/ 0 w 91439"/>
                <a:gd name="connsiteY15" fmla="*/ 68580 h 206692"/>
                <a:gd name="connsiteX16" fmla="*/ 0 w 91439"/>
                <a:gd name="connsiteY16" fmla="*/ 45720 h 206692"/>
                <a:gd name="connsiteX17" fmla="*/ 22860 w 91439"/>
                <a:gd name="connsiteY17" fmla="*/ 45720 h 206692"/>
                <a:gd name="connsiteX18" fmla="*/ 22860 w 91439"/>
                <a:gd name="connsiteY18" fmla="*/ 0 h 206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439" h="206692">
                  <a:moveTo>
                    <a:pt x="22860" y="0"/>
                  </a:moveTo>
                  <a:lnTo>
                    <a:pt x="68580" y="0"/>
                  </a:lnTo>
                  <a:lnTo>
                    <a:pt x="68580" y="45720"/>
                  </a:lnTo>
                  <a:lnTo>
                    <a:pt x="91440" y="45720"/>
                  </a:lnTo>
                  <a:lnTo>
                    <a:pt x="91440" y="68580"/>
                  </a:lnTo>
                  <a:lnTo>
                    <a:pt x="68580" y="68580"/>
                  </a:lnTo>
                  <a:lnTo>
                    <a:pt x="68580" y="160972"/>
                  </a:lnTo>
                  <a:cubicBezTo>
                    <a:pt x="68580" y="168593"/>
                    <a:pt x="71438" y="174308"/>
                    <a:pt x="76200" y="178118"/>
                  </a:cubicBezTo>
                  <a:cubicBezTo>
                    <a:pt x="80963" y="181928"/>
                    <a:pt x="85725" y="183833"/>
                    <a:pt x="89535" y="183833"/>
                  </a:cubicBezTo>
                  <a:lnTo>
                    <a:pt x="91440" y="183833"/>
                  </a:lnTo>
                  <a:lnTo>
                    <a:pt x="91440" y="206693"/>
                  </a:lnTo>
                  <a:lnTo>
                    <a:pt x="68580" y="206693"/>
                  </a:lnTo>
                  <a:cubicBezTo>
                    <a:pt x="56197" y="206693"/>
                    <a:pt x="45720" y="201930"/>
                    <a:pt x="36195" y="193358"/>
                  </a:cubicBezTo>
                  <a:cubicBezTo>
                    <a:pt x="26670" y="184785"/>
                    <a:pt x="22860" y="173355"/>
                    <a:pt x="22860" y="160972"/>
                  </a:cubicBezTo>
                  <a:lnTo>
                    <a:pt x="22860" y="68580"/>
                  </a:lnTo>
                  <a:lnTo>
                    <a:pt x="0" y="68580"/>
                  </a:lnTo>
                  <a:lnTo>
                    <a:pt x="0" y="45720"/>
                  </a:lnTo>
                  <a:lnTo>
                    <a:pt x="22860" y="45720"/>
                  </a:lnTo>
                  <a:lnTo>
                    <a:pt x="2286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Freeform 49">
              <a:extLst>
                <a:ext uri="{FF2B5EF4-FFF2-40B4-BE49-F238E27FC236}">
                  <a16:creationId xmlns:a16="http://schemas.microsoft.com/office/drawing/2014/main" id="{526CD5C5-FF75-61C1-77B8-E760A2861ACC}"/>
                </a:ext>
              </a:extLst>
            </p:cNvPr>
            <p:cNvSpPr/>
            <p:nvPr/>
          </p:nvSpPr>
          <p:spPr>
            <a:xfrm>
              <a:off x="3301520" y="375102"/>
              <a:ext cx="116370" cy="524141"/>
            </a:xfrm>
            <a:custGeom>
              <a:avLst/>
              <a:gdLst>
                <a:gd name="connsiteX0" fmla="*/ 0 w 45720"/>
                <a:gd name="connsiteY0" fmla="*/ 22860 h 206692"/>
                <a:gd name="connsiteX1" fmla="*/ 0 w 45720"/>
                <a:gd name="connsiteY1" fmla="*/ 0 h 206692"/>
                <a:gd name="connsiteX2" fmla="*/ 45720 w 45720"/>
                <a:gd name="connsiteY2" fmla="*/ 0 h 206692"/>
                <a:gd name="connsiteX3" fmla="*/ 45720 w 45720"/>
                <a:gd name="connsiteY3" fmla="*/ 22860 h 206692"/>
                <a:gd name="connsiteX4" fmla="*/ 0 w 45720"/>
                <a:gd name="connsiteY4" fmla="*/ 22860 h 206692"/>
                <a:gd name="connsiteX5" fmla="*/ 0 w 45720"/>
                <a:gd name="connsiteY5" fmla="*/ 206693 h 206692"/>
                <a:gd name="connsiteX6" fmla="*/ 0 w 45720"/>
                <a:gd name="connsiteY6" fmla="*/ 45720 h 206692"/>
                <a:gd name="connsiteX7" fmla="*/ 45720 w 45720"/>
                <a:gd name="connsiteY7" fmla="*/ 45720 h 206692"/>
                <a:gd name="connsiteX8" fmla="*/ 45720 w 45720"/>
                <a:gd name="connsiteY8" fmla="*/ 206693 h 206692"/>
                <a:gd name="connsiteX9" fmla="*/ 0 w 45720"/>
                <a:gd name="connsiteY9" fmla="*/ 206693 h 206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720" h="206692">
                  <a:moveTo>
                    <a:pt x="0" y="22860"/>
                  </a:moveTo>
                  <a:lnTo>
                    <a:pt x="0" y="0"/>
                  </a:lnTo>
                  <a:lnTo>
                    <a:pt x="45720" y="0"/>
                  </a:lnTo>
                  <a:lnTo>
                    <a:pt x="45720" y="22860"/>
                  </a:lnTo>
                  <a:lnTo>
                    <a:pt x="0" y="22860"/>
                  </a:lnTo>
                  <a:close/>
                  <a:moveTo>
                    <a:pt x="0" y="206693"/>
                  </a:moveTo>
                  <a:lnTo>
                    <a:pt x="0" y="45720"/>
                  </a:lnTo>
                  <a:lnTo>
                    <a:pt x="45720" y="45720"/>
                  </a:lnTo>
                  <a:lnTo>
                    <a:pt x="45720" y="206693"/>
                  </a:lnTo>
                  <a:lnTo>
                    <a:pt x="0" y="206693"/>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Freeform 50">
              <a:extLst>
                <a:ext uri="{FF2B5EF4-FFF2-40B4-BE49-F238E27FC236}">
                  <a16:creationId xmlns:a16="http://schemas.microsoft.com/office/drawing/2014/main" id="{CA9C46EE-DC97-3985-0C75-ED54591F8F2D}"/>
                </a:ext>
              </a:extLst>
            </p:cNvPr>
            <p:cNvSpPr/>
            <p:nvPr/>
          </p:nvSpPr>
          <p:spPr>
            <a:xfrm>
              <a:off x="3536682" y="491041"/>
              <a:ext cx="349109" cy="405785"/>
            </a:xfrm>
            <a:custGeom>
              <a:avLst/>
              <a:gdLst>
                <a:gd name="connsiteX0" fmla="*/ 45720 w 137160"/>
                <a:gd name="connsiteY0" fmla="*/ 0 h 160019"/>
                <a:gd name="connsiteX1" fmla="*/ 91440 w 137160"/>
                <a:gd name="connsiteY1" fmla="*/ 0 h 160019"/>
                <a:gd name="connsiteX2" fmla="*/ 123825 w 137160"/>
                <a:gd name="connsiteY2" fmla="*/ 13335 h 160019"/>
                <a:gd name="connsiteX3" fmla="*/ 137160 w 137160"/>
                <a:gd name="connsiteY3" fmla="*/ 45720 h 160019"/>
                <a:gd name="connsiteX4" fmla="*/ 137160 w 137160"/>
                <a:gd name="connsiteY4" fmla="*/ 114300 h 160019"/>
                <a:gd name="connsiteX5" fmla="*/ 123825 w 137160"/>
                <a:gd name="connsiteY5" fmla="*/ 146685 h 160019"/>
                <a:gd name="connsiteX6" fmla="*/ 91440 w 137160"/>
                <a:gd name="connsiteY6" fmla="*/ 160020 h 160019"/>
                <a:gd name="connsiteX7" fmla="*/ 45720 w 137160"/>
                <a:gd name="connsiteY7" fmla="*/ 160020 h 160019"/>
                <a:gd name="connsiteX8" fmla="*/ 13335 w 137160"/>
                <a:gd name="connsiteY8" fmla="*/ 146685 h 160019"/>
                <a:gd name="connsiteX9" fmla="*/ 0 w 137160"/>
                <a:gd name="connsiteY9" fmla="*/ 114300 h 160019"/>
                <a:gd name="connsiteX10" fmla="*/ 0 w 137160"/>
                <a:gd name="connsiteY10" fmla="*/ 45720 h 160019"/>
                <a:gd name="connsiteX11" fmla="*/ 13335 w 137160"/>
                <a:gd name="connsiteY11" fmla="*/ 13335 h 160019"/>
                <a:gd name="connsiteX12" fmla="*/ 45720 w 137160"/>
                <a:gd name="connsiteY12" fmla="*/ 0 h 160019"/>
                <a:gd name="connsiteX13" fmla="*/ 45720 w 137160"/>
                <a:gd name="connsiteY13" fmla="*/ 45720 h 160019"/>
                <a:gd name="connsiteX14" fmla="*/ 45720 w 137160"/>
                <a:gd name="connsiteY14" fmla="*/ 114300 h 160019"/>
                <a:gd name="connsiteX15" fmla="*/ 52388 w 137160"/>
                <a:gd name="connsiteY15" fmla="*/ 130492 h 160019"/>
                <a:gd name="connsiteX16" fmla="*/ 68580 w 137160"/>
                <a:gd name="connsiteY16" fmla="*/ 137160 h 160019"/>
                <a:gd name="connsiteX17" fmla="*/ 84773 w 137160"/>
                <a:gd name="connsiteY17" fmla="*/ 130492 h 160019"/>
                <a:gd name="connsiteX18" fmla="*/ 91440 w 137160"/>
                <a:gd name="connsiteY18" fmla="*/ 114300 h 160019"/>
                <a:gd name="connsiteX19" fmla="*/ 91440 w 137160"/>
                <a:gd name="connsiteY19" fmla="*/ 45720 h 160019"/>
                <a:gd name="connsiteX20" fmla="*/ 84773 w 137160"/>
                <a:gd name="connsiteY20" fmla="*/ 29527 h 160019"/>
                <a:gd name="connsiteX21" fmla="*/ 68580 w 137160"/>
                <a:gd name="connsiteY21" fmla="*/ 22860 h 160019"/>
                <a:gd name="connsiteX22" fmla="*/ 52388 w 137160"/>
                <a:gd name="connsiteY22" fmla="*/ 29527 h 160019"/>
                <a:gd name="connsiteX23" fmla="*/ 45720 w 137160"/>
                <a:gd name="connsiteY23" fmla="*/ 45720 h 160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7160" h="160019">
                  <a:moveTo>
                    <a:pt x="45720" y="0"/>
                  </a:moveTo>
                  <a:lnTo>
                    <a:pt x="91440" y="0"/>
                  </a:lnTo>
                  <a:cubicBezTo>
                    <a:pt x="103823" y="0"/>
                    <a:pt x="114300" y="4763"/>
                    <a:pt x="123825" y="13335"/>
                  </a:cubicBezTo>
                  <a:cubicBezTo>
                    <a:pt x="132398" y="21907"/>
                    <a:pt x="137160" y="33338"/>
                    <a:pt x="137160" y="45720"/>
                  </a:cubicBezTo>
                  <a:lnTo>
                    <a:pt x="137160" y="114300"/>
                  </a:lnTo>
                  <a:cubicBezTo>
                    <a:pt x="137160" y="126682"/>
                    <a:pt x="132398" y="138113"/>
                    <a:pt x="123825" y="146685"/>
                  </a:cubicBezTo>
                  <a:cubicBezTo>
                    <a:pt x="115253" y="156210"/>
                    <a:pt x="103823" y="160020"/>
                    <a:pt x="91440" y="160020"/>
                  </a:cubicBezTo>
                  <a:lnTo>
                    <a:pt x="45720" y="160020"/>
                  </a:lnTo>
                  <a:cubicBezTo>
                    <a:pt x="33338" y="160020"/>
                    <a:pt x="21908" y="155257"/>
                    <a:pt x="13335" y="146685"/>
                  </a:cubicBezTo>
                  <a:cubicBezTo>
                    <a:pt x="4763" y="138113"/>
                    <a:pt x="0" y="126682"/>
                    <a:pt x="0" y="114300"/>
                  </a:cubicBezTo>
                  <a:lnTo>
                    <a:pt x="0" y="45720"/>
                  </a:lnTo>
                  <a:cubicBezTo>
                    <a:pt x="0" y="33338"/>
                    <a:pt x="4763" y="22860"/>
                    <a:pt x="13335" y="13335"/>
                  </a:cubicBezTo>
                  <a:cubicBezTo>
                    <a:pt x="21908" y="3810"/>
                    <a:pt x="33338" y="0"/>
                    <a:pt x="45720" y="0"/>
                  </a:cubicBezTo>
                  <a:close/>
                  <a:moveTo>
                    <a:pt x="45720" y="45720"/>
                  </a:moveTo>
                  <a:lnTo>
                    <a:pt x="45720" y="114300"/>
                  </a:lnTo>
                  <a:cubicBezTo>
                    <a:pt x="45720" y="120967"/>
                    <a:pt x="47625" y="125730"/>
                    <a:pt x="52388" y="130492"/>
                  </a:cubicBezTo>
                  <a:cubicBezTo>
                    <a:pt x="57150" y="135255"/>
                    <a:pt x="61913" y="137160"/>
                    <a:pt x="68580" y="137160"/>
                  </a:cubicBezTo>
                  <a:cubicBezTo>
                    <a:pt x="75248" y="137160"/>
                    <a:pt x="80963" y="135255"/>
                    <a:pt x="84773" y="130492"/>
                  </a:cubicBezTo>
                  <a:cubicBezTo>
                    <a:pt x="89535" y="125730"/>
                    <a:pt x="91440" y="120015"/>
                    <a:pt x="91440" y="114300"/>
                  </a:cubicBezTo>
                  <a:lnTo>
                    <a:pt x="91440" y="45720"/>
                  </a:lnTo>
                  <a:cubicBezTo>
                    <a:pt x="91440" y="39052"/>
                    <a:pt x="89535" y="34290"/>
                    <a:pt x="84773" y="29527"/>
                  </a:cubicBezTo>
                  <a:cubicBezTo>
                    <a:pt x="80010" y="24765"/>
                    <a:pt x="75248" y="22860"/>
                    <a:pt x="68580" y="22860"/>
                  </a:cubicBezTo>
                  <a:cubicBezTo>
                    <a:pt x="61913" y="22860"/>
                    <a:pt x="57150" y="24765"/>
                    <a:pt x="52388" y="29527"/>
                  </a:cubicBezTo>
                  <a:cubicBezTo>
                    <a:pt x="48578" y="34290"/>
                    <a:pt x="45720" y="40005"/>
                    <a:pt x="45720" y="45720"/>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Freeform 51">
              <a:extLst>
                <a:ext uri="{FF2B5EF4-FFF2-40B4-BE49-F238E27FC236}">
                  <a16:creationId xmlns:a16="http://schemas.microsoft.com/office/drawing/2014/main" id="{F2DAE59F-557D-F870-599F-4D4EF6F75C25}"/>
                </a:ext>
              </a:extLst>
            </p:cNvPr>
            <p:cNvSpPr/>
            <p:nvPr/>
          </p:nvSpPr>
          <p:spPr>
            <a:xfrm>
              <a:off x="4004587" y="491041"/>
              <a:ext cx="351532" cy="408202"/>
            </a:xfrm>
            <a:custGeom>
              <a:avLst/>
              <a:gdLst>
                <a:gd name="connsiteX0" fmla="*/ 0 w 138112"/>
                <a:gd name="connsiteY0" fmla="*/ 160972 h 160972"/>
                <a:gd name="connsiteX1" fmla="*/ 0 w 138112"/>
                <a:gd name="connsiteY1" fmla="*/ 0 h 160972"/>
                <a:gd name="connsiteX2" fmla="*/ 45720 w 138112"/>
                <a:gd name="connsiteY2" fmla="*/ 0 h 160972"/>
                <a:gd name="connsiteX3" fmla="*/ 45720 w 138112"/>
                <a:gd name="connsiteY3" fmla="*/ 22860 h 160972"/>
                <a:gd name="connsiteX4" fmla="*/ 53340 w 138112"/>
                <a:gd name="connsiteY4" fmla="*/ 5715 h 160972"/>
                <a:gd name="connsiteX5" fmla="*/ 69533 w 138112"/>
                <a:gd name="connsiteY5" fmla="*/ 0 h 160972"/>
                <a:gd name="connsiteX6" fmla="*/ 92392 w 138112"/>
                <a:gd name="connsiteY6" fmla="*/ 0 h 160972"/>
                <a:gd name="connsiteX7" fmla="*/ 124778 w 138112"/>
                <a:gd name="connsiteY7" fmla="*/ 13335 h 160972"/>
                <a:gd name="connsiteX8" fmla="*/ 138113 w 138112"/>
                <a:gd name="connsiteY8" fmla="*/ 45720 h 160972"/>
                <a:gd name="connsiteX9" fmla="*/ 138113 w 138112"/>
                <a:gd name="connsiteY9" fmla="*/ 160972 h 160972"/>
                <a:gd name="connsiteX10" fmla="*/ 92392 w 138112"/>
                <a:gd name="connsiteY10" fmla="*/ 160972 h 160972"/>
                <a:gd name="connsiteX11" fmla="*/ 92392 w 138112"/>
                <a:gd name="connsiteY11" fmla="*/ 45720 h 160972"/>
                <a:gd name="connsiteX12" fmla="*/ 85725 w 138112"/>
                <a:gd name="connsiteY12" fmla="*/ 29527 h 160972"/>
                <a:gd name="connsiteX13" fmla="*/ 69533 w 138112"/>
                <a:gd name="connsiteY13" fmla="*/ 22860 h 160972"/>
                <a:gd name="connsiteX14" fmla="*/ 53340 w 138112"/>
                <a:gd name="connsiteY14" fmla="*/ 29527 h 160972"/>
                <a:gd name="connsiteX15" fmla="*/ 46672 w 138112"/>
                <a:gd name="connsiteY15" fmla="*/ 45720 h 160972"/>
                <a:gd name="connsiteX16" fmla="*/ 46672 w 138112"/>
                <a:gd name="connsiteY16" fmla="*/ 160972 h 160972"/>
                <a:gd name="connsiteX17" fmla="*/ 0 w 138112"/>
                <a:gd name="connsiteY17" fmla="*/ 160972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8112" h="160972">
                  <a:moveTo>
                    <a:pt x="0" y="160972"/>
                  </a:moveTo>
                  <a:lnTo>
                    <a:pt x="0" y="0"/>
                  </a:lnTo>
                  <a:lnTo>
                    <a:pt x="45720" y="0"/>
                  </a:lnTo>
                  <a:lnTo>
                    <a:pt x="45720" y="22860"/>
                  </a:lnTo>
                  <a:cubicBezTo>
                    <a:pt x="46672" y="15240"/>
                    <a:pt x="48578" y="9525"/>
                    <a:pt x="53340" y="5715"/>
                  </a:cubicBezTo>
                  <a:cubicBezTo>
                    <a:pt x="57150" y="1905"/>
                    <a:pt x="62865" y="0"/>
                    <a:pt x="69533" y="0"/>
                  </a:cubicBezTo>
                  <a:lnTo>
                    <a:pt x="92392" y="0"/>
                  </a:lnTo>
                  <a:cubicBezTo>
                    <a:pt x="104775" y="0"/>
                    <a:pt x="115253" y="4763"/>
                    <a:pt x="124778" y="13335"/>
                  </a:cubicBezTo>
                  <a:cubicBezTo>
                    <a:pt x="133350" y="21907"/>
                    <a:pt x="138113" y="33338"/>
                    <a:pt x="138113" y="45720"/>
                  </a:cubicBezTo>
                  <a:lnTo>
                    <a:pt x="138113" y="160972"/>
                  </a:lnTo>
                  <a:lnTo>
                    <a:pt x="92392" y="160972"/>
                  </a:lnTo>
                  <a:lnTo>
                    <a:pt x="92392" y="45720"/>
                  </a:lnTo>
                  <a:cubicBezTo>
                    <a:pt x="92392" y="39052"/>
                    <a:pt x="90488" y="34290"/>
                    <a:pt x="85725" y="29527"/>
                  </a:cubicBezTo>
                  <a:cubicBezTo>
                    <a:pt x="80963" y="24765"/>
                    <a:pt x="76200" y="22860"/>
                    <a:pt x="69533" y="22860"/>
                  </a:cubicBezTo>
                  <a:cubicBezTo>
                    <a:pt x="62865" y="22860"/>
                    <a:pt x="58103" y="24765"/>
                    <a:pt x="53340" y="29527"/>
                  </a:cubicBezTo>
                  <a:cubicBezTo>
                    <a:pt x="48578" y="34290"/>
                    <a:pt x="46672" y="39052"/>
                    <a:pt x="46672" y="45720"/>
                  </a:cubicBezTo>
                  <a:lnTo>
                    <a:pt x="46672" y="160972"/>
                  </a:lnTo>
                  <a:lnTo>
                    <a:pt x="0" y="160972"/>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Freeform 52">
              <a:extLst>
                <a:ext uri="{FF2B5EF4-FFF2-40B4-BE49-F238E27FC236}">
                  <a16:creationId xmlns:a16="http://schemas.microsoft.com/office/drawing/2014/main" id="{97087A2E-3DBA-0327-6741-AE206B804336}"/>
                </a:ext>
              </a:extLst>
            </p:cNvPr>
            <p:cNvSpPr/>
            <p:nvPr/>
          </p:nvSpPr>
          <p:spPr>
            <a:xfrm>
              <a:off x="377193" y="1183978"/>
              <a:ext cx="349107" cy="408202"/>
            </a:xfrm>
            <a:custGeom>
              <a:avLst/>
              <a:gdLst>
                <a:gd name="connsiteX0" fmla="*/ 91440 w 137159"/>
                <a:gd name="connsiteY0" fmla="*/ 68580 h 160972"/>
                <a:gd name="connsiteX1" fmla="*/ 91440 w 137159"/>
                <a:gd name="connsiteY1" fmla="*/ 45720 h 160972"/>
                <a:gd name="connsiteX2" fmla="*/ 84772 w 137159"/>
                <a:gd name="connsiteY2" fmla="*/ 29528 h 160972"/>
                <a:gd name="connsiteX3" fmla="*/ 68580 w 137159"/>
                <a:gd name="connsiteY3" fmla="*/ 22860 h 160972"/>
                <a:gd name="connsiteX4" fmla="*/ 45720 w 137159"/>
                <a:gd name="connsiteY4" fmla="*/ 22860 h 160972"/>
                <a:gd name="connsiteX5" fmla="*/ 22860 w 137159"/>
                <a:gd name="connsiteY5" fmla="*/ 45720 h 160972"/>
                <a:gd name="connsiteX6" fmla="*/ 0 w 137159"/>
                <a:gd name="connsiteY6" fmla="*/ 45720 h 160972"/>
                <a:gd name="connsiteX7" fmla="*/ 45720 w 137159"/>
                <a:gd name="connsiteY7" fmla="*/ 0 h 160972"/>
                <a:gd name="connsiteX8" fmla="*/ 91440 w 137159"/>
                <a:gd name="connsiteY8" fmla="*/ 0 h 160972"/>
                <a:gd name="connsiteX9" fmla="*/ 123825 w 137159"/>
                <a:gd name="connsiteY9" fmla="*/ 13335 h 160972"/>
                <a:gd name="connsiteX10" fmla="*/ 137160 w 137159"/>
                <a:gd name="connsiteY10" fmla="*/ 45720 h 160972"/>
                <a:gd name="connsiteX11" fmla="*/ 137160 w 137159"/>
                <a:gd name="connsiteY11" fmla="*/ 160973 h 160972"/>
                <a:gd name="connsiteX12" fmla="*/ 91440 w 137159"/>
                <a:gd name="connsiteY12" fmla="*/ 160973 h 160972"/>
                <a:gd name="connsiteX13" fmla="*/ 91440 w 137159"/>
                <a:gd name="connsiteY13" fmla="*/ 138113 h 160972"/>
                <a:gd name="connsiteX14" fmla="*/ 68580 w 137159"/>
                <a:gd name="connsiteY14" fmla="*/ 160973 h 160972"/>
                <a:gd name="connsiteX15" fmla="*/ 45720 w 137159"/>
                <a:gd name="connsiteY15" fmla="*/ 160973 h 160972"/>
                <a:gd name="connsiteX16" fmla="*/ 13335 w 137159"/>
                <a:gd name="connsiteY16" fmla="*/ 147638 h 160972"/>
                <a:gd name="connsiteX17" fmla="*/ 0 w 137159"/>
                <a:gd name="connsiteY17" fmla="*/ 115253 h 160972"/>
                <a:gd name="connsiteX18" fmla="*/ 13335 w 137159"/>
                <a:gd name="connsiteY18" fmla="*/ 82868 h 160972"/>
                <a:gd name="connsiteX19" fmla="*/ 45720 w 137159"/>
                <a:gd name="connsiteY19" fmla="*/ 69533 h 160972"/>
                <a:gd name="connsiteX20" fmla="*/ 91440 w 137159"/>
                <a:gd name="connsiteY20" fmla="*/ 69533 h 160972"/>
                <a:gd name="connsiteX21" fmla="*/ 91440 w 137159"/>
                <a:gd name="connsiteY21" fmla="*/ 91440 h 160972"/>
                <a:gd name="connsiteX22" fmla="*/ 68580 w 137159"/>
                <a:gd name="connsiteY22" fmla="*/ 91440 h 160972"/>
                <a:gd name="connsiteX23" fmla="*/ 52388 w 137159"/>
                <a:gd name="connsiteY23" fmla="*/ 98108 h 160972"/>
                <a:gd name="connsiteX24" fmla="*/ 45720 w 137159"/>
                <a:gd name="connsiteY24" fmla="*/ 114300 h 160972"/>
                <a:gd name="connsiteX25" fmla="*/ 52388 w 137159"/>
                <a:gd name="connsiteY25" fmla="*/ 130493 h 160972"/>
                <a:gd name="connsiteX26" fmla="*/ 68580 w 137159"/>
                <a:gd name="connsiteY26" fmla="*/ 137160 h 160972"/>
                <a:gd name="connsiteX27" fmla="*/ 84772 w 137159"/>
                <a:gd name="connsiteY27" fmla="*/ 130493 h 160972"/>
                <a:gd name="connsiteX28" fmla="*/ 91440 w 137159"/>
                <a:gd name="connsiteY28" fmla="*/ 114300 h 160972"/>
                <a:gd name="connsiteX29" fmla="*/ 91440 w 137159"/>
                <a:gd name="connsiteY29" fmla="*/ 91440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37159" h="160972">
                  <a:moveTo>
                    <a:pt x="91440" y="68580"/>
                  </a:moveTo>
                  <a:lnTo>
                    <a:pt x="91440" y="45720"/>
                  </a:lnTo>
                  <a:cubicBezTo>
                    <a:pt x="91440" y="39053"/>
                    <a:pt x="89535" y="34290"/>
                    <a:pt x="84772" y="29528"/>
                  </a:cubicBezTo>
                  <a:cubicBezTo>
                    <a:pt x="80010" y="24765"/>
                    <a:pt x="75247" y="22860"/>
                    <a:pt x="68580" y="22860"/>
                  </a:cubicBezTo>
                  <a:lnTo>
                    <a:pt x="45720" y="22860"/>
                  </a:lnTo>
                  <a:cubicBezTo>
                    <a:pt x="32385" y="22860"/>
                    <a:pt x="24765" y="30480"/>
                    <a:pt x="22860" y="45720"/>
                  </a:cubicBezTo>
                  <a:lnTo>
                    <a:pt x="0" y="45720"/>
                  </a:lnTo>
                  <a:cubicBezTo>
                    <a:pt x="3810" y="15240"/>
                    <a:pt x="19050" y="0"/>
                    <a:pt x="45720" y="0"/>
                  </a:cubicBezTo>
                  <a:lnTo>
                    <a:pt x="91440" y="0"/>
                  </a:lnTo>
                  <a:cubicBezTo>
                    <a:pt x="103822" y="0"/>
                    <a:pt x="114300" y="4763"/>
                    <a:pt x="123825" y="13335"/>
                  </a:cubicBezTo>
                  <a:cubicBezTo>
                    <a:pt x="132397" y="21908"/>
                    <a:pt x="137160" y="33338"/>
                    <a:pt x="137160" y="45720"/>
                  </a:cubicBezTo>
                  <a:lnTo>
                    <a:pt x="137160" y="160973"/>
                  </a:lnTo>
                  <a:lnTo>
                    <a:pt x="91440" y="160973"/>
                  </a:lnTo>
                  <a:lnTo>
                    <a:pt x="91440" y="138113"/>
                  </a:lnTo>
                  <a:cubicBezTo>
                    <a:pt x="89535" y="153353"/>
                    <a:pt x="81915" y="160973"/>
                    <a:pt x="68580" y="160973"/>
                  </a:cubicBezTo>
                  <a:lnTo>
                    <a:pt x="45720" y="160973"/>
                  </a:lnTo>
                  <a:cubicBezTo>
                    <a:pt x="33338" y="160973"/>
                    <a:pt x="21908" y="156210"/>
                    <a:pt x="13335" y="147638"/>
                  </a:cubicBezTo>
                  <a:cubicBezTo>
                    <a:pt x="4763" y="139065"/>
                    <a:pt x="0" y="127635"/>
                    <a:pt x="0" y="115253"/>
                  </a:cubicBezTo>
                  <a:cubicBezTo>
                    <a:pt x="0" y="102870"/>
                    <a:pt x="4763" y="92393"/>
                    <a:pt x="13335" y="82868"/>
                  </a:cubicBezTo>
                  <a:cubicBezTo>
                    <a:pt x="21908" y="73343"/>
                    <a:pt x="33338" y="69533"/>
                    <a:pt x="45720" y="69533"/>
                  </a:cubicBezTo>
                  <a:lnTo>
                    <a:pt x="91440" y="69533"/>
                  </a:lnTo>
                  <a:close/>
                  <a:moveTo>
                    <a:pt x="91440" y="91440"/>
                  </a:moveTo>
                  <a:lnTo>
                    <a:pt x="68580" y="91440"/>
                  </a:lnTo>
                  <a:cubicBezTo>
                    <a:pt x="61913" y="91440"/>
                    <a:pt x="57150" y="93345"/>
                    <a:pt x="52388" y="98108"/>
                  </a:cubicBezTo>
                  <a:cubicBezTo>
                    <a:pt x="47625" y="102870"/>
                    <a:pt x="45720" y="107633"/>
                    <a:pt x="45720" y="114300"/>
                  </a:cubicBezTo>
                  <a:cubicBezTo>
                    <a:pt x="45720" y="120968"/>
                    <a:pt x="47625" y="125730"/>
                    <a:pt x="52388" y="130493"/>
                  </a:cubicBezTo>
                  <a:cubicBezTo>
                    <a:pt x="57150" y="135255"/>
                    <a:pt x="61913" y="137160"/>
                    <a:pt x="68580" y="137160"/>
                  </a:cubicBezTo>
                  <a:cubicBezTo>
                    <a:pt x="75247" y="137160"/>
                    <a:pt x="80963" y="135255"/>
                    <a:pt x="84772" y="130493"/>
                  </a:cubicBezTo>
                  <a:cubicBezTo>
                    <a:pt x="89535" y="125730"/>
                    <a:pt x="91440" y="120015"/>
                    <a:pt x="91440" y="114300"/>
                  </a:cubicBezTo>
                  <a:lnTo>
                    <a:pt x="91440" y="9144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40E9C806-9FC5-45F4-6FA3-D8E19D9178CC}"/>
                </a:ext>
              </a:extLst>
            </p:cNvPr>
            <p:cNvSpPr/>
            <p:nvPr/>
          </p:nvSpPr>
          <p:spPr>
            <a:xfrm>
              <a:off x="845098" y="1181564"/>
              <a:ext cx="351532" cy="408202"/>
            </a:xfrm>
            <a:custGeom>
              <a:avLst/>
              <a:gdLst>
                <a:gd name="connsiteX0" fmla="*/ 0 w 138112"/>
                <a:gd name="connsiteY0" fmla="*/ 160972 h 160972"/>
                <a:gd name="connsiteX1" fmla="*/ 0 w 138112"/>
                <a:gd name="connsiteY1" fmla="*/ 0 h 160972"/>
                <a:gd name="connsiteX2" fmla="*/ 45720 w 138112"/>
                <a:gd name="connsiteY2" fmla="*/ 0 h 160972"/>
                <a:gd name="connsiteX3" fmla="*/ 45720 w 138112"/>
                <a:gd name="connsiteY3" fmla="*/ 22860 h 160972"/>
                <a:gd name="connsiteX4" fmla="*/ 53340 w 138112"/>
                <a:gd name="connsiteY4" fmla="*/ 5715 h 160972"/>
                <a:gd name="connsiteX5" fmla="*/ 69532 w 138112"/>
                <a:gd name="connsiteY5" fmla="*/ 0 h 160972"/>
                <a:gd name="connsiteX6" fmla="*/ 92392 w 138112"/>
                <a:gd name="connsiteY6" fmla="*/ 0 h 160972"/>
                <a:gd name="connsiteX7" fmla="*/ 124777 w 138112"/>
                <a:gd name="connsiteY7" fmla="*/ 13335 h 160972"/>
                <a:gd name="connsiteX8" fmla="*/ 138113 w 138112"/>
                <a:gd name="connsiteY8" fmla="*/ 45720 h 160972"/>
                <a:gd name="connsiteX9" fmla="*/ 138113 w 138112"/>
                <a:gd name="connsiteY9" fmla="*/ 160972 h 160972"/>
                <a:gd name="connsiteX10" fmla="*/ 92392 w 138112"/>
                <a:gd name="connsiteY10" fmla="*/ 160972 h 160972"/>
                <a:gd name="connsiteX11" fmla="*/ 92392 w 138112"/>
                <a:gd name="connsiteY11" fmla="*/ 45720 h 160972"/>
                <a:gd name="connsiteX12" fmla="*/ 85725 w 138112"/>
                <a:gd name="connsiteY12" fmla="*/ 29527 h 160972"/>
                <a:gd name="connsiteX13" fmla="*/ 69532 w 138112"/>
                <a:gd name="connsiteY13" fmla="*/ 22860 h 160972"/>
                <a:gd name="connsiteX14" fmla="*/ 53340 w 138112"/>
                <a:gd name="connsiteY14" fmla="*/ 29527 h 160972"/>
                <a:gd name="connsiteX15" fmla="*/ 46672 w 138112"/>
                <a:gd name="connsiteY15" fmla="*/ 45720 h 160972"/>
                <a:gd name="connsiteX16" fmla="*/ 46672 w 138112"/>
                <a:gd name="connsiteY16" fmla="*/ 160972 h 160972"/>
                <a:gd name="connsiteX17" fmla="*/ 0 w 138112"/>
                <a:gd name="connsiteY17" fmla="*/ 160972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8112" h="160972">
                  <a:moveTo>
                    <a:pt x="0" y="160972"/>
                  </a:moveTo>
                  <a:lnTo>
                    <a:pt x="0" y="0"/>
                  </a:lnTo>
                  <a:lnTo>
                    <a:pt x="45720" y="0"/>
                  </a:lnTo>
                  <a:lnTo>
                    <a:pt x="45720" y="22860"/>
                  </a:lnTo>
                  <a:cubicBezTo>
                    <a:pt x="46672" y="15240"/>
                    <a:pt x="48577" y="9525"/>
                    <a:pt x="53340" y="5715"/>
                  </a:cubicBezTo>
                  <a:cubicBezTo>
                    <a:pt x="57150" y="1905"/>
                    <a:pt x="62865" y="0"/>
                    <a:pt x="69532" y="0"/>
                  </a:cubicBezTo>
                  <a:lnTo>
                    <a:pt x="92392" y="0"/>
                  </a:lnTo>
                  <a:cubicBezTo>
                    <a:pt x="104775" y="0"/>
                    <a:pt x="115252" y="4763"/>
                    <a:pt x="124777" y="13335"/>
                  </a:cubicBezTo>
                  <a:cubicBezTo>
                    <a:pt x="133350" y="21907"/>
                    <a:pt x="138113" y="33338"/>
                    <a:pt x="138113" y="45720"/>
                  </a:cubicBezTo>
                  <a:lnTo>
                    <a:pt x="138113" y="160972"/>
                  </a:lnTo>
                  <a:lnTo>
                    <a:pt x="92392" y="160972"/>
                  </a:lnTo>
                  <a:lnTo>
                    <a:pt x="92392" y="45720"/>
                  </a:lnTo>
                  <a:cubicBezTo>
                    <a:pt x="92392" y="39052"/>
                    <a:pt x="90488" y="34290"/>
                    <a:pt x="85725" y="29527"/>
                  </a:cubicBezTo>
                  <a:cubicBezTo>
                    <a:pt x="80963" y="24765"/>
                    <a:pt x="76200" y="22860"/>
                    <a:pt x="69532" y="22860"/>
                  </a:cubicBezTo>
                  <a:cubicBezTo>
                    <a:pt x="62865" y="22860"/>
                    <a:pt x="58102" y="24765"/>
                    <a:pt x="53340" y="29527"/>
                  </a:cubicBezTo>
                  <a:cubicBezTo>
                    <a:pt x="48577" y="34290"/>
                    <a:pt x="46672" y="39052"/>
                    <a:pt x="46672" y="45720"/>
                  </a:cubicBezTo>
                  <a:lnTo>
                    <a:pt x="46672" y="160972"/>
                  </a:lnTo>
                  <a:lnTo>
                    <a:pt x="0" y="160972"/>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5BBCD9AB-0DC3-3CD2-B3E4-2AECA23665A6}"/>
                </a:ext>
              </a:extLst>
            </p:cNvPr>
            <p:cNvSpPr/>
            <p:nvPr/>
          </p:nvSpPr>
          <p:spPr>
            <a:xfrm>
              <a:off x="1315425" y="1068041"/>
              <a:ext cx="349107" cy="521727"/>
            </a:xfrm>
            <a:custGeom>
              <a:avLst/>
              <a:gdLst>
                <a:gd name="connsiteX0" fmla="*/ 137160 w 137159"/>
                <a:gd name="connsiteY0" fmla="*/ 205740 h 205740"/>
                <a:gd name="connsiteX1" fmla="*/ 91440 w 137159"/>
                <a:gd name="connsiteY1" fmla="*/ 205740 h 205740"/>
                <a:gd name="connsiteX2" fmla="*/ 91440 w 137159"/>
                <a:gd name="connsiteY2" fmla="*/ 182880 h 205740"/>
                <a:gd name="connsiteX3" fmla="*/ 68580 w 137159"/>
                <a:gd name="connsiteY3" fmla="*/ 205740 h 205740"/>
                <a:gd name="connsiteX4" fmla="*/ 45720 w 137159"/>
                <a:gd name="connsiteY4" fmla="*/ 205740 h 205740"/>
                <a:gd name="connsiteX5" fmla="*/ 13335 w 137159"/>
                <a:gd name="connsiteY5" fmla="*/ 192405 h 205740"/>
                <a:gd name="connsiteX6" fmla="*/ 0 w 137159"/>
                <a:gd name="connsiteY6" fmla="*/ 160020 h 205740"/>
                <a:gd name="connsiteX7" fmla="*/ 0 w 137159"/>
                <a:gd name="connsiteY7" fmla="*/ 91440 h 205740"/>
                <a:gd name="connsiteX8" fmla="*/ 13335 w 137159"/>
                <a:gd name="connsiteY8" fmla="*/ 59055 h 205740"/>
                <a:gd name="connsiteX9" fmla="*/ 45720 w 137159"/>
                <a:gd name="connsiteY9" fmla="*/ 45720 h 205740"/>
                <a:gd name="connsiteX10" fmla="*/ 91440 w 137159"/>
                <a:gd name="connsiteY10" fmla="*/ 45720 h 205740"/>
                <a:gd name="connsiteX11" fmla="*/ 91440 w 137159"/>
                <a:gd name="connsiteY11" fmla="*/ 0 h 205740"/>
                <a:gd name="connsiteX12" fmla="*/ 137160 w 137159"/>
                <a:gd name="connsiteY12" fmla="*/ 0 h 205740"/>
                <a:gd name="connsiteX13" fmla="*/ 137160 w 137159"/>
                <a:gd name="connsiteY13" fmla="*/ 205740 h 205740"/>
                <a:gd name="connsiteX14" fmla="*/ 91440 w 137159"/>
                <a:gd name="connsiteY14" fmla="*/ 67628 h 205740"/>
                <a:gd name="connsiteX15" fmla="*/ 68580 w 137159"/>
                <a:gd name="connsiteY15" fmla="*/ 67628 h 205740"/>
                <a:gd name="connsiteX16" fmla="*/ 52388 w 137159"/>
                <a:gd name="connsiteY16" fmla="*/ 74295 h 205740"/>
                <a:gd name="connsiteX17" fmla="*/ 45720 w 137159"/>
                <a:gd name="connsiteY17" fmla="*/ 90488 h 205740"/>
                <a:gd name="connsiteX18" fmla="*/ 45720 w 137159"/>
                <a:gd name="connsiteY18" fmla="*/ 159068 h 205740"/>
                <a:gd name="connsiteX19" fmla="*/ 52388 w 137159"/>
                <a:gd name="connsiteY19" fmla="*/ 175260 h 205740"/>
                <a:gd name="connsiteX20" fmla="*/ 68580 w 137159"/>
                <a:gd name="connsiteY20" fmla="*/ 181928 h 205740"/>
                <a:gd name="connsiteX21" fmla="*/ 84772 w 137159"/>
                <a:gd name="connsiteY21" fmla="*/ 175260 h 205740"/>
                <a:gd name="connsiteX22" fmla="*/ 91440 w 137159"/>
                <a:gd name="connsiteY22" fmla="*/ 159068 h 205740"/>
                <a:gd name="connsiteX23" fmla="*/ 91440 w 137159"/>
                <a:gd name="connsiteY23" fmla="*/ 67628 h 205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7159" h="205740">
                  <a:moveTo>
                    <a:pt x="137160" y="205740"/>
                  </a:moveTo>
                  <a:lnTo>
                    <a:pt x="91440" y="205740"/>
                  </a:lnTo>
                  <a:lnTo>
                    <a:pt x="91440" y="182880"/>
                  </a:lnTo>
                  <a:cubicBezTo>
                    <a:pt x="89535" y="198120"/>
                    <a:pt x="81915" y="205740"/>
                    <a:pt x="68580" y="205740"/>
                  </a:cubicBezTo>
                  <a:lnTo>
                    <a:pt x="45720" y="205740"/>
                  </a:lnTo>
                  <a:cubicBezTo>
                    <a:pt x="33338" y="205740"/>
                    <a:pt x="21907" y="200978"/>
                    <a:pt x="13335" y="192405"/>
                  </a:cubicBezTo>
                  <a:cubicBezTo>
                    <a:pt x="4763" y="183832"/>
                    <a:pt x="0" y="172403"/>
                    <a:pt x="0" y="160020"/>
                  </a:cubicBezTo>
                  <a:lnTo>
                    <a:pt x="0" y="91440"/>
                  </a:lnTo>
                  <a:cubicBezTo>
                    <a:pt x="0" y="79057"/>
                    <a:pt x="4763" y="68580"/>
                    <a:pt x="13335" y="59055"/>
                  </a:cubicBezTo>
                  <a:cubicBezTo>
                    <a:pt x="21907" y="49530"/>
                    <a:pt x="33338" y="45720"/>
                    <a:pt x="45720" y="45720"/>
                  </a:cubicBezTo>
                  <a:lnTo>
                    <a:pt x="91440" y="45720"/>
                  </a:lnTo>
                  <a:lnTo>
                    <a:pt x="91440" y="0"/>
                  </a:lnTo>
                  <a:lnTo>
                    <a:pt x="137160" y="0"/>
                  </a:lnTo>
                  <a:lnTo>
                    <a:pt x="137160" y="205740"/>
                  </a:lnTo>
                  <a:close/>
                  <a:moveTo>
                    <a:pt x="91440" y="67628"/>
                  </a:moveTo>
                  <a:lnTo>
                    <a:pt x="68580" y="67628"/>
                  </a:lnTo>
                  <a:cubicBezTo>
                    <a:pt x="61913" y="67628"/>
                    <a:pt x="57150" y="69532"/>
                    <a:pt x="52388" y="74295"/>
                  </a:cubicBezTo>
                  <a:cubicBezTo>
                    <a:pt x="47625" y="79057"/>
                    <a:pt x="45720" y="83820"/>
                    <a:pt x="45720" y="90488"/>
                  </a:cubicBezTo>
                  <a:lnTo>
                    <a:pt x="45720" y="159068"/>
                  </a:lnTo>
                  <a:cubicBezTo>
                    <a:pt x="45720" y="165735"/>
                    <a:pt x="47625" y="170497"/>
                    <a:pt x="52388" y="175260"/>
                  </a:cubicBezTo>
                  <a:cubicBezTo>
                    <a:pt x="57150" y="180022"/>
                    <a:pt x="61913" y="181928"/>
                    <a:pt x="68580" y="181928"/>
                  </a:cubicBezTo>
                  <a:cubicBezTo>
                    <a:pt x="75247" y="181928"/>
                    <a:pt x="80963" y="180022"/>
                    <a:pt x="84772" y="175260"/>
                  </a:cubicBezTo>
                  <a:cubicBezTo>
                    <a:pt x="89535" y="170497"/>
                    <a:pt x="91440" y="164782"/>
                    <a:pt x="91440" y="159068"/>
                  </a:cubicBezTo>
                  <a:lnTo>
                    <a:pt x="91440" y="67628"/>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6" name="Freeform 55">
              <a:extLst>
                <a:ext uri="{FF2B5EF4-FFF2-40B4-BE49-F238E27FC236}">
                  <a16:creationId xmlns:a16="http://schemas.microsoft.com/office/drawing/2014/main" id="{1637671F-5846-8642-3B16-60D993CF1D1B}"/>
                </a:ext>
              </a:extLst>
            </p:cNvPr>
            <p:cNvSpPr/>
            <p:nvPr/>
          </p:nvSpPr>
          <p:spPr>
            <a:xfrm>
              <a:off x="1986974" y="1181564"/>
              <a:ext cx="351532" cy="408202"/>
            </a:xfrm>
            <a:custGeom>
              <a:avLst/>
              <a:gdLst>
                <a:gd name="connsiteX0" fmla="*/ 0 w 138112"/>
                <a:gd name="connsiteY0" fmla="*/ 160972 h 160972"/>
                <a:gd name="connsiteX1" fmla="*/ 0 w 138112"/>
                <a:gd name="connsiteY1" fmla="*/ 0 h 160972"/>
                <a:gd name="connsiteX2" fmla="*/ 45720 w 138112"/>
                <a:gd name="connsiteY2" fmla="*/ 0 h 160972"/>
                <a:gd name="connsiteX3" fmla="*/ 45720 w 138112"/>
                <a:gd name="connsiteY3" fmla="*/ 22860 h 160972"/>
                <a:gd name="connsiteX4" fmla="*/ 53340 w 138112"/>
                <a:gd name="connsiteY4" fmla="*/ 5715 h 160972"/>
                <a:gd name="connsiteX5" fmla="*/ 69533 w 138112"/>
                <a:gd name="connsiteY5" fmla="*/ 0 h 160972"/>
                <a:gd name="connsiteX6" fmla="*/ 92393 w 138112"/>
                <a:gd name="connsiteY6" fmla="*/ 0 h 160972"/>
                <a:gd name="connsiteX7" fmla="*/ 124778 w 138112"/>
                <a:gd name="connsiteY7" fmla="*/ 13335 h 160972"/>
                <a:gd name="connsiteX8" fmla="*/ 138113 w 138112"/>
                <a:gd name="connsiteY8" fmla="*/ 45720 h 160972"/>
                <a:gd name="connsiteX9" fmla="*/ 138113 w 138112"/>
                <a:gd name="connsiteY9" fmla="*/ 160972 h 160972"/>
                <a:gd name="connsiteX10" fmla="*/ 92393 w 138112"/>
                <a:gd name="connsiteY10" fmla="*/ 160972 h 160972"/>
                <a:gd name="connsiteX11" fmla="*/ 92393 w 138112"/>
                <a:gd name="connsiteY11" fmla="*/ 45720 h 160972"/>
                <a:gd name="connsiteX12" fmla="*/ 85725 w 138112"/>
                <a:gd name="connsiteY12" fmla="*/ 29527 h 160972"/>
                <a:gd name="connsiteX13" fmla="*/ 69533 w 138112"/>
                <a:gd name="connsiteY13" fmla="*/ 22860 h 160972"/>
                <a:gd name="connsiteX14" fmla="*/ 53340 w 138112"/>
                <a:gd name="connsiteY14" fmla="*/ 29527 h 160972"/>
                <a:gd name="connsiteX15" fmla="*/ 46673 w 138112"/>
                <a:gd name="connsiteY15" fmla="*/ 45720 h 160972"/>
                <a:gd name="connsiteX16" fmla="*/ 46673 w 138112"/>
                <a:gd name="connsiteY16" fmla="*/ 160972 h 160972"/>
                <a:gd name="connsiteX17" fmla="*/ 0 w 138112"/>
                <a:gd name="connsiteY17" fmla="*/ 160972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8112" h="160972">
                  <a:moveTo>
                    <a:pt x="0" y="160972"/>
                  </a:moveTo>
                  <a:lnTo>
                    <a:pt x="0" y="0"/>
                  </a:lnTo>
                  <a:lnTo>
                    <a:pt x="45720" y="0"/>
                  </a:lnTo>
                  <a:lnTo>
                    <a:pt x="45720" y="22860"/>
                  </a:lnTo>
                  <a:cubicBezTo>
                    <a:pt x="46673" y="15240"/>
                    <a:pt x="48578" y="9525"/>
                    <a:pt x="53340" y="5715"/>
                  </a:cubicBezTo>
                  <a:cubicBezTo>
                    <a:pt x="57150" y="1905"/>
                    <a:pt x="62865" y="0"/>
                    <a:pt x="69533" y="0"/>
                  </a:cubicBezTo>
                  <a:lnTo>
                    <a:pt x="92393" y="0"/>
                  </a:lnTo>
                  <a:cubicBezTo>
                    <a:pt x="104775" y="0"/>
                    <a:pt x="115253" y="4763"/>
                    <a:pt x="124778" y="13335"/>
                  </a:cubicBezTo>
                  <a:cubicBezTo>
                    <a:pt x="133350" y="21907"/>
                    <a:pt x="138113" y="33338"/>
                    <a:pt x="138113" y="45720"/>
                  </a:cubicBezTo>
                  <a:lnTo>
                    <a:pt x="138113" y="160972"/>
                  </a:lnTo>
                  <a:lnTo>
                    <a:pt x="92393" y="160972"/>
                  </a:lnTo>
                  <a:lnTo>
                    <a:pt x="92393" y="45720"/>
                  </a:lnTo>
                  <a:cubicBezTo>
                    <a:pt x="92393" y="39052"/>
                    <a:pt x="90488" y="34290"/>
                    <a:pt x="85725" y="29527"/>
                  </a:cubicBezTo>
                  <a:cubicBezTo>
                    <a:pt x="80963" y="24765"/>
                    <a:pt x="76200" y="22860"/>
                    <a:pt x="69533" y="22860"/>
                  </a:cubicBezTo>
                  <a:cubicBezTo>
                    <a:pt x="62865" y="22860"/>
                    <a:pt x="58103" y="24765"/>
                    <a:pt x="53340" y="29527"/>
                  </a:cubicBezTo>
                  <a:cubicBezTo>
                    <a:pt x="48578" y="34290"/>
                    <a:pt x="46673" y="39052"/>
                    <a:pt x="46673" y="45720"/>
                  </a:cubicBezTo>
                  <a:lnTo>
                    <a:pt x="46673" y="160972"/>
                  </a:lnTo>
                  <a:lnTo>
                    <a:pt x="0" y="160972"/>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7" name="Freeform 56">
              <a:extLst>
                <a:ext uri="{FF2B5EF4-FFF2-40B4-BE49-F238E27FC236}">
                  <a16:creationId xmlns:a16="http://schemas.microsoft.com/office/drawing/2014/main" id="{E161F0FD-3016-BAAF-E973-78F191F9878D}"/>
                </a:ext>
              </a:extLst>
            </p:cNvPr>
            <p:cNvSpPr/>
            <p:nvPr/>
          </p:nvSpPr>
          <p:spPr>
            <a:xfrm>
              <a:off x="2454879" y="1183978"/>
              <a:ext cx="351532" cy="405787"/>
            </a:xfrm>
            <a:custGeom>
              <a:avLst/>
              <a:gdLst>
                <a:gd name="connsiteX0" fmla="*/ 138113 w 138112"/>
                <a:gd name="connsiteY0" fmla="*/ 91440 h 160020"/>
                <a:gd name="connsiteX1" fmla="*/ 45720 w 138112"/>
                <a:gd name="connsiteY1" fmla="*/ 91440 h 160020"/>
                <a:gd name="connsiteX2" fmla="*/ 45720 w 138112"/>
                <a:gd name="connsiteY2" fmla="*/ 114300 h 160020"/>
                <a:gd name="connsiteX3" fmla="*/ 52388 w 138112"/>
                <a:gd name="connsiteY3" fmla="*/ 130493 h 160020"/>
                <a:gd name="connsiteX4" fmla="*/ 68580 w 138112"/>
                <a:gd name="connsiteY4" fmla="*/ 137160 h 160020"/>
                <a:gd name="connsiteX5" fmla="*/ 91440 w 138112"/>
                <a:gd name="connsiteY5" fmla="*/ 137160 h 160020"/>
                <a:gd name="connsiteX6" fmla="*/ 114300 w 138112"/>
                <a:gd name="connsiteY6" fmla="*/ 114300 h 160020"/>
                <a:gd name="connsiteX7" fmla="*/ 137160 w 138112"/>
                <a:gd name="connsiteY7" fmla="*/ 114300 h 160020"/>
                <a:gd name="connsiteX8" fmla="*/ 91440 w 138112"/>
                <a:gd name="connsiteY8" fmla="*/ 160020 h 160020"/>
                <a:gd name="connsiteX9" fmla="*/ 45720 w 138112"/>
                <a:gd name="connsiteY9" fmla="*/ 160020 h 160020"/>
                <a:gd name="connsiteX10" fmla="*/ 13335 w 138112"/>
                <a:gd name="connsiteY10" fmla="*/ 146685 h 160020"/>
                <a:gd name="connsiteX11" fmla="*/ 0 w 138112"/>
                <a:gd name="connsiteY11" fmla="*/ 114300 h 160020"/>
                <a:gd name="connsiteX12" fmla="*/ 0 w 138112"/>
                <a:gd name="connsiteY12" fmla="*/ 45720 h 160020"/>
                <a:gd name="connsiteX13" fmla="*/ 13335 w 138112"/>
                <a:gd name="connsiteY13" fmla="*/ 13335 h 160020"/>
                <a:gd name="connsiteX14" fmla="*/ 45720 w 138112"/>
                <a:gd name="connsiteY14" fmla="*/ 0 h 160020"/>
                <a:gd name="connsiteX15" fmla="*/ 91440 w 138112"/>
                <a:gd name="connsiteY15" fmla="*/ 0 h 160020"/>
                <a:gd name="connsiteX16" fmla="*/ 123825 w 138112"/>
                <a:gd name="connsiteY16" fmla="*/ 13335 h 160020"/>
                <a:gd name="connsiteX17" fmla="*/ 137160 w 138112"/>
                <a:gd name="connsiteY17" fmla="*/ 45720 h 160020"/>
                <a:gd name="connsiteX18" fmla="*/ 137160 w 138112"/>
                <a:gd name="connsiteY18" fmla="*/ 91440 h 160020"/>
                <a:gd name="connsiteX19" fmla="*/ 45720 w 138112"/>
                <a:gd name="connsiteY19" fmla="*/ 68580 h 160020"/>
                <a:gd name="connsiteX20" fmla="*/ 91440 w 138112"/>
                <a:gd name="connsiteY20" fmla="*/ 68580 h 160020"/>
                <a:gd name="connsiteX21" fmla="*/ 91440 w 138112"/>
                <a:gd name="connsiteY21" fmla="*/ 45720 h 160020"/>
                <a:gd name="connsiteX22" fmla="*/ 84772 w 138112"/>
                <a:gd name="connsiteY22" fmla="*/ 29528 h 160020"/>
                <a:gd name="connsiteX23" fmla="*/ 68580 w 138112"/>
                <a:gd name="connsiteY23" fmla="*/ 22860 h 160020"/>
                <a:gd name="connsiteX24" fmla="*/ 52388 w 138112"/>
                <a:gd name="connsiteY24" fmla="*/ 29528 h 160020"/>
                <a:gd name="connsiteX25" fmla="*/ 45720 w 138112"/>
                <a:gd name="connsiteY25" fmla="*/ 45720 h 160020"/>
                <a:gd name="connsiteX26" fmla="*/ 45720 w 138112"/>
                <a:gd name="connsiteY26" fmla="*/ 68580 h 16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38112" h="160020">
                  <a:moveTo>
                    <a:pt x="138113" y="91440"/>
                  </a:moveTo>
                  <a:lnTo>
                    <a:pt x="45720" y="91440"/>
                  </a:lnTo>
                  <a:lnTo>
                    <a:pt x="45720" y="114300"/>
                  </a:lnTo>
                  <a:cubicBezTo>
                    <a:pt x="45720" y="120968"/>
                    <a:pt x="47625" y="125730"/>
                    <a:pt x="52388" y="130493"/>
                  </a:cubicBezTo>
                  <a:cubicBezTo>
                    <a:pt x="57150" y="135255"/>
                    <a:pt x="61913" y="137160"/>
                    <a:pt x="68580" y="137160"/>
                  </a:cubicBezTo>
                  <a:lnTo>
                    <a:pt x="91440" y="137160"/>
                  </a:lnTo>
                  <a:cubicBezTo>
                    <a:pt x="106680" y="137160"/>
                    <a:pt x="114300" y="129540"/>
                    <a:pt x="114300" y="114300"/>
                  </a:cubicBezTo>
                  <a:lnTo>
                    <a:pt x="137160" y="114300"/>
                  </a:lnTo>
                  <a:cubicBezTo>
                    <a:pt x="133350" y="144780"/>
                    <a:pt x="118110" y="160020"/>
                    <a:pt x="91440" y="160020"/>
                  </a:cubicBezTo>
                  <a:lnTo>
                    <a:pt x="45720" y="160020"/>
                  </a:lnTo>
                  <a:cubicBezTo>
                    <a:pt x="33338" y="160020"/>
                    <a:pt x="21907" y="155258"/>
                    <a:pt x="13335" y="146685"/>
                  </a:cubicBezTo>
                  <a:cubicBezTo>
                    <a:pt x="4763" y="138113"/>
                    <a:pt x="0" y="126683"/>
                    <a:pt x="0" y="114300"/>
                  </a:cubicBezTo>
                  <a:lnTo>
                    <a:pt x="0" y="45720"/>
                  </a:lnTo>
                  <a:cubicBezTo>
                    <a:pt x="0" y="33338"/>
                    <a:pt x="4763" y="22860"/>
                    <a:pt x="13335" y="13335"/>
                  </a:cubicBezTo>
                  <a:cubicBezTo>
                    <a:pt x="21907" y="3810"/>
                    <a:pt x="33338" y="0"/>
                    <a:pt x="45720" y="0"/>
                  </a:cubicBezTo>
                  <a:lnTo>
                    <a:pt x="91440" y="0"/>
                  </a:lnTo>
                  <a:cubicBezTo>
                    <a:pt x="103822" y="0"/>
                    <a:pt x="114300" y="4763"/>
                    <a:pt x="123825" y="13335"/>
                  </a:cubicBezTo>
                  <a:cubicBezTo>
                    <a:pt x="132397" y="21908"/>
                    <a:pt x="137160" y="33338"/>
                    <a:pt x="137160" y="45720"/>
                  </a:cubicBezTo>
                  <a:lnTo>
                    <a:pt x="137160" y="91440"/>
                  </a:lnTo>
                  <a:close/>
                  <a:moveTo>
                    <a:pt x="45720" y="68580"/>
                  </a:moveTo>
                  <a:lnTo>
                    <a:pt x="91440" y="68580"/>
                  </a:lnTo>
                  <a:lnTo>
                    <a:pt x="91440" y="45720"/>
                  </a:lnTo>
                  <a:cubicBezTo>
                    <a:pt x="91440" y="39053"/>
                    <a:pt x="89535" y="34290"/>
                    <a:pt x="84772" y="29528"/>
                  </a:cubicBezTo>
                  <a:cubicBezTo>
                    <a:pt x="80010" y="24765"/>
                    <a:pt x="75247" y="22860"/>
                    <a:pt x="68580" y="22860"/>
                  </a:cubicBezTo>
                  <a:cubicBezTo>
                    <a:pt x="61913" y="22860"/>
                    <a:pt x="57150" y="24765"/>
                    <a:pt x="52388" y="29528"/>
                  </a:cubicBezTo>
                  <a:cubicBezTo>
                    <a:pt x="47625" y="34290"/>
                    <a:pt x="45720" y="39053"/>
                    <a:pt x="45720" y="45720"/>
                  </a:cubicBezTo>
                  <a:lnTo>
                    <a:pt x="45720" y="6858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8" name="Freeform 57">
              <a:extLst>
                <a:ext uri="{FF2B5EF4-FFF2-40B4-BE49-F238E27FC236}">
                  <a16:creationId xmlns:a16="http://schemas.microsoft.com/office/drawing/2014/main" id="{C594CE22-64FB-2AF8-4CBE-D979BFDB83F6}"/>
                </a:ext>
              </a:extLst>
            </p:cNvPr>
            <p:cNvSpPr/>
            <p:nvPr/>
          </p:nvSpPr>
          <p:spPr>
            <a:xfrm>
              <a:off x="2922781" y="1183978"/>
              <a:ext cx="349107" cy="405787"/>
            </a:xfrm>
            <a:custGeom>
              <a:avLst/>
              <a:gdLst>
                <a:gd name="connsiteX0" fmla="*/ 0 w 137159"/>
                <a:gd name="connsiteY0" fmla="*/ 160020 h 160020"/>
                <a:gd name="connsiteX1" fmla="*/ 0 w 137159"/>
                <a:gd name="connsiteY1" fmla="*/ 125730 h 160020"/>
                <a:gd name="connsiteX2" fmla="*/ 11430 w 137159"/>
                <a:gd name="connsiteY2" fmla="*/ 94298 h 160020"/>
                <a:gd name="connsiteX3" fmla="*/ 45720 w 137159"/>
                <a:gd name="connsiteY3" fmla="*/ 80010 h 160020"/>
                <a:gd name="connsiteX4" fmla="*/ 11430 w 137159"/>
                <a:gd name="connsiteY4" fmla="*/ 65723 h 160020"/>
                <a:gd name="connsiteX5" fmla="*/ 0 w 137159"/>
                <a:gd name="connsiteY5" fmla="*/ 34290 h 160020"/>
                <a:gd name="connsiteX6" fmla="*/ 0 w 137159"/>
                <a:gd name="connsiteY6" fmla="*/ 0 h 160020"/>
                <a:gd name="connsiteX7" fmla="*/ 45720 w 137159"/>
                <a:gd name="connsiteY7" fmla="*/ 0 h 160020"/>
                <a:gd name="connsiteX8" fmla="*/ 45720 w 137159"/>
                <a:gd name="connsiteY8" fmla="*/ 45720 h 160020"/>
                <a:gd name="connsiteX9" fmla="*/ 52388 w 137159"/>
                <a:gd name="connsiteY9" fmla="*/ 61913 h 160020"/>
                <a:gd name="connsiteX10" fmla="*/ 68580 w 137159"/>
                <a:gd name="connsiteY10" fmla="*/ 68580 h 160020"/>
                <a:gd name="connsiteX11" fmla="*/ 84772 w 137159"/>
                <a:gd name="connsiteY11" fmla="*/ 61913 h 160020"/>
                <a:gd name="connsiteX12" fmla="*/ 91440 w 137159"/>
                <a:gd name="connsiteY12" fmla="*/ 45720 h 160020"/>
                <a:gd name="connsiteX13" fmla="*/ 91440 w 137159"/>
                <a:gd name="connsiteY13" fmla="*/ 0 h 160020"/>
                <a:gd name="connsiteX14" fmla="*/ 137160 w 137159"/>
                <a:gd name="connsiteY14" fmla="*/ 0 h 160020"/>
                <a:gd name="connsiteX15" fmla="*/ 137160 w 137159"/>
                <a:gd name="connsiteY15" fmla="*/ 34290 h 160020"/>
                <a:gd name="connsiteX16" fmla="*/ 125730 w 137159"/>
                <a:gd name="connsiteY16" fmla="*/ 65723 h 160020"/>
                <a:gd name="connsiteX17" fmla="*/ 91440 w 137159"/>
                <a:gd name="connsiteY17" fmla="*/ 80010 h 160020"/>
                <a:gd name="connsiteX18" fmla="*/ 125730 w 137159"/>
                <a:gd name="connsiteY18" fmla="*/ 94298 h 160020"/>
                <a:gd name="connsiteX19" fmla="*/ 137160 w 137159"/>
                <a:gd name="connsiteY19" fmla="*/ 125730 h 160020"/>
                <a:gd name="connsiteX20" fmla="*/ 137160 w 137159"/>
                <a:gd name="connsiteY20" fmla="*/ 160020 h 160020"/>
                <a:gd name="connsiteX21" fmla="*/ 91440 w 137159"/>
                <a:gd name="connsiteY21" fmla="*/ 160020 h 160020"/>
                <a:gd name="connsiteX22" fmla="*/ 91440 w 137159"/>
                <a:gd name="connsiteY22" fmla="*/ 114300 h 160020"/>
                <a:gd name="connsiteX23" fmla="*/ 84772 w 137159"/>
                <a:gd name="connsiteY23" fmla="*/ 98108 h 160020"/>
                <a:gd name="connsiteX24" fmla="*/ 68580 w 137159"/>
                <a:gd name="connsiteY24" fmla="*/ 91440 h 160020"/>
                <a:gd name="connsiteX25" fmla="*/ 52388 w 137159"/>
                <a:gd name="connsiteY25" fmla="*/ 98108 h 160020"/>
                <a:gd name="connsiteX26" fmla="*/ 45720 w 137159"/>
                <a:gd name="connsiteY26" fmla="*/ 114300 h 160020"/>
                <a:gd name="connsiteX27" fmla="*/ 45720 w 137159"/>
                <a:gd name="connsiteY27" fmla="*/ 160020 h 160020"/>
                <a:gd name="connsiteX28" fmla="*/ 0 w 137159"/>
                <a:gd name="connsiteY28" fmla="*/ 160020 h 16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37159" h="160020">
                  <a:moveTo>
                    <a:pt x="0" y="160020"/>
                  </a:moveTo>
                  <a:lnTo>
                    <a:pt x="0" y="125730"/>
                  </a:lnTo>
                  <a:cubicBezTo>
                    <a:pt x="0" y="112395"/>
                    <a:pt x="3810" y="101918"/>
                    <a:pt x="11430" y="94298"/>
                  </a:cubicBezTo>
                  <a:cubicBezTo>
                    <a:pt x="19050" y="86678"/>
                    <a:pt x="30480" y="81915"/>
                    <a:pt x="45720" y="80010"/>
                  </a:cubicBezTo>
                  <a:cubicBezTo>
                    <a:pt x="30480" y="78105"/>
                    <a:pt x="19050" y="73343"/>
                    <a:pt x="11430" y="65723"/>
                  </a:cubicBezTo>
                  <a:cubicBezTo>
                    <a:pt x="3810" y="58103"/>
                    <a:pt x="0" y="47625"/>
                    <a:pt x="0" y="34290"/>
                  </a:cubicBezTo>
                  <a:lnTo>
                    <a:pt x="0" y="0"/>
                  </a:lnTo>
                  <a:lnTo>
                    <a:pt x="45720" y="0"/>
                  </a:lnTo>
                  <a:lnTo>
                    <a:pt x="45720" y="45720"/>
                  </a:lnTo>
                  <a:cubicBezTo>
                    <a:pt x="45720" y="52388"/>
                    <a:pt x="47625" y="58103"/>
                    <a:pt x="52388" y="61913"/>
                  </a:cubicBezTo>
                  <a:cubicBezTo>
                    <a:pt x="57150" y="66675"/>
                    <a:pt x="61913" y="68580"/>
                    <a:pt x="68580" y="68580"/>
                  </a:cubicBezTo>
                  <a:cubicBezTo>
                    <a:pt x="75247" y="68580"/>
                    <a:pt x="80963" y="66675"/>
                    <a:pt x="84772" y="61913"/>
                  </a:cubicBezTo>
                  <a:cubicBezTo>
                    <a:pt x="89535" y="57150"/>
                    <a:pt x="91440" y="52388"/>
                    <a:pt x="91440" y="45720"/>
                  </a:cubicBezTo>
                  <a:lnTo>
                    <a:pt x="91440" y="0"/>
                  </a:lnTo>
                  <a:lnTo>
                    <a:pt x="137160" y="0"/>
                  </a:lnTo>
                  <a:lnTo>
                    <a:pt x="137160" y="34290"/>
                  </a:lnTo>
                  <a:cubicBezTo>
                    <a:pt x="137160" y="47625"/>
                    <a:pt x="133350" y="58103"/>
                    <a:pt x="125730" y="65723"/>
                  </a:cubicBezTo>
                  <a:cubicBezTo>
                    <a:pt x="118110" y="73343"/>
                    <a:pt x="106680" y="78105"/>
                    <a:pt x="91440" y="80010"/>
                  </a:cubicBezTo>
                  <a:cubicBezTo>
                    <a:pt x="106680" y="81915"/>
                    <a:pt x="118110" y="86678"/>
                    <a:pt x="125730" y="94298"/>
                  </a:cubicBezTo>
                  <a:cubicBezTo>
                    <a:pt x="133350" y="101918"/>
                    <a:pt x="137160" y="112395"/>
                    <a:pt x="137160" y="125730"/>
                  </a:cubicBezTo>
                  <a:lnTo>
                    <a:pt x="137160" y="160020"/>
                  </a:lnTo>
                  <a:lnTo>
                    <a:pt x="91440" y="160020"/>
                  </a:lnTo>
                  <a:lnTo>
                    <a:pt x="91440" y="114300"/>
                  </a:lnTo>
                  <a:cubicBezTo>
                    <a:pt x="91440" y="107633"/>
                    <a:pt x="89535" y="102870"/>
                    <a:pt x="84772" y="98108"/>
                  </a:cubicBezTo>
                  <a:cubicBezTo>
                    <a:pt x="80010" y="93345"/>
                    <a:pt x="75247" y="91440"/>
                    <a:pt x="68580" y="91440"/>
                  </a:cubicBezTo>
                  <a:cubicBezTo>
                    <a:pt x="61913" y="91440"/>
                    <a:pt x="57150" y="93345"/>
                    <a:pt x="52388" y="98108"/>
                  </a:cubicBezTo>
                  <a:cubicBezTo>
                    <a:pt x="47625" y="102870"/>
                    <a:pt x="45720" y="107633"/>
                    <a:pt x="45720" y="114300"/>
                  </a:cubicBezTo>
                  <a:lnTo>
                    <a:pt x="45720" y="160020"/>
                  </a:lnTo>
                  <a:lnTo>
                    <a:pt x="0" y="16002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Freeform 58">
              <a:extLst>
                <a:ext uri="{FF2B5EF4-FFF2-40B4-BE49-F238E27FC236}">
                  <a16:creationId xmlns:a16="http://schemas.microsoft.com/office/drawing/2014/main" id="{85A8AAAE-3894-8D59-D27D-BE69CF659E00}"/>
                </a:ext>
              </a:extLst>
            </p:cNvPr>
            <p:cNvSpPr/>
            <p:nvPr/>
          </p:nvSpPr>
          <p:spPr>
            <a:xfrm>
              <a:off x="3393109" y="1065625"/>
              <a:ext cx="232739" cy="524141"/>
            </a:xfrm>
            <a:custGeom>
              <a:avLst/>
              <a:gdLst>
                <a:gd name="connsiteX0" fmla="*/ 22860 w 91440"/>
                <a:gd name="connsiteY0" fmla="*/ 0 h 206692"/>
                <a:gd name="connsiteX1" fmla="*/ 68580 w 91440"/>
                <a:gd name="connsiteY1" fmla="*/ 0 h 206692"/>
                <a:gd name="connsiteX2" fmla="*/ 68580 w 91440"/>
                <a:gd name="connsiteY2" fmla="*/ 45720 h 206692"/>
                <a:gd name="connsiteX3" fmla="*/ 91440 w 91440"/>
                <a:gd name="connsiteY3" fmla="*/ 45720 h 206692"/>
                <a:gd name="connsiteX4" fmla="*/ 91440 w 91440"/>
                <a:gd name="connsiteY4" fmla="*/ 68580 h 206692"/>
                <a:gd name="connsiteX5" fmla="*/ 68580 w 91440"/>
                <a:gd name="connsiteY5" fmla="*/ 68580 h 206692"/>
                <a:gd name="connsiteX6" fmla="*/ 68580 w 91440"/>
                <a:gd name="connsiteY6" fmla="*/ 160972 h 206692"/>
                <a:gd name="connsiteX7" fmla="*/ 76200 w 91440"/>
                <a:gd name="connsiteY7" fmla="*/ 178118 h 206692"/>
                <a:gd name="connsiteX8" fmla="*/ 89535 w 91440"/>
                <a:gd name="connsiteY8" fmla="*/ 183833 h 206692"/>
                <a:gd name="connsiteX9" fmla="*/ 91440 w 91440"/>
                <a:gd name="connsiteY9" fmla="*/ 183833 h 206692"/>
                <a:gd name="connsiteX10" fmla="*/ 91440 w 91440"/>
                <a:gd name="connsiteY10" fmla="*/ 206693 h 206692"/>
                <a:gd name="connsiteX11" fmla="*/ 68580 w 91440"/>
                <a:gd name="connsiteY11" fmla="*/ 206693 h 206692"/>
                <a:gd name="connsiteX12" fmla="*/ 36195 w 91440"/>
                <a:gd name="connsiteY12" fmla="*/ 193358 h 206692"/>
                <a:gd name="connsiteX13" fmla="*/ 22860 w 91440"/>
                <a:gd name="connsiteY13" fmla="*/ 160972 h 206692"/>
                <a:gd name="connsiteX14" fmla="*/ 22860 w 91440"/>
                <a:gd name="connsiteY14" fmla="*/ 68580 h 206692"/>
                <a:gd name="connsiteX15" fmla="*/ 0 w 91440"/>
                <a:gd name="connsiteY15" fmla="*/ 68580 h 206692"/>
                <a:gd name="connsiteX16" fmla="*/ 0 w 91440"/>
                <a:gd name="connsiteY16" fmla="*/ 45720 h 206692"/>
                <a:gd name="connsiteX17" fmla="*/ 22860 w 91440"/>
                <a:gd name="connsiteY17" fmla="*/ 45720 h 206692"/>
                <a:gd name="connsiteX18" fmla="*/ 22860 w 91440"/>
                <a:gd name="connsiteY18" fmla="*/ 0 h 206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440" h="206692">
                  <a:moveTo>
                    <a:pt x="22860" y="0"/>
                  </a:moveTo>
                  <a:lnTo>
                    <a:pt x="68580" y="0"/>
                  </a:lnTo>
                  <a:lnTo>
                    <a:pt x="68580" y="45720"/>
                  </a:lnTo>
                  <a:lnTo>
                    <a:pt x="91440" y="45720"/>
                  </a:lnTo>
                  <a:lnTo>
                    <a:pt x="91440" y="68580"/>
                  </a:lnTo>
                  <a:lnTo>
                    <a:pt x="68580" y="68580"/>
                  </a:lnTo>
                  <a:lnTo>
                    <a:pt x="68580" y="160972"/>
                  </a:lnTo>
                  <a:cubicBezTo>
                    <a:pt x="68580" y="168593"/>
                    <a:pt x="71438" y="174308"/>
                    <a:pt x="76200" y="178118"/>
                  </a:cubicBezTo>
                  <a:cubicBezTo>
                    <a:pt x="80963" y="181928"/>
                    <a:pt x="85725" y="183833"/>
                    <a:pt x="89535" y="183833"/>
                  </a:cubicBezTo>
                  <a:lnTo>
                    <a:pt x="91440" y="183833"/>
                  </a:lnTo>
                  <a:lnTo>
                    <a:pt x="91440" y="206693"/>
                  </a:lnTo>
                  <a:lnTo>
                    <a:pt x="68580" y="206693"/>
                  </a:lnTo>
                  <a:cubicBezTo>
                    <a:pt x="56198" y="206693"/>
                    <a:pt x="45720" y="201930"/>
                    <a:pt x="36195" y="193358"/>
                  </a:cubicBezTo>
                  <a:cubicBezTo>
                    <a:pt x="26670" y="184785"/>
                    <a:pt x="22860" y="173355"/>
                    <a:pt x="22860" y="160972"/>
                  </a:cubicBezTo>
                  <a:lnTo>
                    <a:pt x="22860" y="68580"/>
                  </a:lnTo>
                  <a:lnTo>
                    <a:pt x="0" y="68580"/>
                  </a:lnTo>
                  <a:lnTo>
                    <a:pt x="0" y="45720"/>
                  </a:lnTo>
                  <a:lnTo>
                    <a:pt x="22860" y="45720"/>
                  </a:lnTo>
                  <a:lnTo>
                    <a:pt x="2286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0" name="Freeform 59">
              <a:extLst>
                <a:ext uri="{FF2B5EF4-FFF2-40B4-BE49-F238E27FC236}">
                  <a16:creationId xmlns:a16="http://schemas.microsoft.com/office/drawing/2014/main" id="{80D094FF-FBA9-84F1-BB92-E4038CB742DB}"/>
                </a:ext>
              </a:extLst>
            </p:cNvPr>
            <p:cNvSpPr/>
            <p:nvPr/>
          </p:nvSpPr>
          <p:spPr>
            <a:xfrm>
              <a:off x="3977380" y="1181564"/>
              <a:ext cx="290924" cy="408202"/>
            </a:xfrm>
            <a:custGeom>
              <a:avLst/>
              <a:gdLst>
                <a:gd name="connsiteX0" fmla="*/ 114300 w 114300"/>
                <a:gd name="connsiteY0" fmla="*/ 45720 h 160972"/>
                <a:gd name="connsiteX1" fmla="*/ 91440 w 114300"/>
                <a:gd name="connsiteY1" fmla="*/ 45720 h 160972"/>
                <a:gd name="connsiteX2" fmla="*/ 69533 w 114300"/>
                <a:gd name="connsiteY2" fmla="*/ 22860 h 160972"/>
                <a:gd name="connsiteX3" fmla="*/ 51435 w 114300"/>
                <a:gd name="connsiteY3" fmla="*/ 27622 h 160972"/>
                <a:gd name="connsiteX4" fmla="*/ 45720 w 114300"/>
                <a:gd name="connsiteY4" fmla="*/ 41910 h 160972"/>
                <a:gd name="connsiteX5" fmla="*/ 79058 w 114300"/>
                <a:gd name="connsiteY5" fmla="*/ 69532 h 160972"/>
                <a:gd name="connsiteX6" fmla="*/ 110490 w 114300"/>
                <a:gd name="connsiteY6" fmla="*/ 94297 h 160972"/>
                <a:gd name="connsiteX7" fmla="*/ 114300 w 114300"/>
                <a:gd name="connsiteY7" fmla="*/ 115252 h 160972"/>
                <a:gd name="connsiteX8" fmla="*/ 100965 w 114300"/>
                <a:gd name="connsiteY8" fmla="*/ 147638 h 160972"/>
                <a:gd name="connsiteX9" fmla="*/ 68580 w 114300"/>
                <a:gd name="connsiteY9" fmla="*/ 160972 h 160972"/>
                <a:gd name="connsiteX10" fmla="*/ 45720 w 114300"/>
                <a:gd name="connsiteY10" fmla="*/ 160972 h 160972"/>
                <a:gd name="connsiteX11" fmla="*/ 0 w 114300"/>
                <a:gd name="connsiteY11" fmla="*/ 115252 h 160972"/>
                <a:gd name="connsiteX12" fmla="*/ 22860 w 114300"/>
                <a:gd name="connsiteY12" fmla="*/ 115252 h 160972"/>
                <a:gd name="connsiteX13" fmla="*/ 44768 w 114300"/>
                <a:gd name="connsiteY13" fmla="*/ 138113 h 160972"/>
                <a:gd name="connsiteX14" fmla="*/ 62865 w 114300"/>
                <a:gd name="connsiteY14" fmla="*/ 133350 h 160972"/>
                <a:gd name="connsiteX15" fmla="*/ 68580 w 114300"/>
                <a:gd name="connsiteY15" fmla="*/ 119063 h 160972"/>
                <a:gd name="connsiteX16" fmla="*/ 35243 w 114300"/>
                <a:gd name="connsiteY16" fmla="*/ 91440 h 160972"/>
                <a:gd name="connsiteX17" fmla="*/ 3810 w 114300"/>
                <a:gd name="connsiteY17" fmla="*/ 66675 h 160972"/>
                <a:gd name="connsiteX18" fmla="*/ 0 w 114300"/>
                <a:gd name="connsiteY18" fmla="*/ 45720 h 160972"/>
                <a:gd name="connsiteX19" fmla="*/ 13335 w 114300"/>
                <a:gd name="connsiteY19" fmla="*/ 13335 h 160972"/>
                <a:gd name="connsiteX20" fmla="*/ 45720 w 114300"/>
                <a:gd name="connsiteY20" fmla="*/ 0 h 160972"/>
                <a:gd name="connsiteX21" fmla="*/ 68580 w 114300"/>
                <a:gd name="connsiteY21" fmla="*/ 0 h 160972"/>
                <a:gd name="connsiteX22" fmla="*/ 114300 w 114300"/>
                <a:gd name="connsiteY22" fmla="*/ 45720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4300" h="160972">
                  <a:moveTo>
                    <a:pt x="114300" y="45720"/>
                  </a:moveTo>
                  <a:lnTo>
                    <a:pt x="91440" y="45720"/>
                  </a:lnTo>
                  <a:cubicBezTo>
                    <a:pt x="89535" y="30480"/>
                    <a:pt x="81915" y="22860"/>
                    <a:pt x="69533" y="22860"/>
                  </a:cubicBezTo>
                  <a:cubicBezTo>
                    <a:pt x="60960" y="22860"/>
                    <a:pt x="55245" y="24765"/>
                    <a:pt x="51435" y="27622"/>
                  </a:cubicBezTo>
                  <a:cubicBezTo>
                    <a:pt x="47625" y="30480"/>
                    <a:pt x="45720" y="35242"/>
                    <a:pt x="45720" y="41910"/>
                  </a:cubicBezTo>
                  <a:cubicBezTo>
                    <a:pt x="45720" y="48577"/>
                    <a:pt x="57150" y="58102"/>
                    <a:pt x="79058" y="69532"/>
                  </a:cubicBezTo>
                  <a:cubicBezTo>
                    <a:pt x="97155" y="79057"/>
                    <a:pt x="107633" y="87630"/>
                    <a:pt x="110490" y="94297"/>
                  </a:cubicBezTo>
                  <a:cubicBezTo>
                    <a:pt x="113347" y="100965"/>
                    <a:pt x="114300" y="107632"/>
                    <a:pt x="114300" y="115252"/>
                  </a:cubicBezTo>
                  <a:cubicBezTo>
                    <a:pt x="114300" y="127635"/>
                    <a:pt x="109538" y="139065"/>
                    <a:pt x="100965" y="147638"/>
                  </a:cubicBezTo>
                  <a:cubicBezTo>
                    <a:pt x="92393" y="156210"/>
                    <a:pt x="80963" y="160972"/>
                    <a:pt x="68580" y="160972"/>
                  </a:cubicBezTo>
                  <a:lnTo>
                    <a:pt x="45720" y="160972"/>
                  </a:lnTo>
                  <a:cubicBezTo>
                    <a:pt x="15240" y="160972"/>
                    <a:pt x="0" y="145732"/>
                    <a:pt x="0" y="115252"/>
                  </a:cubicBezTo>
                  <a:lnTo>
                    <a:pt x="22860" y="115252"/>
                  </a:lnTo>
                  <a:cubicBezTo>
                    <a:pt x="24765" y="130492"/>
                    <a:pt x="31433" y="138113"/>
                    <a:pt x="44768" y="138113"/>
                  </a:cubicBezTo>
                  <a:cubicBezTo>
                    <a:pt x="53340" y="138113"/>
                    <a:pt x="59055" y="136207"/>
                    <a:pt x="62865" y="133350"/>
                  </a:cubicBezTo>
                  <a:cubicBezTo>
                    <a:pt x="66675" y="130492"/>
                    <a:pt x="68580" y="125730"/>
                    <a:pt x="68580" y="119063"/>
                  </a:cubicBezTo>
                  <a:cubicBezTo>
                    <a:pt x="68580" y="112395"/>
                    <a:pt x="57150" y="103822"/>
                    <a:pt x="35243" y="91440"/>
                  </a:cubicBezTo>
                  <a:cubicBezTo>
                    <a:pt x="17145" y="81915"/>
                    <a:pt x="6668" y="73342"/>
                    <a:pt x="3810" y="66675"/>
                  </a:cubicBezTo>
                  <a:cubicBezTo>
                    <a:pt x="953" y="60007"/>
                    <a:pt x="0" y="53340"/>
                    <a:pt x="0" y="45720"/>
                  </a:cubicBezTo>
                  <a:cubicBezTo>
                    <a:pt x="0" y="33338"/>
                    <a:pt x="4763" y="21907"/>
                    <a:pt x="13335" y="13335"/>
                  </a:cubicBezTo>
                  <a:cubicBezTo>
                    <a:pt x="21908" y="4763"/>
                    <a:pt x="33338" y="0"/>
                    <a:pt x="45720" y="0"/>
                  </a:cubicBezTo>
                  <a:lnTo>
                    <a:pt x="68580" y="0"/>
                  </a:lnTo>
                  <a:cubicBezTo>
                    <a:pt x="97155" y="0"/>
                    <a:pt x="113347" y="15240"/>
                    <a:pt x="114300" y="45720"/>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08ED2EEF-B80B-C4F9-EAA1-D1A15C2C8FEB}"/>
                </a:ext>
              </a:extLst>
            </p:cNvPr>
            <p:cNvSpPr/>
            <p:nvPr/>
          </p:nvSpPr>
          <p:spPr>
            <a:xfrm>
              <a:off x="4387100" y="1065625"/>
              <a:ext cx="232739" cy="524141"/>
            </a:xfrm>
            <a:custGeom>
              <a:avLst/>
              <a:gdLst>
                <a:gd name="connsiteX0" fmla="*/ 22860 w 91440"/>
                <a:gd name="connsiteY0" fmla="*/ 0 h 206692"/>
                <a:gd name="connsiteX1" fmla="*/ 68580 w 91440"/>
                <a:gd name="connsiteY1" fmla="*/ 0 h 206692"/>
                <a:gd name="connsiteX2" fmla="*/ 68580 w 91440"/>
                <a:gd name="connsiteY2" fmla="*/ 45720 h 206692"/>
                <a:gd name="connsiteX3" fmla="*/ 91440 w 91440"/>
                <a:gd name="connsiteY3" fmla="*/ 45720 h 206692"/>
                <a:gd name="connsiteX4" fmla="*/ 91440 w 91440"/>
                <a:gd name="connsiteY4" fmla="*/ 68580 h 206692"/>
                <a:gd name="connsiteX5" fmla="*/ 68580 w 91440"/>
                <a:gd name="connsiteY5" fmla="*/ 68580 h 206692"/>
                <a:gd name="connsiteX6" fmla="*/ 68580 w 91440"/>
                <a:gd name="connsiteY6" fmla="*/ 160972 h 206692"/>
                <a:gd name="connsiteX7" fmla="*/ 76200 w 91440"/>
                <a:gd name="connsiteY7" fmla="*/ 178118 h 206692"/>
                <a:gd name="connsiteX8" fmla="*/ 89535 w 91440"/>
                <a:gd name="connsiteY8" fmla="*/ 183833 h 206692"/>
                <a:gd name="connsiteX9" fmla="*/ 91440 w 91440"/>
                <a:gd name="connsiteY9" fmla="*/ 183833 h 206692"/>
                <a:gd name="connsiteX10" fmla="*/ 91440 w 91440"/>
                <a:gd name="connsiteY10" fmla="*/ 206693 h 206692"/>
                <a:gd name="connsiteX11" fmla="*/ 68580 w 91440"/>
                <a:gd name="connsiteY11" fmla="*/ 206693 h 206692"/>
                <a:gd name="connsiteX12" fmla="*/ 36195 w 91440"/>
                <a:gd name="connsiteY12" fmla="*/ 193358 h 206692"/>
                <a:gd name="connsiteX13" fmla="*/ 22860 w 91440"/>
                <a:gd name="connsiteY13" fmla="*/ 160972 h 206692"/>
                <a:gd name="connsiteX14" fmla="*/ 22860 w 91440"/>
                <a:gd name="connsiteY14" fmla="*/ 68580 h 206692"/>
                <a:gd name="connsiteX15" fmla="*/ 0 w 91440"/>
                <a:gd name="connsiteY15" fmla="*/ 68580 h 206692"/>
                <a:gd name="connsiteX16" fmla="*/ 0 w 91440"/>
                <a:gd name="connsiteY16" fmla="*/ 45720 h 206692"/>
                <a:gd name="connsiteX17" fmla="*/ 22860 w 91440"/>
                <a:gd name="connsiteY17" fmla="*/ 45720 h 206692"/>
                <a:gd name="connsiteX18" fmla="*/ 22860 w 91440"/>
                <a:gd name="connsiteY18" fmla="*/ 0 h 206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440" h="206692">
                  <a:moveTo>
                    <a:pt x="22860" y="0"/>
                  </a:moveTo>
                  <a:lnTo>
                    <a:pt x="68580" y="0"/>
                  </a:lnTo>
                  <a:lnTo>
                    <a:pt x="68580" y="45720"/>
                  </a:lnTo>
                  <a:lnTo>
                    <a:pt x="91440" y="45720"/>
                  </a:lnTo>
                  <a:lnTo>
                    <a:pt x="91440" y="68580"/>
                  </a:lnTo>
                  <a:lnTo>
                    <a:pt x="68580" y="68580"/>
                  </a:lnTo>
                  <a:lnTo>
                    <a:pt x="68580" y="160972"/>
                  </a:lnTo>
                  <a:cubicBezTo>
                    <a:pt x="68580" y="168593"/>
                    <a:pt x="71438" y="174308"/>
                    <a:pt x="76200" y="178118"/>
                  </a:cubicBezTo>
                  <a:cubicBezTo>
                    <a:pt x="80963" y="181928"/>
                    <a:pt x="85725" y="183833"/>
                    <a:pt x="89535" y="183833"/>
                  </a:cubicBezTo>
                  <a:lnTo>
                    <a:pt x="91440" y="183833"/>
                  </a:lnTo>
                  <a:lnTo>
                    <a:pt x="91440" y="206693"/>
                  </a:lnTo>
                  <a:lnTo>
                    <a:pt x="68580" y="206693"/>
                  </a:lnTo>
                  <a:cubicBezTo>
                    <a:pt x="56198" y="206693"/>
                    <a:pt x="45720" y="201930"/>
                    <a:pt x="36195" y="193358"/>
                  </a:cubicBezTo>
                  <a:cubicBezTo>
                    <a:pt x="26670" y="184785"/>
                    <a:pt x="22860" y="173355"/>
                    <a:pt x="22860" y="160972"/>
                  </a:cubicBezTo>
                  <a:lnTo>
                    <a:pt x="22860" y="68580"/>
                  </a:lnTo>
                  <a:lnTo>
                    <a:pt x="0" y="68580"/>
                  </a:lnTo>
                  <a:lnTo>
                    <a:pt x="0" y="45720"/>
                  </a:lnTo>
                  <a:lnTo>
                    <a:pt x="22860" y="45720"/>
                  </a:lnTo>
                  <a:lnTo>
                    <a:pt x="2286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480A99BB-9CD1-E6F1-1616-947EEA7D85D4}"/>
                </a:ext>
              </a:extLst>
            </p:cNvPr>
            <p:cNvSpPr/>
            <p:nvPr/>
          </p:nvSpPr>
          <p:spPr>
            <a:xfrm>
              <a:off x="4738632" y="1183978"/>
              <a:ext cx="351532" cy="405787"/>
            </a:xfrm>
            <a:custGeom>
              <a:avLst/>
              <a:gdLst>
                <a:gd name="connsiteX0" fmla="*/ 138113 w 138112"/>
                <a:gd name="connsiteY0" fmla="*/ 91440 h 160020"/>
                <a:gd name="connsiteX1" fmla="*/ 45720 w 138112"/>
                <a:gd name="connsiteY1" fmla="*/ 91440 h 160020"/>
                <a:gd name="connsiteX2" fmla="*/ 45720 w 138112"/>
                <a:gd name="connsiteY2" fmla="*/ 114300 h 160020"/>
                <a:gd name="connsiteX3" fmla="*/ 52388 w 138112"/>
                <a:gd name="connsiteY3" fmla="*/ 130493 h 160020"/>
                <a:gd name="connsiteX4" fmla="*/ 68580 w 138112"/>
                <a:gd name="connsiteY4" fmla="*/ 137160 h 160020"/>
                <a:gd name="connsiteX5" fmla="*/ 91440 w 138112"/>
                <a:gd name="connsiteY5" fmla="*/ 137160 h 160020"/>
                <a:gd name="connsiteX6" fmla="*/ 114300 w 138112"/>
                <a:gd name="connsiteY6" fmla="*/ 114300 h 160020"/>
                <a:gd name="connsiteX7" fmla="*/ 137160 w 138112"/>
                <a:gd name="connsiteY7" fmla="*/ 114300 h 160020"/>
                <a:gd name="connsiteX8" fmla="*/ 91440 w 138112"/>
                <a:gd name="connsiteY8" fmla="*/ 160020 h 160020"/>
                <a:gd name="connsiteX9" fmla="*/ 45720 w 138112"/>
                <a:gd name="connsiteY9" fmla="*/ 160020 h 160020"/>
                <a:gd name="connsiteX10" fmla="*/ 13335 w 138112"/>
                <a:gd name="connsiteY10" fmla="*/ 146685 h 160020"/>
                <a:gd name="connsiteX11" fmla="*/ 0 w 138112"/>
                <a:gd name="connsiteY11" fmla="*/ 114300 h 160020"/>
                <a:gd name="connsiteX12" fmla="*/ 0 w 138112"/>
                <a:gd name="connsiteY12" fmla="*/ 45720 h 160020"/>
                <a:gd name="connsiteX13" fmla="*/ 13335 w 138112"/>
                <a:gd name="connsiteY13" fmla="*/ 13335 h 160020"/>
                <a:gd name="connsiteX14" fmla="*/ 45720 w 138112"/>
                <a:gd name="connsiteY14" fmla="*/ 0 h 160020"/>
                <a:gd name="connsiteX15" fmla="*/ 91440 w 138112"/>
                <a:gd name="connsiteY15" fmla="*/ 0 h 160020"/>
                <a:gd name="connsiteX16" fmla="*/ 123825 w 138112"/>
                <a:gd name="connsiteY16" fmla="*/ 13335 h 160020"/>
                <a:gd name="connsiteX17" fmla="*/ 137160 w 138112"/>
                <a:gd name="connsiteY17" fmla="*/ 45720 h 160020"/>
                <a:gd name="connsiteX18" fmla="*/ 137160 w 138112"/>
                <a:gd name="connsiteY18" fmla="*/ 91440 h 160020"/>
                <a:gd name="connsiteX19" fmla="*/ 45720 w 138112"/>
                <a:gd name="connsiteY19" fmla="*/ 68580 h 160020"/>
                <a:gd name="connsiteX20" fmla="*/ 91440 w 138112"/>
                <a:gd name="connsiteY20" fmla="*/ 68580 h 160020"/>
                <a:gd name="connsiteX21" fmla="*/ 91440 w 138112"/>
                <a:gd name="connsiteY21" fmla="*/ 45720 h 160020"/>
                <a:gd name="connsiteX22" fmla="*/ 84773 w 138112"/>
                <a:gd name="connsiteY22" fmla="*/ 29528 h 160020"/>
                <a:gd name="connsiteX23" fmla="*/ 68580 w 138112"/>
                <a:gd name="connsiteY23" fmla="*/ 22860 h 160020"/>
                <a:gd name="connsiteX24" fmla="*/ 52388 w 138112"/>
                <a:gd name="connsiteY24" fmla="*/ 29528 h 160020"/>
                <a:gd name="connsiteX25" fmla="*/ 45720 w 138112"/>
                <a:gd name="connsiteY25" fmla="*/ 45720 h 160020"/>
                <a:gd name="connsiteX26" fmla="*/ 45720 w 138112"/>
                <a:gd name="connsiteY26" fmla="*/ 68580 h 16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38112" h="160020">
                  <a:moveTo>
                    <a:pt x="138113" y="91440"/>
                  </a:moveTo>
                  <a:lnTo>
                    <a:pt x="45720" y="91440"/>
                  </a:lnTo>
                  <a:lnTo>
                    <a:pt x="45720" y="114300"/>
                  </a:lnTo>
                  <a:cubicBezTo>
                    <a:pt x="45720" y="120968"/>
                    <a:pt x="47625" y="125730"/>
                    <a:pt x="52388" y="130493"/>
                  </a:cubicBezTo>
                  <a:cubicBezTo>
                    <a:pt x="57150" y="135255"/>
                    <a:pt x="61913" y="137160"/>
                    <a:pt x="68580" y="137160"/>
                  </a:cubicBezTo>
                  <a:lnTo>
                    <a:pt x="91440" y="137160"/>
                  </a:lnTo>
                  <a:cubicBezTo>
                    <a:pt x="106680" y="137160"/>
                    <a:pt x="114300" y="129540"/>
                    <a:pt x="114300" y="114300"/>
                  </a:cubicBezTo>
                  <a:lnTo>
                    <a:pt x="137160" y="114300"/>
                  </a:lnTo>
                  <a:cubicBezTo>
                    <a:pt x="133350" y="144780"/>
                    <a:pt x="118110" y="160020"/>
                    <a:pt x="91440" y="160020"/>
                  </a:cubicBezTo>
                  <a:lnTo>
                    <a:pt x="45720" y="160020"/>
                  </a:lnTo>
                  <a:cubicBezTo>
                    <a:pt x="33338" y="160020"/>
                    <a:pt x="21908" y="155258"/>
                    <a:pt x="13335" y="146685"/>
                  </a:cubicBezTo>
                  <a:cubicBezTo>
                    <a:pt x="4763" y="138113"/>
                    <a:pt x="0" y="126683"/>
                    <a:pt x="0" y="114300"/>
                  </a:cubicBezTo>
                  <a:lnTo>
                    <a:pt x="0" y="45720"/>
                  </a:lnTo>
                  <a:cubicBezTo>
                    <a:pt x="0" y="33338"/>
                    <a:pt x="4763" y="22860"/>
                    <a:pt x="13335" y="13335"/>
                  </a:cubicBezTo>
                  <a:cubicBezTo>
                    <a:pt x="21908" y="3810"/>
                    <a:pt x="33338" y="0"/>
                    <a:pt x="45720" y="0"/>
                  </a:cubicBezTo>
                  <a:lnTo>
                    <a:pt x="91440" y="0"/>
                  </a:lnTo>
                  <a:cubicBezTo>
                    <a:pt x="103823" y="0"/>
                    <a:pt x="114300" y="4763"/>
                    <a:pt x="123825" y="13335"/>
                  </a:cubicBezTo>
                  <a:cubicBezTo>
                    <a:pt x="132398" y="21908"/>
                    <a:pt x="137160" y="33338"/>
                    <a:pt x="137160" y="45720"/>
                  </a:cubicBezTo>
                  <a:lnTo>
                    <a:pt x="137160" y="91440"/>
                  </a:lnTo>
                  <a:close/>
                  <a:moveTo>
                    <a:pt x="45720" y="68580"/>
                  </a:moveTo>
                  <a:lnTo>
                    <a:pt x="91440" y="68580"/>
                  </a:lnTo>
                  <a:lnTo>
                    <a:pt x="91440" y="45720"/>
                  </a:lnTo>
                  <a:cubicBezTo>
                    <a:pt x="91440" y="39053"/>
                    <a:pt x="89535" y="34290"/>
                    <a:pt x="84773" y="29528"/>
                  </a:cubicBezTo>
                  <a:cubicBezTo>
                    <a:pt x="80010" y="24765"/>
                    <a:pt x="75248" y="22860"/>
                    <a:pt x="68580" y="22860"/>
                  </a:cubicBezTo>
                  <a:cubicBezTo>
                    <a:pt x="61913" y="22860"/>
                    <a:pt x="57150" y="24765"/>
                    <a:pt x="52388" y="29528"/>
                  </a:cubicBezTo>
                  <a:cubicBezTo>
                    <a:pt x="47625" y="34290"/>
                    <a:pt x="45720" y="39053"/>
                    <a:pt x="45720" y="45720"/>
                  </a:cubicBezTo>
                  <a:lnTo>
                    <a:pt x="45720" y="6858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3" name="Freeform 62">
              <a:extLst>
                <a:ext uri="{FF2B5EF4-FFF2-40B4-BE49-F238E27FC236}">
                  <a16:creationId xmlns:a16="http://schemas.microsoft.com/office/drawing/2014/main" id="{A13F2D7A-0978-507A-FB64-740FEB4538C6}"/>
                </a:ext>
              </a:extLst>
            </p:cNvPr>
            <p:cNvSpPr/>
            <p:nvPr/>
          </p:nvSpPr>
          <p:spPr>
            <a:xfrm>
              <a:off x="5206537" y="1181564"/>
              <a:ext cx="349107" cy="521724"/>
            </a:xfrm>
            <a:custGeom>
              <a:avLst/>
              <a:gdLst>
                <a:gd name="connsiteX0" fmla="*/ 0 w 137159"/>
                <a:gd name="connsiteY0" fmla="*/ 0 h 205739"/>
                <a:gd name="connsiteX1" fmla="*/ 45720 w 137159"/>
                <a:gd name="connsiteY1" fmla="*/ 0 h 205739"/>
                <a:gd name="connsiteX2" fmla="*/ 45720 w 137159"/>
                <a:gd name="connsiteY2" fmla="*/ 22860 h 205739"/>
                <a:gd name="connsiteX3" fmla="*/ 51435 w 137159"/>
                <a:gd name="connsiteY3" fmla="*/ 5715 h 205739"/>
                <a:gd name="connsiteX4" fmla="*/ 68580 w 137159"/>
                <a:gd name="connsiteY4" fmla="*/ 0 h 205739"/>
                <a:gd name="connsiteX5" fmla="*/ 91440 w 137159"/>
                <a:gd name="connsiteY5" fmla="*/ 0 h 205739"/>
                <a:gd name="connsiteX6" fmla="*/ 123825 w 137159"/>
                <a:gd name="connsiteY6" fmla="*/ 13335 h 205739"/>
                <a:gd name="connsiteX7" fmla="*/ 137160 w 137159"/>
                <a:gd name="connsiteY7" fmla="*/ 45720 h 205739"/>
                <a:gd name="connsiteX8" fmla="*/ 137160 w 137159"/>
                <a:gd name="connsiteY8" fmla="*/ 114300 h 205739"/>
                <a:gd name="connsiteX9" fmla="*/ 123825 w 137159"/>
                <a:gd name="connsiteY9" fmla="*/ 146685 h 205739"/>
                <a:gd name="connsiteX10" fmla="*/ 91440 w 137159"/>
                <a:gd name="connsiteY10" fmla="*/ 160020 h 205739"/>
                <a:gd name="connsiteX11" fmla="*/ 45720 w 137159"/>
                <a:gd name="connsiteY11" fmla="*/ 160020 h 205739"/>
                <a:gd name="connsiteX12" fmla="*/ 45720 w 137159"/>
                <a:gd name="connsiteY12" fmla="*/ 205740 h 205739"/>
                <a:gd name="connsiteX13" fmla="*/ 0 w 137159"/>
                <a:gd name="connsiteY13" fmla="*/ 205740 h 205739"/>
                <a:gd name="connsiteX14" fmla="*/ 0 w 137159"/>
                <a:gd name="connsiteY14" fmla="*/ 0 h 205739"/>
                <a:gd name="connsiteX15" fmla="*/ 45720 w 137159"/>
                <a:gd name="connsiteY15" fmla="*/ 138113 h 205739"/>
                <a:gd name="connsiteX16" fmla="*/ 68580 w 137159"/>
                <a:gd name="connsiteY16" fmla="*/ 138113 h 205739"/>
                <a:gd name="connsiteX17" fmla="*/ 84772 w 137159"/>
                <a:gd name="connsiteY17" fmla="*/ 131445 h 205739"/>
                <a:gd name="connsiteX18" fmla="*/ 91440 w 137159"/>
                <a:gd name="connsiteY18" fmla="*/ 115252 h 205739"/>
                <a:gd name="connsiteX19" fmla="*/ 91440 w 137159"/>
                <a:gd name="connsiteY19" fmla="*/ 46672 h 205739"/>
                <a:gd name="connsiteX20" fmla="*/ 84772 w 137159"/>
                <a:gd name="connsiteY20" fmla="*/ 30480 h 205739"/>
                <a:gd name="connsiteX21" fmla="*/ 68580 w 137159"/>
                <a:gd name="connsiteY21" fmla="*/ 23813 h 205739"/>
                <a:gd name="connsiteX22" fmla="*/ 52388 w 137159"/>
                <a:gd name="connsiteY22" fmla="*/ 30480 h 205739"/>
                <a:gd name="connsiteX23" fmla="*/ 45720 w 137159"/>
                <a:gd name="connsiteY23" fmla="*/ 46672 h 205739"/>
                <a:gd name="connsiteX24" fmla="*/ 45720 w 137159"/>
                <a:gd name="connsiteY24" fmla="*/ 138113 h 205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7159" h="205739">
                  <a:moveTo>
                    <a:pt x="0" y="0"/>
                  </a:moveTo>
                  <a:lnTo>
                    <a:pt x="45720" y="0"/>
                  </a:lnTo>
                  <a:lnTo>
                    <a:pt x="45720" y="22860"/>
                  </a:lnTo>
                  <a:cubicBezTo>
                    <a:pt x="45720" y="15240"/>
                    <a:pt x="47625" y="9525"/>
                    <a:pt x="51435" y="5715"/>
                  </a:cubicBezTo>
                  <a:cubicBezTo>
                    <a:pt x="55245" y="1905"/>
                    <a:pt x="60960" y="0"/>
                    <a:pt x="68580" y="0"/>
                  </a:cubicBezTo>
                  <a:lnTo>
                    <a:pt x="91440" y="0"/>
                  </a:lnTo>
                  <a:cubicBezTo>
                    <a:pt x="103822" y="0"/>
                    <a:pt x="114300" y="4763"/>
                    <a:pt x="123825" y="13335"/>
                  </a:cubicBezTo>
                  <a:cubicBezTo>
                    <a:pt x="132397" y="21907"/>
                    <a:pt x="137160" y="33338"/>
                    <a:pt x="137160" y="45720"/>
                  </a:cubicBezTo>
                  <a:lnTo>
                    <a:pt x="137160" y="114300"/>
                  </a:lnTo>
                  <a:cubicBezTo>
                    <a:pt x="137160" y="126682"/>
                    <a:pt x="132397" y="138113"/>
                    <a:pt x="123825" y="146685"/>
                  </a:cubicBezTo>
                  <a:cubicBezTo>
                    <a:pt x="115253" y="155257"/>
                    <a:pt x="103822" y="160020"/>
                    <a:pt x="91440" y="160020"/>
                  </a:cubicBezTo>
                  <a:lnTo>
                    <a:pt x="45720" y="160020"/>
                  </a:lnTo>
                  <a:lnTo>
                    <a:pt x="45720" y="205740"/>
                  </a:lnTo>
                  <a:lnTo>
                    <a:pt x="0" y="205740"/>
                  </a:lnTo>
                  <a:lnTo>
                    <a:pt x="0" y="0"/>
                  </a:lnTo>
                  <a:close/>
                  <a:moveTo>
                    <a:pt x="45720" y="138113"/>
                  </a:moveTo>
                  <a:lnTo>
                    <a:pt x="68580" y="138113"/>
                  </a:lnTo>
                  <a:cubicBezTo>
                    <a:pt x="75247" y="138113"/>
                    <a:pt x="80963" y="136207"/>
                    <a:pt x="84772" y="131445"/>
                  </a:cubicBezTo>
                  <a:cubicBezTo>
                    <a:pt x="89535" y="126682"/>
                    <a:pt x="91440" y="121920"/>
                    <a:pt x="91440" y="115252"/>
                  </a:cubicBezTo>
                  <a:lnTo>
                    <a:pt x="91440" y="46672"/>
                  </a:lnTo>
                  <a:cubicBezTo>
                    <a:pt x="91440" y="40005"/>
                    <a:pt x="89535" y="35242"/>
                    <a:pt x="84772" y="30480"/>
                  </a:cubicBezTo>
                  <a:cubicBezTo>
                    <a:pt x="80010" y="25717"/>
                    <a:pt x="75247" y="23813"/>
                    <a:pt x="68580" y="23813"/>
                  </a:cubicBezTo>
                  <a:cubicBezTo>
                    <a:pt x="61913" y="23813"/>
                    <a:pt x="57150" y="25717"/>
                    <a:pt x="52388" y="30480"/>
                  </a:cubicBezTo>
                  <a:cubicBezTo>
                    <a:pt x="47625" y="35242"/>
                    <a:pt x="45720" y="40005"/>
                    <a:pt x="45720" y="46672"/>
                  </a:cubicBezTo>
                  <a:lnTo>
                    <a:pt x="45720" y="138113"/>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4" name="Freeform 63">
              <a:extLst>
                <a:ext uri="{FF2B5EF4-FFF2-40B4-BE49-F238E27FC236}">
                  <a16:creationId xmlns:a16="http://schemas.microsoft.com/office/drawing/2014/main" id="{B6B84199-45B4-D009-2CF4-A14DE924AB8B}"/>
                </a:ext>
              </a:extLst>
            </p:cNvPr>
            <p:cNvSpPr/>
            <p:nvPr/>
          </p:nvSpPr>
          <p:spPr>
            <a:xfrm>
              <a:off x="5676865" y="1181564"/>
              <a:ext cx="290924" cy="408202"/>
            </a:xfrm>
            <a:custGeom>
              <a:avLst/>
              <a:gdLst>
                <a:gd name="connsiteX0" fmla="*/ 114300 w 114300"/>
                <a:gd name="connsiteY0" fmla="*/ 45720 h 160972"/>
                <a:gd name="connsiteX1" fmla="*/ 91440 w 114300"/>
                <a:gd name="connsiteY1" fmla="*/ 45720 h 160972"/>
                <a:gd name="connsiteX2" fmla="*/ 69532 w 114300"/>
                <a:gd name="connsiteY2" fmla="*/ 22860 h 160972"/>
                <a:gd name="connsiteX3" fmla="*/ 51435 w 114300"/>
                <a:gd name="connsiteY3" fmla="*/ 27622 h 160972"/>
                <a:gd name="connsiteX4" fmla="*/ 45720 w 114300"/>
                <a:gd name="connsiteY4" fmla="*/ 41910 h 160972"/>
                <a:gd name="connsiteX5" fmla="*/ 79057 w 114300"/>
                <a:gd name="connsiteY5" fmla="*/ 69532 h 160972"/>
                <a:gd name="connsiteX6" fmla="*/ 110490 w 114300"/>
                <a:gd name="connsiteY6" fmla="*/ 94297 h 160972"/>
                <a:gd name="connsiteX7" fmla="*/ 114300 w 114300"/>
                <a:gd name="connsiteY7" fmla="*/ 115252 h 160972"/>
                <a:gd name="connsiteX8" fmla="*/ 100965 w 114300"/>
                <a:gd name="connsiteY8" fmla="*/ 147638 h 160972"/>
                <a:gd name="connsiteX9" fmla="*/ 68580 w 114300"/>
                <a:gd name="connsiteY9" fmla="*/ 160972 h 160972"/>
                <a:gd name="connsiteX10" fmla="*/ 45720 w 114300"/>
                <a:gd name="connsiteY10" fmla="*/ 160972 h 160972"/>
                <a:gd name="connsiteX11" fmla="*/ 0 w 114300"/>
                <a:gd name="connsiteY11" fmla="*/ 115252 h 160972"/>
                <a:gd name="connsiteX12" fmla="*/ 22860 w 114300"/>
                <a:gd name="connsiteY12" fmla="*/ 115252 h 160972"/>
                <a:gd name="connsiteX13" fmla="*/ 44768 w 114300"/>
                <a:gd name="connsiteY13" fmla="*/ 138113 h 160972"/>
                <a:gd name="connsiteX14" fmla="*/ 62865 w 114300"/>
                <a:gd name="connsiteY14" fmla="*/ 133350 h 160972"/>
                <a:gd name="connsiteX15" fmla="*/ 68580 w 114300"/>
                <a:gd name="connsiteY15" fmla="*/ 119063 h 160972"/>
                <a:gd name="connsiteX16" fmla="*/ 35243 w 114300"/>
                <a:gd name="connsiteY16" fmla="*/ 91440 h 160972"/>
                <a:gd name="connsiteX17" fmla="*/ 3810 w 114300"/>
                <a:gd name="connsiteY17" fmla="*/ 66675 h 160972"/>
                <a:gd name="connsiteX18" fmla="*/ 0 w 114300"/>
                <a:gd name="connsiteY18" fmla="*/ 45720 h 160972"/>
                <a:gd name="connsiteX19" fmla="*/ 13335 w 114300"/>
                <a:gd name="connsiteY19" fmla="*/ 13335 h 160972"/>
                <a:gd name="connsiteX20" fmla="*/ 45720 w 114300"/>
                <a:gd name="connsiteY20" fmla="*/ 0 h 160972"/>
                <a:gd name="connsiteX21" fmla="*/ 68580 w 114300"/>
                <a:gd name="connsiteY21" fmla="*/ 0 h 160972"/>
                <a:gd name="connsiteX22" fmla="*/ 114300 w 114300"/>
                <a:gd name="connsiteY22" fmla="*/ 45720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4300" h="160972">
                  <a:moveTo>
                    <a:pt x="114300" y="45720"/>
                  </a:moveTo>
                  <a:lnTo>
                    <a:pt x="91440" y="45720"/>
                  </a:lnTo>
                  <a:cubicBezTo>
                    <a:pt x="89535" y="30480"/>
                    <a:pt x="81915" y="22860"/>
                    <a:pt x="69532" y="22860"/>
                  </a:cubicBezTo>
                  <a:cubicBezTo>
                    <a:pt x="60960" y="22860"/>
                    <a:pt x="55245" y="24765"/>
                    <a:pt x="51435" y="27622"/>
                  </a:cubicBezTo>
                  <a:cubicBezTo>
                    <a:pt x="47625" y="30480"/>
                    <a:pt x="45720" y="35242"/>
                    <a:pt x="45720" y="41910"/>
                  </a:cubicBezTo>
                  <a:cubicBezTo>
                    <a:pt x="45720" y="48577"/>
                    <a:pt x="57150" y="58102"/>
                    <a:pt x="79057" y="69532"/>
                  </a:cubicBezTo>
                  <a:cubicBezTo>
                    <a:pt x="97155" y="79057"/>
                    <a:pt x="107632" y="87630"/>
                    <a:pt x="110490" y="94297"/>
                  </a:cubicBezTo>
                  <a:cubicBezTo>
                    <a:pt x="113347" y="100965"/>
                    <a:pt x="114300" y="107632"/>
                    <a:pt x="114300" y="115252"/>
                  </a:cubicBezTo>
                  <a:cubicBezTo>
                    <a:pt x="114300" y="127635"/>
                    <a:pt x="109538" y="139065"/>
                    <a:pt x="100965" y="147638"/>
                  </a:cubicBezTo>
                  <a:cubicBezTo>
                    <a:pt x="92393" y="156210"/>
                    <a:pt x="80963" y="160972"/>
                    <a:pt x="68580" y="160972"/>
                  </a:cubicBezTo>
                  <a:lnTo>
                    <a:pt x="45720" y="160972"/>
                  </a:lnTo>
                  <a:cubicBezTo>
                    <a:pt x="15240" y="160972"/>
                    <a:pt x="0" y="145732"/>
                    <a:pt x="0" y="115252"/>
                  </a:cubicBezTo>
                  <a:lnTo>
                    <a:pt x="22860" y="115252"/>
                  </a:lnTo>
                  <a:cubicBezTo>
                    <a:pt x="24765" y="130492"/>
                    <a:pt x="31432" y="138113"/>
                    <a:pt x="44768" y="138113"/>
                  </a:cubicBezTo>
                  <a:cubicBezTo>
                    <a:pt x="53340" y="138113"/>
                    <a:pt x="59055" y="136207"/>
                    <a:pt x="62865" y="133350"/>
                  </a:cubicBezTo>
                  <a:cubicBezTo>
                    <a:pt x="66675" y="130492"/>
                    <a:pt x="68580" y="125730"/>
                    <a:pt x="68580" y="119063"/>
                  </a:cubicBezTo>
                  <a:cubicBezTo>
                    <a:pt x="68580" y="112395"/>
                    <a:pt x="57150" y="103822"/>
                    <a:pt x="35243" y="91440"/>
                  </a:cubicBezTo>
                  <a:cubicBezTo>
                    <a:pt x="17145" y="81915"/>
                    <a:pt x="6668" y="73342"/>
                    <a:pt x="3810" y="66675"/>
                  </a:cubicBezTo>
                  <a:cubicBezTo>
                    <a:pt x="953" y="60007"/>
                    <a:pt x="0" y="53340"/>
                    <a:pt x="0" y="45720"/>
                  </a:cubicBezTo>
                  <a:cubicBezTo>
                    <a:pt x="0" y="33338"/>
                    <a:pt x="4763" y="21907"/>
                    <a:pt x="13335" y="13335"/>
                  </a:cubicBezTo>
                  <a:cubicBezTo>
                    <a:pt x="21907" y="4763"/>
                    <a:pt x="33338" y="0"/>
                    <a:pt x="45720" y="0"/>
                  </a:cubicBezTo>
                  <a:lnTo>
                    <a:pt x="68580" y="0"/>
                  </a:lnTo>
                  <a:cubicBezTo>
                    <a:pt x="97155" y="0"/>
                    <a:pt x="112395" y="15240"/>
                    <a:pt x="114300" y="45720"/>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 name="Rectangle 1">
            <a:extLst>
              <a:ext uri="{FF2B5EF4-FFF2-40B4-BE49-F238E27FC236}">
                <a16:creationId xmlns:a16="http://schemas.microsoft.com/office/drawing/2014/main" id="{18D9EA42-1D03-1F57-8EB6-9521B48A6D05}"/>
              </a:ext>
            </a:extLst>
          </p:cNvPr>
          <p:cNvSpPr/>
          <p:nvPr/>
        </p:nvSpPr>
        <p:spPr>
          <a:xfrm>
            <a:off x="206585" y="1998783"/>
            <a:ext cx="8008306" cy="3995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Enter Text</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6014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1856</TotalTime>
  <Words>355</Words>
  <Application>Microsoft Macintosh PowerPoint</Application>
  <PresentationFormat>Widescreen</PresentationFormat>
  <Paragraphs>19</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51</cp:revision>
  <cp:lastPrinted>2020-08-31T22:23:58Z</cp:lastPrinted>
  <dcterms:created xsi:type="dcterms:W3CDTF">2021-07-07T23:54:57Z</dcterms:created>
  <dcterms:modified xsi:type="dcterms:W3CDTF">2023-11-12T00:17:00Z</dcterms:modified>
</cp:coreProperties>
</file>