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408" r:id="rId2"/>
    <p:sldId id="416" r:id="rId3"/>
    <p:sldId id="353" r:id="rId4"/>
    <p:sldId id="417" r:id="rId5"/>
    <p:sldId id="418" r:id="rId6"/>
    <p:sldId id="426" r:id="rId7"/>
    <p:sldId id="41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0F43B4C-85A2-4235-BBE1-D30EF280D3A2}"/>
    <pc:docChg chg="custSel delSld modSld">
      <pc:chgData name="Bess Dunlevy" userId="dd4b9a8537dbe9d0" providerId="LiveId" clId="{B0F43B4C-85A2-4235-BBE1-D30EF280D3A2}" dt="2023-11-26T19:22:53.989" v="333" actId="47"/>
      <pc:docMkLst>
        <pc:docMk/>
      </pc:docMkLst>
      <pc:sldChg chg="modSp mod">
        <pc:chgData name="Bess Dunlevy" userId="dd4b9a8537dbe9d0" providerId="LiveId" clId="{B0F43B4C-85A2-4235-BBE1-D30EF280D3A2}" dt="2023-11-26T19:21:45.787" v="123" actId="6549"/>
        <pc:sldMkLst>
          <pc:docMk/>
          <pc:sldMk cId="1179924037" sldId="353"/>
        </pc:sldMkLst>
        <pc:graphicFrameChg chg="modGraphic">
          <ac:chgData name="Bess Dunlevy" userId="dd4b9a8537dbe9d0" providerId="LiveId" clId="{B0F43B4C-85A2-4235-BBE1-D30EF280D3A2}" dt="2023-11-26T19:21:45.787" v="123" actId="6549"/>
          <ac:graphicFrameMkLst>
            <pc:docMk/>
            <pc:sldMk cId="1179924037" sldId="353"/>
            <ac:graphicFrameMk id="8" creationId="{EC63B6E0-0CC4-4FCB-2288-40BB7F27CCB7}"/>
          </ac:graphicFrameMkLst>
        </pc:graphicFrameChg>
      </pc:sldChg>
      <pc:sldChg chg="modSp mod">
        <pc:chgData name="Bess Dunlevy" userId="dd4b9a8537dbe9d0" providerId="LiveId" clId="{B0F43B4C-85A2-4235-BBE1-D30EF280D3A2}" dt="2023-11-26T18:52:00.875" v="6" actId="20577"/>
        <pc:sldMkLst>
          <pc:docMk/>
          <pc:sldMk cId="2079832875" sldId="408"/>
        </pc:sldMkLst>
        <pc:spChg chg="mod">
          <ac:chgData name="Bess Dunlevy" userId="dd4b9a8537dbe9d0" providerId="LiveId" clId="{B0F43B4C-85A2-4235-BBE1-D30EF280D3A2}" dt="2023-11-26T18:52:00.875" v="6" actId="20577"/>
          <ac:spMkLst>
            <pc:docMk/>
            <pc:sldMk cId="2079832875" sldId="408"/>
            <ac:spMk id="4" creationId="{533963B4-4E0A-77DE-5C4C-C56FE205B941}"/>
          </ac:spMkLst>
        </pc:spChg>
      </pc:sldChg>
      <pc:sldChg chg="delSp modSp mod">
        <pc:chgData name="Bess Dunlevy" userId="dd4b9a8537dbe9d0" providerId="LiveId" clId="{B0F43B4C-85A2-4235-BBE1-D30EF280D3A2}" dt="2023-11-26T19:21:40.687" v="122" actId="478"/>
        <pc:sldMkLst>
          <pc:docMk/>
          <pc:sldMk cId="2385030422" sldId="416"/>
        </pc:sldMkLst>
        <pc:spChg chg="mod">
          <ac:chgData name="Bess Dunlevy" userId="dd4b9a8537dbe9d0" providerId="LiveId" clId="{B0F43B4C-85A2-4235-BBE1-D30EF280D3A2}" dt="2023-11-26T19:21:17.119" v="69" actId="20577"/>
          <ac:spMkLst>
            <pc:docMk/>
            <pc:sldMk cId="2385030422" sldId="416"/>
            <ac:spMk id="13" creationId="{A0AEC3F4-D763-0D4A-2A9E-06EE9497A2A7}"/>
          </ac:spMkLst>
        </pc:spChg>
        <pc:spChg chg="mod">
          <ac:chgData name="Bess Dunlevy" userId="dd4b9a8537dbe9d0" providerId="LiveId" clId="{B0F43B4C-85A2-4235-BBE1-D30EF280D3A2}" dt="2023-11-26T19:21:23.233" v="101" actId="20577"/>
          <ac:spMkLst>
            <pc:docMk/>
            <pc:sldMk cId="2385030422" sldId="416"/>
            <ac:spMk id="19" creationId="{FF252E92-BEB0-DA60-8063-0C0D454983E1}"/>
          </ac:spMkLst>
        </pc:spChg>
        <pc:spChg chg="mod">
          <ac:chgData name="Bess Dunlevy" userId="dd4b9a8537dbe9d0" providerId="LiveId" clId="{B0F43B4C-85A2-4235-BBE1-D30EF280D3A2}" dt="2023-11-26T19:21:26.600" v="111" actId="20577"/>
          <ac:spMkLst>
            <pc:docMk/>
            <pc:sldMk cId="2385030422" sldId="416"/>
            <ac:spMk id="21" creationId="{0D05251C-D931-EA19-1555-3BB94704EB2B}"/>
          </ac:spMkLst>
        </pc:spChg>
        <pc:spChg chg="del">
          <ac:chgData name="Bess Dunlevy" userId="dd4b9a8537dbe9d0" providerId="LiveId" clId="{B0F43B4C-85A2-4235-BBE1-D30EF280D3A2}" dt="2023-11-26T19:21:28.901" v="112" actId="478"/>
          <ac:spMkLst>
            <pc:docMk/>
            <pc:sldMk cId="2385030422" sldId="416"/>
            <ac:spMk id="22" creationId="{61B3739B-3DB6-46E5-A0F9-B26529DB1B96}"/>
          </ac:spMkLst>
        </pc:spChg>
        <pc:spChg chg="del">
          <ac:chgData name="Bess Dunlevy" userId="dd4b9a8537dbe9d0" providerId="LiveId" clId="{B0F43B4C-85A2-4235-BBE1-D30EF280D3A2}" dt="2023-11-26T19:21:28.901" v="112" actId="478"/>
          <ac:spMkLst>
            <pc:docMk/>
            <pc:sldMk cId="2385030422" sldId="416"/>
            <ac:spMk id="23" creationId="{AEA89774-E1FF-E87C-10C4-D2E0E649D95A}"/>
          </ac:spMkLst>
        </pc:spChg>
        <pc:spChg chg="del">
          <ac:chgData name="Bess Dunlevy" userId="dd4b9a8537dbe9d0" providerId="LiveId" clId="{B0F43B4C-85A2-4235-BBE1-D30EF280D3A2}" dt="2023-11-26T19:21:30.618" v="113" actId="478"/>
          <ac:spMkLst>
            <pc:docMk/>
            <pc:sldMk cId="2385030422" sldId="416"/>
            <ac:spMk id="24" creationId="{9441E210-6B0F-51C9-6E58-E89323274B75}"/>
          </ac:spMkLst>
        </pc:spChg>
        <pc:spChg chg="del">
          <ac:chgData name="Bess Dunlevy" userId="dd4b9a8537dbe9d0" providerId="LiveId" clId="{B0F43B4C-85A2-4235-BBE1-D30EF280D3A2}" dt="2023-11-26T19:21:31.503" v="114" actId="478"/>
          <ac:spMkLst>
            <pc:docMk/>
            <pc:sldMk cId="2385030422" sldId="416"/>
            <ac:spMk id="25" creationId="{233C7F4B-6B77-3149-C9CA-BAB76B4E7BCE}"/>
          </ac:spMkLst>
        </pc:spChg>
        <pc:spChg chg="del">
          <ac:chgData name="Bess Dunlevy" userId="dd4b9a8537dbe9d0" providerId="LiveId" clId="{B0F43B4C-85A2-4235-BBE1-D30EF280D3A2}" dt="2023-11-26T19:21:32.942" v="115" actId="478"/>
          <ac:spMkLst>
            <pc:docMk/>
            <pc:sldMk cId="2385030422" sldId="416"/>
            <ac:spMk id="26" creationId="{CB7AAFC0-896C-BF63-F738-2547E4C6E268}"/>
          </ac:spMkLst>
        </pc:spChg>
        <pc:spChg chg="del">
          <ac:chgData name="Bess Dunlevy" userId="dd4b9a8537dbe9d0" providerId="LiveId" clId="{B0F43B4C-85A2-4235-BBE1-D30EF280D3A2}" dt="2023-11-26T19:21:33.822" v="116" actId="478"/>
          <ac:spMkLst>
            <pc:docMk/>
            <pc:sldMk cId="2385030422" sldId="416"/>
            <ac:spMk id="27" creationId="{BBACAAC2-017A-B608-7AEB-F680EAB2E4BA}"/>
          </ac:spMkLst>
        </pc:spChg>
        <pc:spChg chg="del">
          <ac:chgData name="Bess Dunlevy" userId="dd4b9a8537dbe9d0" providerId="LiveId" clId="{B0F43B4C-85A2-4235-BBE1-D30EF280D3A2}" dt="2023-11-26T19:21:35.336" v="117" actId="478"/>
          <ac:spMkLst>
            <pc:docMk/>
            <pc:sldMk cId="2385030422" sldId="416"/>
            <ac:spMk id="28" creationId="{AECC34DF-E594-84B8-A521-57F6240721D6}"/>
          </ac:spMkLst>
        </pc:spChg>
        <pc:spChg chg="del">
          <ac:chgData name="Bess Dunlevy" userId="dd4b9a8537dbe9d0" providerId="LiveId" clId="{B0F43B4C-85A2-4235-BBE1-D30EF280D3A2}" dt="2023-11-26T19:21:36.273" v="118" actId="478"/>
          <ac:spMkLst>
            <pc:docMk/>
            <pc:sldMk cId="2385030422" sldId="416"/>
            <ac:spMk id="29" creationId="{90E52649-F44A-8B45-370B-1D5BFE40F2EB}"/>
          </ac:spMkLst>
        </pc:spChg>
        <pc:spChg chg="del">
          <ac:chgData name="Bess Dunlevy" userId="dd4b9a8537dbe9d0" providerId="LiveId" clId="{B0F43B4C-85A2-4235-BBE1-D30EF280D3A2}" dt="2023-11-26T19:21:37.575" v="119" actId="478"/>
          <ac:spMkLst>
            <pc:docMk/>
            <pc:sldMk cId="2385030422" sldId="416"/>
            <ac:spMk id="30" creationId="{BBF12466-B540-FFC4-EF67-5F162C852E1E}"/>
          </ac:spMkLst>
        </pc:spChg>
        <pc:spChg chg="del">
          <ac:chgData name="Bess Dunlevy" userId="dd4b9a8537dbe9d0" providerId="LiveId" clId="{B0F43B4C-85A2-4235-BBE1-D30EF280D3A2}" dt="2023-11-26T19:21:38.519" v="120" actId="478"/>
          <ac:spMkLst>
            <pc:docMk/>
            <pc:sldMk cId="2385030422" sldId="416"/>
            <ac:spMk id="31" creationId="{17C1697B-4E30-1ADB-E5AC-3F0933A305C8}"/>
          </ac:spMkLst>
        </pc:spChg>
        <pc:spChg chg="del">
          <ac:chgData name="Bess Dunlevy" userId="dd4b9a8537dbe9d0" providerId="LiveId" clId="{B0F43B4C-85A2-4235-BBE1-D30EF280D3A2}" dt="2023-11-26T19:21:39.583" v="121" actId="478"/>
          <ac:spMkLst>
            <pc:docMk/>
            <pc:sldMk cId="2385030422" sldId="416"/>
            <ac:spMk id="32" creationId="{687F4872-63B0-1DA8-77AE-FB49118EEC25}"/>
          </ac:spMkLst>
        </pc:spChg>
        <pc:spChg chg="del">
          <ac:chgData name="Bess Dunlevy" userId="dd4b9a8537dbe9d0" providerId="LiveId" clId="{B0F43B4C-85A2-4235-BBE1-D30EF280D3A2}" dt="2023-11-26T19:21:40.687" v="122" actId="478"/>
          <ac:spMkLst>
            <pc:docMk/>
            <pc:sldMk cId="2385030422" sldId="416"/>
            <ac:spMk id="33" creationId="{EFE92307-7B5B-669A-2F95-944A4F48EC59}"/>
          </ac:spMkLst>
        </pc:spChg>
      </pc:sldChg>
      <pc:sldChg chg="modSp mod">
        <pc:chgData name="Bess Dunlevy" userId="dd4b9a8537dbe9d0" providerId="LiveId" clId="{B0F43B4C-85A2-4235-BBE1-D30EF280D3A2}" dt="2023-11-26T19:22:14.952" v="234" actId="20577"/>
        <pc:sldMkLst>
          <pc:docMk/>
          <pc:sldMk cId="1723460177" sldId="417"/>
        </pc:sldMkLst>
        <pc:spChg chg="mod">
          <ac:chgData name="Bess Dunlevy" userId="dd4b9a8537dbe9d0" providerId="LiveId" clId="{B0F43B4C-85A2-4235-BBE1-D30EF280D3A2}" dt="2023-11-26T19:22:00.362" v="164" actId="20577"/>
          <ac:spMkLst>
            <pc:docMk/>
            <pc:sldMk cId="1723460177" sldId="417"/>
            <ac:spMk id="3" creationId="{BCE760FD-6E50-FD4F-B597-7E228EDE51FD}"/>
          </ac:spMkLst>
        </pc:spChg>
        <pc:spChg chg="mod">
          <ac:chgData name="Bess Dunlevy" userId="dd4b9a8537dbe9d0" providerId="LiveId" clId="{B0F43B4C-85A2-4235-BBE1-D30EF280D3A2}" dt="2023-11-26T19:22:14.952" v="234" actId="20577"/>
          <ac:spMkLst>
            <pc:docMk/>
            <pc:sldMk cId="1723460177" sldId="417"/>
            <ac:spMk id="9" creationId="{CB9D49A6-86F7-B744-828A-D7C1D9D15D8C}"/>
          </ac:spMkLst>
        </pc:spChg>
        <pc:graphicFrameChg chg="modGraphic">
          <ac:chgData name="Bess Dunlevy" userId="dd4b9a8537dbe9d0" providerId="LiveId" clId="{B0F43B4C-85A2-4235-BBE1-D30EF280D3A2}" dt="2023-11-26T19:22:02.693" v="165" actId="6549"/>
          <ac:graphicFrameMkLst>
            <pc:docMk/>
            <pc:sldMk cId="1723460177" sldId="417"/>
            <ac:graphicFrameMk id="8" creationId="{EC63B6E0-0CC4-4FCB-2288-40BB7F27CCB7}"/>
          </ac:graphicFrameMkLst>
        </pc:graphicFrameChg>
      </pc:sldChg>
      <pc:sldChg chg="modSp mod">
        <pc:chgData name="Bess Dunlevy" userId="dd4b9a8537dbe9d0" providerId="LiveId" clId="{B0F43B4C-85A2-4235-BBE1-D30EF280D3A2}" dt="2023-11-26T19:22:42.212" v="314" actId="6549"/>
        <pc:sldMkLst>
          <pc:docMk/>
          <pc:sldMk cId="2082553283" sldId="418"/>
        </pc:sldMkLst>
        <pc:spChg chg="mod">
          <ac:chgData name="Bess Dunlevy" userId="dd4b9a8537dbe9d0" providerId="LiveId" clId="{B0F43B4C-85A2-4235-BBE1-D30EF280D3A2}" dt="2023-11-26T19:22:24.777" v="266" actId="20577"/>
          <ac:spMkLst>
            <pc:docMk/>
            <pc:sldMk cId="2082553283" sldId="418"/>
            <ac:spMk id="3" creationId="{BCE760FD-6E50-FD4F-B597-7E228EDE51FD}"/>
          </ac:spMkLst>
        </pc:spChg>
        <pc:spChg chg="mod">
          <ac:chgData name="Bess Dunlevy" userId="dd4b9a8537dbe9d0" providerId="LiveId" clId="{B0F43B4C-85A2-4235-BBE1-D30EF280D3A2}" dt="2023-11-26T19:22:32.143" v="302" actId="20577"/>
          <ac:spMkLst>
            <pc:docMk/>
            <pc:sldMk cId="2082553283" sldId="418"/>
            <ac:spMk id="9" creationId="{CB9D49A6-86F7-B744-828A-D7C1D9D15D8C}"/>
          </ac:spMkLst>
        </pc:spChg>
        <pc:graphicFrameChg chg="modGraphic">
          <ac:chgData name="Bess Dunlevy" userId="dd4b9a8537dbe9d0" providerId="LiveId" clId="{B0F43B4C-85A2-4235-BBE1-D30EF280D3A2}" dt="2023-11-26T19:22:42.212" v="314" actId="6549"/>
          <ac:graphicFrameMkLst>
            <pc:docMk/>
            <pc:sldMk cId="2082553283" sldId="418"/>
            <ac:graphicFrameMk id="8" creationId="{EC63B6E0-0CC4-4FCB-2288-40BB7F27CCB7}"/>
          </ac:graphicFrameMkLst>
        </pc:graphicFrameChg>
      </pc:sldChg>
      <pc:sldChg chg="del">
        <pc:chgData name="Bess Dunlevy" userId="dd4b9a8537dbe9d0" providerId="LiveId" clId="{B0F43B4C-85A2-4235-BBE1-D30EF280D3A2}" dt="2023-11-26T19:22:53.989" v="333" actId="47"/>
        <pc:sldMkLst>
          <pc:docMk/>
          <pc:sldMk cId="1251268665" sldId="419"/>
        </pc:sldMkLst>
      </pc:sldChg>
      <pc:sldChg chg="del">
        <pc:chgData name="Bess Dunlevy" userId="dd4b9a8537dbe9d0" providerId="LiveId" clId="{B0F43B4C-85A2-4235-BBE1-D30EF280D3A2}" dt="2023-11-26T19:22:53.989" v="333" actId="47"/>
        <pc:sldMkLst>
          <pc:docMk/>
          <pc:sldMk cId="964296571" sldId="420"/>
        </pc:sldMkLst>
      </pc:sldChg>
      <pc:sldChg chg="modSp mod">
        <pc:chgData name="Bess Dunlevy" userId="dd4b9a8537dbe9d0" providerId="LiveId" clId="{B0F43B4C-85A2-4235-BBE1-D30EF280D3A2}" dt="2023-11-26T19:22:47.480" v="332" actId="20577"/>
        <pc:sldMkLst>
          <pc:docMk/>
          <pc:sldMk cId="1367557608" sldId="426"/>
        </pc:sldMkLst>
        <pc:spChg chg="mod">
          <ac:chgData name="Bess Dunlevy" userId="dd4b9a8537dbe9d0" providerId="LiveId" clId="{B0F43B4C-85A2-4235-BBE1-D30EF280D3A2}" dt="2023-11-26T19:22:37.751" v="312" actId="20577"/>
          <ac:spMkLst>
            <pc:docMk/>
            <pc:sldMk cId="1367557608" sldId="426"/>
            <ac:spMk id="3" creationId="{BCE760FD-6E50-FD4F-B597-7E228EDE51FD}"/>
          </ac:spMkLst>
        </pc:spChg>
        <pc:spChg chg="mod">
          <ac:chgData name="Bess Dunlevy" userId="dd4b9a8537dbe9d0" providerId="LiveId" clId="{B0F43B4C-85A2-4235-BBE1-D30EF280D3A2}" dt="2023-11-26T19:22:47.480" v="332" actId="20577"/>
          <ac:spMkLst>
            <pc:docMk/>
            <pc:sldMk cId="1367557608" sldId="426"/>
            <ac:spMk id="9" creationId="{CB9D49A6-86F7-B744-828A-D7C1D9D15D8C}"/>
          </ac:spMkLst>
        </pc:spChg>
        <pc:graphicFrameChg chg="modGraphic">
          <ac:chgData name="Bess Dunlevy" userId="dd4b9a8537dbe9d0" providerId="LiveId" clId="{B0F43B4C-85A2-4235-BBE1-D30EF280D3A2}" dt="2023-11-26T19:22:40.566" v="313" actId="6549"/>
          <ac:graphicFrameMkLst>
            <pc:docMk/>
            <pc:sldMk cId="1367557608" sldId="426"/>
            <ac:graphicFrameMk id="8" creationId="{EC63B6E0-0CC4-4FCB-2288-40BB7F27CCB7}"/>
          </ac:graphicFrameMkLst>
        </pc:graphicFrameChg>
      </pc:sldChg>
      <pc:sldChg chg="del">
        <pc:chgData name="Bess Dunlevy" userId="dd4b9a8537dbe9d0" providerId="LiveId" clId="{B0F43B4C-85A2-4235-BBE1-D30EF280D3A2}" dt="2023-11-26T19:22:53.989" v="333" actId="47"/>
        <pc:sldMkLst>
          <pc:docMk/>
          <pc:sldMk cId="1475938059" sldId="427"/>
        </pc:sldMkLst>
      </pc:sldChg>
      <pc:sldChg chg="del">
        <pc:chgData name="Bess Dunlevy" userId="dd4b9a8537dbe9d0" providerId="LiveId" clId="{B0F43B4C-85A2-4235-BBE1-D30EF280D3A2}" dt="2023-11-26T19:22:53.989" v="333" actId="47"/>
        <pc:sldMkLst>
          <pc:docMk/>
          <pc:sldMk cId="1688781405" sldId="428"/>
        </pc:sldMkLst>
      </pc:sldChg>
      <pc:sldChg chg="del">
        <pc:chgData name="Bess Dunlevy" userId="dd4b9a8537dbe9d0" providerId="LiveId" clId="{B0F43B4C-85A2-4235-BBE1-D30EF280D3A2}" dt="2023-11-26T19:22:53.989" v="333" actId="47"/>
        <pc:sldMkLst>
          <pc:docMk/>
          <pc:sldMk cId="1150691626" sldId="429"/>
        </pc:sldMkLst>
      </pc:sldChg>
      <pc:sldChg chg="del">
        <pc:chgData name="Bess Dunlevy" userId="dd4b9a8537dbe9d0" providerId="LiveId" clId="{B0F43B4C-85A2-4235-BBE1-D30EF280D3A2}" dt="2023-11-26T19:22:53.989" v="333" actId="47"/>
        <pc:sldMkLst>
          <pc:docMk/>
          <pc:sldMk cId="2253475421" sldId="43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85303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1982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580945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860790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12/23/23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1928&amp;utm_source=template-powerpoint&amp;utm_medium=content&amp;utm_campaign=Basic+Marketing+Report-powerpoint-11928&amp;lpa=Basic+Marketing+Report+powerpoint+1192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6FF29C9C-391A-E895-46FC-62D530287C57}"/>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REPORT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BASIC MARKETING REPORT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335955266"/>
              </p:ext>
            </p:extLst>
          </p:nvPr>
        </p:nvGraphicFramePr>
        <p:xfrm>
          <a:off x="367748" y="3297313"/>
          <a:ext cx="11070972" cy="2848405"/>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ADDRESS</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PHONE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Phone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EMAIL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Email 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DATE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92641583"/>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 Title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8722126"/>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APPROVED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 Title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7325066"/>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300446" y="2184076"/>
            <a:ext cx="6264255" cy="630942"/>
          </a:xfrm>
          <a:prstGeom prst="rect">
            <a:avLst/>
          </a:prstGeom>
          <a:noFill/>
        </p:spPr>
        <p:txBody>
          <a:bodyPr wrap="square" rtlCol="0">
            <a:spAutoFit/>
          </a:bodyPr>
          <a:lstStyle/>
          <a:p>
            <a:r>
              <a:rPr lang="en-US" sz="3500" dirty="0">
                <a:solidFill>
                  <a:schemeClr val="accent5">
                    <a:lumMod val="75000"/>
                  </a:schemeClr>
                </a:solidFill>
                <a:latin typeface="Century Gothic" panose="020B0502020202020204" pitchFamily="34" charset="0"/>
              </a:rPr>
              <a:t>COMPANY NAME</a:t>
            </a:r>
          </a:p>
        </p:txBody>
      </p:sp>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up of a colorful paper&#10;&#10;Description automatically generated">
            <a:extLst>
              <a:ext uri="{FF2B5EF4-FFF2-40B4-BE49-F238E27FC236}">
                <a16:creationId xmlns:a16="http://schemas.microsoft.com/office/drawing/2014/main" id="{DA03B2B0-35E3-4A8E-EC2A-1055E8C6A2C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REPORT PRESENTATION</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2255746" cy="584775"/>
          </a:xfrm>
          <a:prstGeom prst="rect">
            <a:avLst/>
          </a:prstGeom>
          <a:noFill/>
        </p:spPr>
        <p:txBody>
          <a:bodyPr wrap="none" rtlCol="0">
            <a:spAutoFit/>
          </a:bodyPr>
          <a:lstStyle/>
          <a:p>
            <a:r>
              <a:rPr lang="en-US" sz="3200" dirty="0">
                <a:solidFill>
                  <a:schemeClr val="accent5">
                    <a:lumMod val="75000"/>
                  </a:schemeClr>
                </a:solidFill>
                <a:latin typeface="Century Gothic" panose="020B0502020202020204" pitchFamily="34" charset="0"/>
              </a:rPr>
              <a:t>CONTENTS</a:t>
            </a:r>
          </a:p>
        </p:txBody>
      </p:sp>
      <p:sp>
        <p:nvSpPr>
          <p:cNvPr id="10" name="TextBox 9">
            <a:extLst>
              <a:ext uri="{FF2B5EF4-FFF2-40B4-BE49-F238E27FC236}">
                <a16:creationId xmlns:a16="http://schemas.microsoft.com/office/drawing/2014/main" id="{E0D3559C-3C64-B074-2C1E-73A94F3D45D1}"/>
              </a:ext>
            </a:extLst>
          </p:cNvPr>
          <p:cNvSpPr txBox="1"/>
          <p:nvPr/>
        </p:nvSpPr>
        <p:spPr>
          <a:xfrm>
            <a:off x="214684" y="1357704"/>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1</a:t>
            </a:r>
          </a:p>
        </p:txBody>
      </p:sp>
      <p:sp>
        <p:nvSpPr>
          <p:cNvPr id="11" name="TextBox 10">
            <a:extLst>
              <a:ext uri="{FF2B5EF4-FFF2-40B4-BE49-F238E27FC236}">
                <a16:creationId xmlns:a16="http://schemas.microsoft.com/office/drawing/2014/main" id="{0873CA22-45C1-7BEE-3230-58ED7097A40B}"/>
              </a:ext>
            </a:extLst>
          </p:cNvPr>
          <p:cNvSpPr txBox="1"/>
          <p:nvPr/>
        </p:nvSpPr>
        <p:spPr>
          <a:xfrm>
            <a:off x="773625" y="1511592"/>
            <a:ext cx="307488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EXECUTIVE SUMMARY</a:t>
            </a:r>
          </a:p>
        </p:txBody>
      </p:sp>
      <p:sp>
        <p:nvSpPr>
          <p:cNvPr id="12" name="TextBox 11">
            <a:extLst>
              <a:ext uri="{FF2B5EF4-FFF2-40B4-BE49-F238E27FC236}">
                <a16:creationId xmlns:a16="http://schemas.microsoft.com/office/drawing/2014/main" id="{8586357E-2B79-D50C-E01F-2B60D9A97F76}"/>
              </a:ext>
            </a:extLst>
          </p:cNvPr>
          <p:cNvSpPr txBox="1"/>
          <p:nvPr/>
        </p:nvSpPr>
        <p:spPr>
          <a:xfrm>
            <a:off x="214684" y="2181907"/>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2</a:t>
            </a:r>
          </a:p>
        </p:txBody>
      </p:sp>
      <p:sp>
        <p:nvSpPr>
          <p:cNvPr id="13" name="TextBox 12">
            <a:extLst>
              <a:ext uri="{FF2B5EF4-FFF2-40B4-BE49-F238E27FC236}">
                <a16:creationId xmlns:a16="http://schemas.microsoft.com/office/drawing/2014/main" id="{A0AEC3F4-D763-0D4A-2A9E-06EE9497A2A7}"/>
              </a:ext>
            </a:extLst>
          </p:cNvPr>
          <p:cNvSpPr txBox="1"/>
          <p:nvPr/>
        </p:nvSpPr>
        <p:spPr>
          <a:xfrm>
            <a:off x="773625" y="2335795"/>
            <a:ext cx="528542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TOTAL PROJECTS DELIVERED AND KPIs</a:t>
            </a:r>
          </a:p>
        </p:txBody>
      </p:sp>
      <p:sp>
        <p:nvSpPr>
          <p:cNvPr id="18" name="TextBox 17">
            <a:extLst>
              <a:ext uri="{FF2B5EF4-FFF2-40B4-BE49-F238E27FC236}">
                <a16:creationId xmlns:a16="http://schemas.microsoft.com/office/drawing/2014/main" id="{0011815F-5195-BB0F-E8A0-F2285905BEE9}"/>
              </a:ext>
            </a:extLst>
          </p:cNvPr>
          <p:cNvSpPr txBox="1"/>
          <p:nvPr/>
        </p:nvSpPr>
        <p:spPr>
          <a:xfrm>
            <a:off x="214684" y="2982029"/>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3</a:t>
            </a:r>
          </a:p>
        </p:txBody>
      </p:sp>
      <p:sp>
        <p:nvSpPr>
          <p:cNvPr id="19" name="TextBox 18">
            <a:extLst>
              <a:ext uri="{FF2B5EF4-FFF2-40B4-BE49-F238E27FC236}">
                <a16:creationId xmlns:a16="http://schemas.microsoft.com/office/drawing/2014/main" id="{FF252E92-BEB0-DA60-8063-0C0D454983E1}"/>
              </a:ext>
            </a:extLst>
          </p:cNvPr>
          <p:cNvSpPr txBox="1"/>
          <p:nvPr/>
        </p:nvSpPr>
        <p:spPr>
          <a:xfrm>
            <a:off x="773625" y="3135917"/>
            <a:ext cx="5549917"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MARKETING AND FINANCIAL OVERVIEW</a:t>
            </a:r>
          </a:p>
        </p:txBody>
      </p:sp>
      <p:sp>
        <p:nvSpPr>
          <p:cNvPr id="20" name="TextBox 19">
            <a:extLst>
              <a:ext uri="{FF2B5EF4-FFF2-40B4-BE49-F238E27FC236}">
                <a16:creationId xmlns:a16="http://schemas.microsoft.com/office/drawing/2014/main" id="{92A909B6-6F47-9440-9CD1-400DB02923C5}"/>
              </a:ext>
            </a:extLst>
          </p:cNvPr>
          <p:cNvSpPr txBox="1"/>
          <p:nvPr/>
        </p:nvSpPr>
        <p:spPr>
          <a:xfrm>
            <a:off x="214684" y="3807145"/>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4</a:t>
            </a:r>
          </a:p>
        </p:txBody>
      </p:sp>
      <p:sp>
        <p:nvSpPr>
          <p:cNvPr id="21" name="TextBox 20">
            <a:extLst>
              <a:ext uri="{FF2B5EF4-FFF2-40B4-BE49-F238E27FC236}">
                <a16:creationId xmlns:a16="http://schemas.microsoft.com/office/drawing/2014/main" id="{0D05251C-D931-EA19-1555-3BB94704EB2B}"/>
              </a:ext>
            </a:extLst>
          </p:cNvPr>
          <p:cNvSpPr txBox="1"/>
          <p:nvPr/>
        </p:nvSpPr>
        <p:spPr>
          <a:xfrm>
            <a:off x="773625" y="3961033"/>
            <a:ext cx="2069797"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CONCLUSION</a:t>
            </a:r>
          </a:p>
        </p:txBody>
      </p:sp>
    </p:spTree>
    <p:extLst>
      <p:ext uri="{BB962C8B-B14F-4D97-AF65-F5344CB8AC3E}">
        <p14:creationId xmlns:p14="http://schemas.microsoft.com/office/powerpoint/2010/main" val="238503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C5C74CFA-ED21-10C3-B9F8-066D2679F05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EXECUTIVE SUMMARY</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84459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EXECUTIVE SUMMARY</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695983740"/>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9C4E6DB5-8430-2C70-27BF-8874C7FB7B50}"/>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TOTAL PROJECTS DELIVERED AND KEY PERFORMANCE INDICATORS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01373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TOTAL PROJECTS DELIVERED AND KPIs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31073004"/>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72346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E6C3EB-7F38-5235-DD1E-99BDD051CB79}"/>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AND FINANCIAL OVERVIEW</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44013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MARKETING AND FINANCIAL OVERVIEW</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3757256022"/>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208255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EDF19BB-98B4-2D4D-1D1C-402D80F9FCB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CONCLUSION</a:t>
            </a: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338426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CONCLUSION</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263503401"/>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36755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5132</TotalTime>
  <Words>205</Words>
  <Application>Microsoft Macintosh PowerPoint</Application>
  <PresentationFormat>Widescreen</PresentationFormat>
  <Paragraphs>50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39</cp:revision>
  <dcterms:created xsi:type="dcterms:W3CDTF">2022-01-31T17:15:25Z</dcterms:created>
  <dcterms:modified xsi:type="dcterms:W3CDTF">2023-12-24T00:56:14Z</dcterms:modified>
</cp:coreProperties>
</file>