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9" r:id="rId2"/>
    <p:sldId id="357" r:id="rId3"/>
    <p:sldId id="35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FD7"/>
    <a:srgbClr val="C3CFCF"/>
    <a:srgbClr val="E4F0F0"/>
    <a:srgbClr val="AEC4BE"/>
    <a:srgbClr val="000000"/>
    <a:srgbClr val="D3EBE3"/>
    <a:srgbClr val="F3F9F7"/>
    <a:srgbClr val="DDDBA0"/>
    <a:srgbClr val="FFE699"/>
    <a:srgbClr val="DFD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86447"/>
  </p:normalViewPr>
  <p:slideViewPr>
    <p:cSldViewPr snapToGrid="0" snapToObjects="1">
      <p:cViewPr varScale="1">
        <p:scale>
          <a:sx n="128" d="100"/>
          <a:sy n="128" d="100"/>
        </p:scale>
        <p:origin x="5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12/23/23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28&amp;utm_source=template-powerpoint&amp;utm_medium=content&amp;utm_campaign=Marketing+SWOT+Analysis-powerpoint-11928&amp;lpa=Marketing+SWOT+Analysis+powerpoint+11928"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6501045"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MARKETING PLAN SWOT ANALYSIS MATRIX TEMPLATE</a:t>
            </a:r>
          </a:p>
        </p:txBody>
      </p:sp>
      <p:pic>
        <p:nvPicPr>
          <p:cNvPr id="32" name="Picture 31">
            <a:hlinkClick r:id="rId2"/>
            <a:extLst>
              <a:ext uri="{FF2B5EF4-FFF2-40B4-BE49-F238E27FC236}">
                <a16:creationId xmlns:a16="http://schemas.microsoft.com/office/drawing/2014/main" id="{1A2B46E7-E6AF-206C-ACD1-D7EB794C1647}"/>
              </a:ext>
            </a:extLst>
          </p:cNvPr>
          <p:cNvPicPr>
            <a:picLocks noChangeAspect="1"/>
          </p:cNvPicPr>
          <p:nvPr/>
        </p:nvPicPr>
        <p:blipFill>
          <a:blip r:embed="rId3"/>
          <a:stretch>
            <a:fillRect/>
          </a:stretch>
        </p:blipFill>
        <p:spPr>
          <a:xfrm>
            <a:off x="7531491"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300448" y="1688261"/>
            <a:ext cx="4698936" cy="3966727"/>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This marketing plan SWOT analysis matrix template helps you plan for future initiatives and campaigns by offering a structured, systematic evaluation of your company's internal strengths and weaknesses and external opportunities and threats. This tool fosters alignment among team members, driving cohesive strategies that capitalize on strengths and address vulnerabilities. </a:t>
            </a:r>
            <a:endParaRPr lang="en-US" sz="1700" dirty="0">
              <a:solidFill>
                <a:schemeClr val="tx1">
                  <a:lumMod val="85000"/>
                  <a:lumOff val="15000"/>
                </a:schemeClr>
              </a:solidFill>
              <a:latin typeface="Century Gothic" panose="020B0502020202020204" pitchFamily="34" charset="0"/>
            </a:endParaRPr>
          </a:p>
        </p:txBody>
      </p:sp>
      <p:pic>
        <p:nvPicPr>
          <p:cNvPr id="4" name="Picture 3" descr="A screenshot of a business plan&#10;&#10;Description automatically generated">
            <a:extLst>
              <a:ext uri="{FF2B5EF4-FFF2-40B4-BE49-F238E27FC236}">
                <a16:creationId xmlns:a16="http://schemas.microsoft.com/office/drawing/2014/main" id="{0D39446C-D8F4-25DF-4F91-31107DB4B78E}"/>
              </a:ext>
            </a:extLst>
          </p:cNvPr>
          <p:cNvPicPr>
            <a:picLocks noChangeAspect="1"/>
          </p:cNvPicPr>
          <p:nvPr/>
        </p:nvPicPr>
        <p:blipFill rotWithShape="1">
          <a:blip r:embed="rId4"/>
          <a:srcRect t="8707"/>
          <a:stretch/>
        </p:blipFill>
        <p:spPr>
          <a:xfrm>
            <a:off x="5178691" y="1597306"/>
            <a:ext cx="6712864" cy="4830443"/>
          </a:xfrm>
          <a:prstGeom prst="rect">
            <a:avLst/>
          </a:prstGeom>
        </p:spPr>
      </p:pic>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362158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
              <a:srgbClr val="C2CFD7"/>
            </a:gs>
            <a:gs pos="100000">
              <a:schemeClr val="bg1"/>
            </a:gs>
          </a:gsLst>
          <a:lin ang="135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0D1F5-8671-873C-C179-0B904F50349D}"/>
              </a:ext>
            </a:extLst>
          </p:cNvPr>
          <p:cNvSpPr/>
          <p:nvPr/>
        </p:nvSpPr>
        <p:spPr>
          <a:xfrm>
            <a:off x="1144458" y="5099584"/>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a:extLst>
              <a:ext uri="{FF2B5EF4-FFF2-40B4-BE49-F238E27FC236}">
                <a16:creationId xmlns:a16="http://schemas.microsoft.com/office/drawing/2014/main" id="{BE40912E-9CBD-D1DE-CB79-4C47AB3E74DD}"/>
              </a:ext>
            </a:extLst>
          </p:cNvPr>
          <p:cNvSpPr/>
          <p:nvPr/>
        </p:nvSpPr>
        <p:spPr>
          <a:xfrm>
            <a:off x="1144458" y="3456026"/>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E1699563-4CD7-4A66-5941-250151A04E47}"/>
              </a:ext>
            </a:extLst>
          </p:cNvPr>
          <p:cNvSpPr/>
          <p:nvPr/>
        </p:nvSpPr>
        <p:spPr>
          <a:xfrm>
            <a:off x="1144458" y="1812468"/>
            <a:ext cx="10792057" cy="157793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580EFA05-32B3-70C7-1D1B-52DB88B949F1}"/>
              </a:ext>
            </a:extLst>
          </p:cNvPr>
          <p:cNvSpPr/>
          <p:nvPr/>
        </p:nvSpPr>
        <p:spPr>
          <a:xfrm>
            <a:off x="1144458" y="168910"/>
            <a:ext cx="10792170" cy="1578270"/>
          </a:xfrm>
          <a:prstGeom prst="rect">
            <a:avLst/>
          </a:prstGeom>
          <a:solidFill>
            <a:srgbClr val="F1F7F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BE929EEB-32D0-56D5-0AD2-B1A92B9C4B74}"/>
              </a:ext>
            </a:extLst>
          </p:cNvPr>
          <p:cNvSpPr/>
          <p:nvPr/>
        </p:nvSpPr>
        <p:spPr>
          <a:xfrm>
            <a:off x="1260203" y="238356"/>
            <a:ext cx="8242175" cy="150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Strengths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and list the unique advantages and core competencies of the company in the context of the market and competitors.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5B7776F-DA84-4429-8557-183E08845C4C}"/>
              </a:ext>
            </a:extLst>
          </p:cNvPr>
          <p:cNvSpPr/>
          <p:nvPr/>
        </p:nvSpPr>
        <p:spPr>
          <a:xfrm>
            <a:off x="1260203" y="1893489"/>
            <a:ext cx="8242175" cy="1508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Weaknesses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pinpoint and detail the internal vulnerabilities or areas in need of improvement that might impede the company's growth or performance in the market.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916015D-43DE-714C-2486-0830EE4C4135}"/>
              </a:ext>
            </a:extLst>
          </p:cNvPr>
          <p:cNvSpPr/>
          <p:nvPr/>
        </p:nvSpPr>
        <p:spPr>
          <a:xfrm>
            <a:off x="1260203" y="3525472"/>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Opportunities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identify external factors or trends that the company can capitalize on for growth, market expansion, or increased revenue.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8469231-8A21-9242-A1E3-A6EB3E7B65FF}"/>
              </a:ext>
            </a:extLst>
          </p:cNvPr>
          <p:cNvSpPr/>
          <p:nvPr/>
        </p:nvSpPr>
        <p:spPr>
          <a:xfrm>
            <a:off x="1260203" y="5180605"/>
            <a:ext cx="8242175" cy="1508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300" i="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Threats</a:t>
            </a:r>
            <a:r>
              <a:rPr lang="en-US"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section of a marketing SWOT template, one should list external challenges, risks, or barriers that might prevent the company from achieving its goals or might adversely affect the firm’s operations.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D9679913-0910-E97A-E122-075A3F7560F5}"/>
              </a:ext>
            </a:extLst>
          </p:cNvPr>
          <p:cNvSpPr/>
          <p:nvPr/>
        </p:nvSpPr>
        <p:spPr>
          <a:xfrm>
            <a:off x="1144459" y="1696725"/>
            <a:ext cx="10792056" cy="45718"/>
          </a:xfrm>
          <a:prstGeom prst="rect">
            <a:avLst/>
          </a:prstGeom>
          <a:gradFill>
            <a:gsLst>
              <a:gs pos="100000">
                <a:schemeClr val="accent1">
                  <a:lumMod val="5000"/>
                  <a:lumOff val="95000"/>
                </a:schemeClr>
              </a:gs>
              <a:gs pos="0">
                <a:srgbClr val="FFC000"/>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F2BBA837-DEA9-7E86-2CEC-7ED8947EE785}"/>
              </a:ext>
            </a:extLst>
          </p:cNvPr>
          <p:cNvSpPr/>
          <p:nvPr/>
        </p:nvSpPr>
        <p:spPr>
          <a:xfrm>
            <a:off x="11043010" y="168910"/>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chemeClr val="accent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050CEDEF-426D-E60E-EFED-A42CE625010D}"/>
              </a:ext>
            </a:extLst>
          </p:cNvPr>
          <p:cNvSpPr/>
          <p:nvPr/>
        </p:nvSpPr>
        <p:spPr>
          <a:xfrm>
            <a:off x="11089308" y="168910"/>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8998"/>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3" name="Graphic 72">
            <a:extLst>
              <a:ext uri="{FF2B5EF4-FFF2-40B4-BE49-F238E27FC236}">
                <a16:creationId xmlns:a16="http://schemas.microsoft.com/office/drawing/2014/main" id="{C8DF6FD3-9936-C03B-2F92-40D2C75F6553}"/>
              </a:ext>
            </a:extLst>
          </p:cNvPr>
          <p:cNvGrpSpPr/>
          <p:nvPr/>
        </p:nvGrpSpPr>
        <p:grpSpPr>
          <a:xfrm>
            <a:off x="11286055" y="492994"/>
            <a:ext cx="387977" cy="935334"/>
            <a:chOff x="7807090" y="318998"/>
            <a:chExt cx="388482" cy="935442"/>
          </a:xfrm>
          <a:solidFill>
            <a:srgbClr val="F1F7FA"/>
          </a:solidFill>
        </p:grpSpPr>
        <p:sp>
          <p:nvSpPr>
            <p:cNvPr id="77" name="Freeform 76">
              <a:extLst>
                <a:ext uri="{FF2B5EF4-FFF2-40B4-BE49-F238E27FC236}">
                  <a16:creationId xmlns:a16="http://schemas.microsoft.com/office/drawing/2014/main" id="{927DFE22-635F-4C20-8497-8CEE8A81183E}"/>
                </a:ext>
              </a:extLst>
            </p:cNvPr>
            <p:cNvSpPr/>
            <p:nvPr/>
          </p:nvSpPr>
          <p:spPr>
            <a:xfrm>
              <a:off x="7807090" y="318998"/>
              <a:ext cx="199718" cy="91234"/>
            </a:xfrm>
            <a:custGeom>
              <a:avLst/>
              <a:gdLst>
                <a:gd name="connsiteX0" fmla="*/ 149383 w 199718"/>
                <a:gd name="connsiteY0" fmla="*/ 58642 h 91234"/>
                <a:gd name="connsiteX1" fmla="*/ 151697 w 199718"/>
                <a:gd name="connsiteY1" fmla="*/ 58642 h 91234"/>
                <a:gd name="connsiteX2" fmla="*/ 167508 w 199718"/>
                <a:gd name="connsiteY2" fmla="*/ 47478 h 91234"/>
                <a:gd name="connsiteX3" fmla="*/ 147455 w 199718"/>
                <a:gd name="connsiteY3" fmla="*/ 36315 h 91234"/>
                <a:gd name="connsiteX4" fmla="*/ 120202 w 199718"/>
                <a:gd name="connsiteY4" fmla="*/ 50173 h 91234"/>
                <a:gd name="connsiteX5" fmla="*/ 108762 w 199718"/>
                <a:gd name="connsiteY5" fmla="*/ 63647 h 91234"/>
                <a:gd name="connsiteX6" fmla="*/ 58885 w 199718"/>
                <a:gd name="connsiteY6" fmla="*/ 91235 h 91234"/>
                <a:gd name="connsiteX7" fmla="*/ 910 w 199718"/>
                <a:gd name="connsiteY7" fmla="*/ 44912 h 91234"/>
                <a:gd name="connsiteX8" fmla="*/ 39603 w 199718"/>
                <a:gd name="connsiteY8" fmla="*/ 1 h 91234"/>
                <a:gd name="connsiteX9" fmla="*/ 44360 w 199718"/>
                <a:gd name="connsiteY9" fmla="*/ 386 h 91234"/>
                <a:gd name="connsiteX10" fmla="*/ 52457 w 199718"/>
                <a:gd name="connsiteY10" fmla="*/ 32722 h 91234"/>
                <a:gd name="connsiteX11" fmla="*/ 46545 w 199718"/>
                <a:gd name="connsiteY11" fmla="*/ 32337 h 91234"/>
                <a:gd name="connsiteX12" fmla="*/ 31761 w 199718"/>
                <a:gd name="connsiteY12" fmla="*/ 45040 h 91234"/>
                <a:gd name="connsiteX13" fmla="*/ 50658 w 199718"/>
                <a:gd name="connsiteY13" fmla="*/ 57744 h 91234"/>
                <a:gd name="connsiteX14" fmla="*/ 82281 w 199718"/>
                <a:gd name="connsiteY14" fmla="*/ 38496 h 91234"/>
                <a:gd name="connsiteX15" fmla="*/ 93464 w 199718"/>
                <a:gd name="connsiteY15" fmla="*/ 25408 h 91234"/>
                <a:gd name="connsiteX16" fmla="*/ 142056 w 199718"/>
                <a:gd name="connsiteY16" fmla="*/ 3594 h 91234"/>
                <a:gd name="connsiteX17" fmla="*/ 198874 w 199718"/>
                <a:gd name="connsiteY17" fmla="*/ 49917 h 91234"/>
                <a:gd name="connsiteX18" fmla="*/ 182291 w 199718"/>
                <a:gd name="connsiteY18" fmla="*/ 87257 h 91234"/>
                <a:gd name="connsiteX19" fmla="*/ 157482 w 199718"/>
                <a:gd name="connsiteY19" fmla="*/ 90722 h 91234"/>
                <a:gd name="connsiteX20" fmla="*/ 149512 w 199718"/>
                <a:gd name="connsiteY20" fmla="*/ 58770 h 9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18" h="91234">
                  <a:moveTo>
                    <a:pt x="149383" y="58642"/>
                  </a:moveTo>
                  <a:lnTo>
                    <a:pt x="151697" y="58642"/>
                  </a:lnTo>
                  <a:cubicBezTo>
                    <a:pt x="163652" y="58642"/>
                    <a:pt x="168794" y="55178"/>
                    <a:pt x="167508" y="47478"/>
                  </a:cubicBezTo>
                  <a:cubicBezTo>
                    <a:pt x="166223" y="39779"/>
                    <a:pt x="160181" y="36315"/>
                    <a:pt x="147455" y="36315"/>
                  </a:cubicBezTo>
                  <a:cubicBezTo>
                    <a:pt x="135886" y="36315"/>
                    <a:pt x="129586" y="39779"/>
                    <a:pt x="120202" y="50173"/>
                  </a:cubicBezTo>
                  <a:lnTo>
                    <a:pt x="108762" y="63647"/>
                  </a:lnTo>
                  <a:cubicBezTo>
                    <a:pt x="90765" y="84049"/>
                    <a:pt x="77782" y="91235"/>
                    <a:pt x="58885" y="91235"/>
                  </a:cubicBezTo>
                  <a:cubicBezTo>
                    <a:pt x="28805" y="91235"/>
                    <a:pt x="5795" y="72629"/>
                    <a:pt x="910" y="44912"/>
                  </a:cubicBezTo>
                  <a:cubicBezTo>
                    <a:pt x="-3974" y="17580"/>
                    <a:pt x="11065" y="-128"/>
                    <a:pt x="39603" y="1"/>
                  </a:cubicBezTo>
                  <a:cubicBezTo>
                    <a:pt x="41531" y="1"/>
                    <a:pt x="42302" y="1"/>
                    <a:pt x="44360" y="386"/>
                  </a:cubicBezTo>
                  <a:lnTo>
                    <a:pt x="52457" y="32722"/>
                  </a:lnTo>
                  <a:cubicBezTo>
                    <a:pt x="49758" y="32337"/>
                    <a:pt x="48087" y="32337"/>
                    <a:pt x="46545" y="32337"/>
                  </a:cubicBezTo>
                  <a:cubicBezTo>
                    <a:pt x="35746" y="32337"/>
                    <a:pt x="30348" y="36956"/>
                    <a:pt x="31761" y="45040"/>
                  </a:cubicBezTo>
                  <a:cubicBezTo>
                    <a:pt x="33175" y="52739"/>
                    <a:pt x="40631" y="57744"/>
                    <a:pt x="50658" y="57744"/>
                  </a:cubicBezTo>
                  <a:cubicBezTo>
                    <a:pt x="62613" y="57744"/>
                    <a:pt x="68526" y="54279"/>
                    <a:pt x="82281" y="38496"/>
                  </a:cubicBezTo>
                  <a:lnTo>
                    <a:pt x="93464" y="25408"/>
                  </a:lnTo>
                  <a:cubicBezTo>
                    <a:pt x="106319" y="10779"/>
                    <a:pt x="122388" y="3465"/>
                    <a:pt x="142056" y="3594"/>
                  </a:cubicBezTo>
                  <a:cubicBezTo>
                    <a:pt x="174450" y="3594"/>
                    <a:pt x="193346" y="19120"/>
                    <a:pt x="198874" y="49917"/>
                  </a:cubicBezTo>
                  <a:cubicBezTo>
                    <a:pt x="202087" y="68009"/>
                    <a:pt x="196046" y="81483"/>
                    <a:pt x="182291" y="87257"/>
                  </a:cubicBezTo>
                  <a:cubicBezTo>
                    <a:pt x="175478" y="89952"/>
                    <a:pt x="169822" y="90722"/>
                    <a:pt x="157482" y="90722"/>
                  </a:cubicBezTo>
                  <a:lnTo>
                    <a:pt x="149512"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8" name="Freeform 77">
              <a:extLst>
                <a:ext uri="{FF2B5EF4-FFF2-40B4-BE49-F238E27FC236}">
                  <a16:creationId xmlns:a16="http://schemas.microsoft.com/office/drawing/2014/main" id="{862ACD01-45B0-DBD4-AA42-3BD205F8D379}"/>
                </a:ext>
              </a:extLst>
            </p:cNvPr>
            <p:cNvSpPr/>
            <p:nvPr/>
          </p:nvSpPr>
          <p:spPr>
            <a:xfrm>
              <a:off x="7828158" y="429609"/>
              <a:ext cx="246964" cy="73141"/>
            </a:xfrm>
            <a:custGeom>
              <a:avLst/>
              <a:gdLst>
                <a:gd name="connsiteX0" fmla="*/ 163666 w 246964"/>
                <a:gd name="connsiteY0" fmla="*/ 49659 h 73141"/>
                <a:gd name="connsiteX1" fmla="*/ 51057 w 246964"/>
                <a:gd name="connsiteY1" fmla="*/ 49403 h 73141"/>
                <a:gd name="connsiteX2" fmla="*/ 36146 w 246964"/>
                <a:gd name="connsiteY2" fmla="*/ 65186 h 73141"/>
                <a:gd name="connsiteX3" fmla="*/ 37945 w 246964"/>
                <a:gd name="connsiteY3" fmla="*/ 72885 h 73141"/>
                <a:gd name="connsiteX4" fmla="*/ 7094 w 246964"/>
                <a:gd name="connsiteY4" fmla="*/ 72885 h 73141"/>
                <a:gd name="connsiteX5" fmla="*/ 923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5 w 246964"/>
                <a:gd name="connsiteY9" fmla="*/ 0 h 73141"/>
                <a:gd name="connsiteX10" fmla="*/ 188604 w 246964"/>
                <a:gd name="connsiteY10" fmla="*/ 16168 h 73141"/>
                <a:gd name="connsiteX11" fmla="*/ 241051 w 246964"/>
                <a:gd name="connsiteY11" fmla="*/ 16168 h 73141"/>
                <a:gd name="connsiteX12" fmla="*/ 246964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6 w 246964"/>
                <a:gd name="connsiteY16" fmla="*/ 49531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6" y="49659"/>
                  </a:moveTo>
                  <a:lnTo>
                    <a:pt x="51057" y="49403"/>
                  </a:lnTo>
                  <a:cubicBezTo>
                    <a:pt x="39103" y="49403"/>
                    <a:pt x="34218" y="54792"/>
                    <a:pt x="36146" y="65186"/>
                  </a:cubicBezTo>
                  <a:cubicBezTo>
                    <a:pt x="36403" y="66726"/>
                    <a:pt x="37045" y="70190"/>
                    <a:pt x="37945" y="72885"/>
                  </a:cubicBezTo>
                  <a:lnTo>
                    <a:pt x="7094" y="72885"/>
                  </a:lnTo>
                  <a:cubicBezTo>
                    <a:pt x="3495" y="63261"/>
                    <a:pt x="1952" y="59026"/>
                    <a:pt x="923" y="53637"/>
                  </a:cubicBezTo>
                  <a:cubicBezTo>
                    <a:pt x="-3447" y="29000"/>
                    <a:pt x="7737" y="15911"/>
                    <a:pt x="33575" y="15911"/>
                  </a:cubicBezTo>
                  <a:lnTo>
                    <a:pt x="157752" y="16168"/>
                  </a:lnTo>
                  <a:lnTo>
                    <a:pt x="154924" y="0"/>
                  </a:lnTo>
                  <a:lnTo>
                    <a:pt x="185775" y="0"/>
                  </a:lnTo>
                  <a:cubicBezTo>
                    <a:pt x="185775" y="0"/>
                    <a:pt x="188604" y="16168"/>
                    <a:pt x="188604"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6" y="49531"/>
                    <a:pt x="163666" y="49531"/>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7BD209AE-AD35-A852-0796-9BB35A7F6BF4}"/>
                </a:ext>
              </a:extLst>
            </p:cNvPr>
            <p:cNvSpPr/>
            <p:nvPr/>
          </p:nvSpPr>
          <p:spPr>
            <a:xfrm>
              <a:off x="7838338" y="519817"/>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2 w 206319"/>
                <a:gd name="connsiteY3" fmla="*/ 67752 h 67752"/>
                <a:gd name="connsiteX4" fmla="*/ 168269 w 206319"/>
                <a:gd name="connsiteY4" fmla="*/ 55305 h 67752"/>
                <a:gd name="connsiteX5" fmla="*/ 135875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7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2" y="42730"/>
                    <a:pt x="204648" y="53894"/>
                    <a:pt x="206319" y="67752"/>
                  </a:cubicBezTo>
                  <a:lnTo>
                    <a:pt x="168912" y="67752"/>
                  </a:lnTo>
                  <a:cubicBezTo>
                    <a:pt x="168912" y="60695"/>
                    <a:pt x="168912" y="58385"/>
                    <a:pt x="168269" y="55305"/>
                  </a:cubicBezTo>
                  <a:cubicBezTo>
                    <a:pt x="165698" y="40677"/>
                    <a:pt x="155157" y="33748"/>
                    <a:pt x="135875" y="33748"/>
                  </a:cubicBezTo>
                  <a:lnTo>
                    <a:pt x="5913" y="33491"/>
                  </a:lnTo>
                  <a:lnTo>
                    <a:pt x="0" y="0"/>
                  </a:lnTo>
                  <a:lnTo>
                    <a:pt x="191793" y="385"/>
                  </a:lnTo>
                  <a:lnTo>
                    <a:pt x="197707"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97A0C558-EBC7-B00F-5F1C-EF4D4D6715CF}"/>
                </a:ext>
              </a:extLst>
            </p:cNvPr>
            <p:cNvSpPr/>
            <p:nvPr/>
          </p:nvSpPr>
          <p:spPr>
            <a:xfrm>
              <a:off x="7858195" y="607326"/>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6 w 199067"/>
                <a:gd name="connsiteY3" fmla="*/ 10270 h 91623"/>
                <a:gd name="connsiteX4" fmla="*/ 46859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2 w 199067"/>
                <a:gd name="connsiteY11" fmla="*/ 45301 h 91623"/>
                <a:gd name="connsiteX12" fmla="*/ 56629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755" y="91624"/>
                    <a:pt x="61513" y="91624"/>
                  </a:cubicBezTo>
                  <a:cubicBezTo>
                    <a:pt x="27577" y="91624"/>
                    <a:pt x="6109" y="74942"/>
                    <a:pt x="838" y="44916"/>
                  </a:cubicBezTo>
                  <a:cubicBezTo>
                    <a:pt x="-1733" y="30287"/>
                    <a:pt x="1610" y="18739"/>
                    <a:pt x="10866" y="10270"/>
                  </a:cubicBezTo>
                  <a:cubicBezTo>
                    <a:pt x="19092" y="2571"/>
                    <a:pt x="29119" y="-124"/>
                    <a:pt x="46859" y="4"/>
                  </a:cubicBezTo>
                  <a:lnTo>
                    <a:pt x="136328" y="4"/>
                  </a:lnTo>
                  <a:cubicBezTo>
                    <a:pt x="172193"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8" y="36832"/>
                    <a:pt x="31562" y="45301"/>
                  </a:cubicBezTo>
                  <a:cubicBezTo>
                    <a:pt x="33104" y="54155"/>
                    <a:pt x="40431" y="58004"/>
                    <a:pt x="56629" y="58004"/>
                  </a:cubicBezTo>
                  <a:lnTo>
                    <a:pt x="65112" y="58004"/>
                  </a:lnTo>
                  <a:cubicBezTo>
                    <a:pt x="65112" y="58004"/>
                    <a:pt x="72825" y="58004"/>
                    <a:pt x="72825" y="58004"/>
                  </a:cubicBezTo>
                  <a:lnTo>
                    <a:pt x="78738" y="91110"/>
                  </a:lnTo>
                  <a:close/>
                  <a:moveTo>
                    <a:pt x="122702" y="57876"/>
                  </a:moveTo>
                  <a:lnTo>
                    <a:pt x="155096" y="57876"/>
                  </a:lnTo>
                  <a:cubicBezTo>
                    <a:pt x="164352" y="57876"/>
                    <a:pt x="168593" y="53770"/>
                    <a:pt x="167308" y="46071"/>
                  </a:cubicBezTo>
                  <a:cubicBezTo>
                    <a:pt x="165894" y="38371"/>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80">
              <a:extLst>
                <a:ext uri="{FF2B5EF4-FFF2-40B4-BE49-F238E27FC236}">
                  <a16:creationId xmlns:a16="http://schemas.microsoft.com/office/drawing/2014/main" id="{223B0472-0FDD-E717-2DE5-4A0C81A54BEC}"/>
                </a:ext>
              </a:extLst>
            </p:cNvPr>
            <p:cNvSpPr/>
            <p:nvPr/>
          </p:nvSpPr>
          <p:spPr>
            <a:xfrm>
              <a:off x="7875102" y="727051"/>
              <a:ext cx="206267" cy="90721"/>
            </a:xfrm>
            <a:custGeom>
              <a:avLst/>
              <a:gdLst>
                <a:gd name="connsiteX0" fmla="*/ 197449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0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3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49"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0"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Freeform 81">
              <a:extLst>
                <a:ext uri="{FF2B5EF4-FFF2-40B4-BE49-F238E27FC236}">
                  <a16:creationId xmlns:a16="http://schemas.microsoft.com/office/drawing/2014/main" id="{1A06ED04-EEF8-130E-924A-CD37AE577979}"/>
                </a:ext>
              </a:extLst>
            </p:cNvPr>
            <p:cNvSpPr/>
            <p:nvPr/>
          </p:nvSpPr>
          <p:spPr>
            <a:xfrm>
              <a:off x="7834055" y="838175"/>
              <a:ext cx="274490" cy="112150"/>
            </a:xfrm>
            <a:custGeom>
              <a:avLst/>
              <a:gdLst>
                <a:gd name="connsiteX0" fmla="*/ 242996 w 274490"/>
                <a:gd name="connsiteY0" fmla="*/ 110482 h 112150"/>
                <a:gd name="connsiteX1" fmla="*/ 242996 w 274490"/>
                <a:gd name="connsiteY1" fmla="*/ 102398 h 112150"/>
                <a:gd name="connsiteX2" fmla="*/ 237726 w 274490"/>
                <a:gd name="connsiteY2" fmla="*/ 92389 h 112150"/>
                <a:gd name="connsiteX3" fmla="*/ 224614 w 274490"/>
                <a:gd name="connsiteY3" fmla="*/ 92389 h 112150"/>
                <a:gd name="connsiteX4" fmla="*/ 177565 w 274490"/>
                <a:gd name="connsiteY4" fmla="*/ 92389 h 112150"/>
                <a:gd name="connsiteX5" fmla="*/ 118819 w 274490"/>
                <a:gd name="connsiteY5" fmla="*/ 52610 h 112150"/>
                <a:gd name="connsiteX6" fmla="*/ 117662 w 274490"/>
                <a:gd name="connsiteY6" fmla="*/ 43757 h 112150"/>
                <a:gd name="connsiteX7" fmla="*/ 106735 w 274490"/>
                <a:gd name="connsiteY7" fmla="*/ 34133 h 112150"/>
                <a:gd name="connsiteX8" fmla="*/ 97609 w 274490"/>
                <a:gd name="connsiteY8" fmla="*/ 45681 h 112150"/>
                <a:gd name="connsiteX9" fmla="*/ 98251 w 274490"/>
                <a:gd name="connsiteY9" fmla="*/ 73013 h 112150"/>
                <a:gd name="connsiteX10" fmla="*/ 61615 w 274490"/>
                <a:gd name="connsiteY10" fmla="*/ 112150 h 112150"/>
                <a:gd name="connsiteX11" fmla="*/ 1712 w 274490"/>
                <a:gd name="connsiteY11" fmla="*/ 53124 h 112150"/>
                <a:gd name="connsiteX12" fmla="*/ 27036 w 274490"/>
                <a:gd name="connsiteY12" fmla="*/ 0 h 112150"/>
                <a:gd name="connsiteX13" fmla="*/ 65600 w 274490"/>
                <a:gd name="connsiteY13" fmla="*/ 28487 h 112150"/>
                <a:gd name="connsiteX14" fmla="*/ 84368 w 274490"/>
                <a:gd name="connsiteY14" fmla="*/ 5774 h 112150"/>
                <a:gd name="connsiteX15" fmla="*/ 119590 w 274490"/>
                <a:gd name="connsiteY15" fmla="*/ 28615 h 112150"/>
                <a:gd name="connsiteX16" fmla="*/ 157512 w 274490"/>
                <a:gd name="connsiteY16" fmla="*/ 9880 h 112150"/>
                <a:gd name="connsiteX17" fmla="*/ 213045 w 274490"/>
                <a:gd name="connsiteY17" fmla="*/ 9880 h 112150"/>
                <a:gd name="connsiteX18" fmla="*/ 263821 w 274490"/>
                <a:gd name="connsiteY18" fmla="*/ 50942 h 112150"/>
                <a:gd name="connsiteX19" fmla="*/ 252251 w 274490"/>
                <a:gd name="connsiteY19" fmla="*/ 85588 h 112150"/>
                <a:gd name="connsiteX20" fmla="*/ 274491 w 274490"/>
                <a:gd name="connsiteY20" fmla="*/ 110610 h 112150"/>
                <a:gd name="connsiteX21" fmla="*/ 242868 w 274490"/>
                <a:gd name="connsiteY21" fmla="*/ 110610 h 112150"/>
                <a:gd name="connsiteX22" fmla="*/ 43747 w 274490"/>
                <a:gd name="connsiteY22" fmla="*/ 33106 h 112150"/>
                <a:gd name="connsiteX23" fmla="*/ 30378 w 274490"/>
                <a:gd name="connsiteY23" fmla="*/ 55818 h 112150"/>
                <a:gd name="connsiteX24" fmla="*/ 54159 w 274490"/>
                <a:gd name="connsiteY24" fmla="*/ 80841 h 112150"/>
                <a:gd name="connsiteX25" fmla="*/ 66500 w 274490"/>
                <a:gd name="connsiteY25" fmla="*/ 50044 h 112150"/>
                <a:gd name="connsiteX26" fmla="*/ 43876 w 274490"/>
                <a:gd name="connsiteY26" fmla="*/ 33106 h 112150"/>
                <a:gd name="connsiteX27" fmla="*/ 221528 w 274490"/>
                <a:gd name="connsiteY27" fmla="*/ 63133 h 112150"/>
                <a:gd name="connsiteX28" fmla="*/ 233741 w 274490"/>
                <a:gd name="connsiteY28" fmla="*/ 51199 h 112150"/>
                <a:gd name="connsiteX29" fmla="*/ 217287 w 274490"/>
                <a:gd name="connsiteY29" fmla="*/ 39265 h 112150"/>
                <a:gd name="connsiteX30" fmla="*/ 161754 w 274490"/>
                <a:gd name="connsiteY30" fmla="*/ 39265 h 112150"/>
                <a:gd name="connsiteX31" fmla="*/ 149157 w 274490"/>
                <a:gd name="connsiteY31" fmla="*/ 51071 h 112150"/>
                <a:gd name="connsiteX32" fmla="*/ 165996 w 274490"/>
                <a:gd name="connsiteY32" fmla="*/ 63004 h 112150"/>
                <a:gd name="connsiteX33" fmla="*/ 221528 w 274490"/>
                <a:gd name="connsiteY33" fmla="*/ 63004 h 11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4490" h="112150">
                  <a:moveTo>
                    <a:pt x="242996" y="110482"/>
                  </a:moveTo>
                  <a:cubicBezTo>
                    <a:pt x="243510" y="106632"/>
                    <a:pt x="243510" y="105093"/>
                    <a:pt x="242996" y="102398"/>
                  </a:cubicBezTo>
                  <a:cubicBezTo>
                    <a:pt x="242354" y="98933"/>
                    <a:pt x="241197" y="96624"/>
                    <a:pt x="237726" y="92389"/>
                  </a:cubicBezTo>
                  <a:lnTo>
                    <a:pt x="224614" y="92389"/>
                  </a:lnTo>
                  <a:cubicBezTo>
                    <a:pt x="224614" y="92389"/>
                    <a:pt x="177565" y="92389"/>
                    <a:pt x="177565" y="92389"/>
                  </a:cubicBezTo>
                  <a:cubicBezTo>
                    <a:pt x="144786" y="92389"/>
                    <a:pt x="123318" y="77633"/>
                    <a:pt x="118819" y="52610"/>
                  </a:cubicBezTo>
                  <a:cubicBezTo>
                    <a:pt x="118433" y="50301"/>
                    <a:pt x="117919" y="47221"/>
                    <a:pt x="117662" y="43757"/>
                  </a:cubicBezTo>
                  <a:cubicBezTo>
                    <a:pt x="115348" y="37212"/>
                    <a:pt x="111749" y="34133"/>
                    <a:pt x="106735" y="34133"/>
                  </a:cubicBezTo>
                  <a:cubicBezTo>
                    <a:pt x="101336" y="34133"/>
                    <a:pt x="97865" y="38367"/>
                    <a:pt x="97609" y="45681"/>
                  </a:cubicBezTo>
                  <a:cubicBezTo>
                    <a:pt x="97442" y="49018"/>
                    <a:pt x="97647" y="58128"/>
                    <a:pt x="98251" y="73013"/>
                  </a:cubicBezTo>
                  <a:cubicBezTo>
                    <a:pt x="99408" y="97265"/>
                    <a:pt x="85525" y="112279"/>
                    <a:pt x="61615" y="112150"/>
                  </a:cubicBezTo>
                  <a:cubicBezTo>
                    <a:pt x="31920" y="112150"/>
                    <a:pt x="8010" y="88540"/>
                    <a:pt x="1712" y="53124"/>
                  </a:cubicBezTo>
                  <a:cubicBezTo>
                    <a:pt x="-4202" y="20018"/>
                    <a:pt x="5439" y="0"/>
                    <a:pt x="27036" y="0"/>
                  </a:cubicBezTo>
                  <a:cubicBezTo>
                    <a:pt x="40147" y="0"/>
                    <a:pt x="52102" y="8854"/>
                    <a:pt x="65600" y="28487"/>
                  </a:cubicBezTo>
                  <a:cubicBezTo>
                    <a:pt x="68428" y="11549"/>
                    <a:pt x="73184" y="5774"/>
                    <a:pt x="84368" y="5774"/>
                  </a:cubicBezTo>
                  <a:cubicBezTo>
                    <a:pt x="96709" y="5774"/>
                    <a:pt x="108021" y="13088"/>
                    <a:pt x="119590" y="28615"/>
                  </a:cubicBezTo>
                  <a:cubicBezTo>
                    <a:pt x="127303" y="15527"/>
                    <a:pt x="138616" y="9752"/>
                    <a:pt x="157512" y="9880"/>
                  </a:cubicBezTo>
                  <a:lnTo>
                    <a:pt x="213045" y="9880"/>
                  </a:lnTo>
                  <a:cubicBezTo>
                    <a:pt x="239268" y="10009"/>
                    <a:pt x="259450" y="26305"/>
                    <a:pt x="263821" y="50942"/>
                  </a:cubicBezTo>
                  <a:cubicBezTo>
                    <a:pt x="266520" y="66341"/>
                    <a:pt x="263050" y="76734"/>
                    <a:pt x="252251" y="85588"/>
                  </a:cubicBezTo>
                  <a:cubicBezTo>
                    <a:pt x="264978" y="92133"/>
                    <a:pt x="271277" y="99062"/>
                    <a:pt x="274491" y="110610"/>
                  </a:cubicBezTo>
                  <a:lnTo>
                    <a:pt x="242868" y="110610"/>
                  </a:lnTo>
                  <a:close/>
                  <a:moveTo>
                    <a:pt x="43747" y="33106"/>
                  </a:moveTo>
                  <a:cubicBezTo>
                    <a:pt x="32949" y="33106"/>
                    <a:pt x="27935" y="41575"/>
                    <a:pt x="30378" y="55818"/>
                  </a:cubicBezTo>
                  <a:cubicBezTo>
                    <a:pt x="33077" y="71217"/>
                    <a:pt x="42590" y="80841"/>
                    <a:pt x="54159" y="80841"/>
                  </a:cubicBezTo>
                  <a:cubicBezTo>
                    <a:pt x="66114" y="80841"/>
                    <a:pt x="68171" y="75066"/>
                    <a:pt x="66500" y="50044"/>
                  </a:cubicBezTo>
                  <a:cubicBezTo>
                    <a:pt x="57630" y="36956"/>
                    <a:pt x="51974" y="33106"/>
                    <a:pt x="43876" y="33106"/>
                  </a:cubicBezTo>
                  <a:close/>
                  <a:moveTo>
                    <a:pt x="221528" y="63133"/>
                  </a:moveTo>
                  <a:cubicBezTo>
                    <a:pt x="230784" y="63133"/>
                    <a:pt x="235027" y="58898"/>
                    <a:pt x="233741" y="51199"/>
                  </a:cubicBezTo>
                  <a:cubicBezTo>
                    <a:pt x="232327" y="43500"/>
                    <a:pt x="226671" y="39265"/>
                    <a:pt x="217287" y="39265"/>
                  </a:cubicBezTo>
                  <a:lnTo>
                    <a:pt x="161754" y="39265"/>
                  </a:lnTo>
                  <a:cubicBezTo>
                    <a:pt x="152113" y="39265"/>
                    <a:pt x="147871" y="43372"/>
                    <a:pt x="149157" y="51071"/>
                  </a:cubicBezTo>
                  <a:cubicBezTo>
                    <a:pt x="150570" y="58770"/>
                    <a:pt x="156355" y="63004"/>
                    <a:pt x="165996" y="63004"/>
                  </a:cubicBezTo>
                  <a:lnTo>
                    <a:pt x="221528" y="63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3" name="Freeform 82">
              <a:extLst>
                <a:ext uri="{FF2B5EF4-FFF2-40B4-BE49-F238E27FC236}">
                  <a16:creationId xmlns:a16="http://schemas.microsoft.com/office/drawing/2014/main" id="{D2E8B1B8-1486-DE91-640A-DFB5A23044FE}"/>
                </a:ext>
              </a:extLst>
            </p:cNvPr>
            <p:cNvSpPr/>
            <p:nvPr/>
          </p:nvSpPr>
          <p:spPr>
            <a:xfrm>
              <a:off x="7921613" y="955457"/>
              <a:ext cx="246964" cy="73141"/>
            </a:xfrm>
            <a:custGeom>
              <a:avLst/>
              <a:gdLst>
                <a:gd name="connsiteX0" fmla="*/ 163537 w 246964"/>
                <a:gd name="connsiteY0" fmla="*/ 49659 h 73141"/>
                <a:gd name="connsiteX1" fmla="*/ 50929 w 246964"/>
                <a:gd name="connsiteY1" fmla="*/ 49403 h 73141"/>
                <a:gd name="connsiteX2" fmla="*/ 36017 w 246964"/>
                <a:gd name="connsiteY2" fmla="*/ 65186 h 73141"/>
                <a:gd name="connsiteX3" fmla="*/ 37817 w 246964"/>
                <a:gd name="connsiteY3" fmla="*/ 72885 h 73141"/>
                <a:gd name="connsiteX4" fmla="*/ 6966 w 246964"/>
                <a:gd name="connsiteY4" fmla="*/ 72885 h 73141"/>
                <a:gd name="connsiteX5" fmla="*/ 924 w 246964"/>
                <a:gd name="connsiteY5" fmla="*/ 53637 h 73141"/>
                <a:gd name="connsiteX6" fmla="*/ 33575 w 246964"/>
                <a:gd name="connsiteY6" fmla="*/ 15911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7 h 73141"/>
                <a:gd name="connsiteX13" fmla="*/ 194517 w 246964"/>
                <a:gd name="connsiteY13" fmla="*/ 49787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537" y="49659"/>
                  </a:moveTo>
                  <a:lnTo>
                    <a:pt x="50929" y="49403"/>
                  </a:lnTo>
                  <a:cubicBezTo>
                    <a:pt x="38974" y="49403"/>
                    <a:pt x="34089" y="54792"/>
                    <a:pt x="36017" y="65186"/>
                  </a:cubicBezTo>
                  <a:cubicBezTo>
                    <a:pt x="36274" y="66726"/>
                    <a:pt x="36917" y="70190"/>
                    <a:pt x="37817" y="72885"/>
                  </a:cubicBezTo>
                  <a:lnTo>
                    <a:pt x="6966" y="72885"/>
                  </a:lnTo>
                  <a:cubicBezTo>
                    <a:pt x="3366" y="63261"/>
                    <a:pt x="1824" y="59026"/>
                    <a:pt x="924" y="53637"/>
                  </a:cubicBezTo>
                  <a:cubicBezTo>
                    <a:pt x="-3447" y="29000"/>
                    <a:pt x="7737" y="15911"/>
                    <a:pt x="33575" y="15911"/>
                  </a:cubicBezTo>
                  <a:lnTo>
                    <a:pt x="157752" y="16168"/>
                  </a:lnTo>
                  <a:lnTo>
                    <a:pt x="154924" y="0"/>
                  </a:lnTo>
                  <a:lnTo>
                    <a:pt x="185776" y="0"/>
                  </a:lnTo>
                  <a:cubicBezTo>
                    <a:pt x="185776" y="0"/>
                    <a:pt x="188603" y="16168"/>
                    <a:pt x="188603" y="16168"/>
                  </a:cubicBezTo>
                  <a:lnTo>
                    <a:pt x="241051" y="16168"/>
                  </a:lnTo>
                  <a:cubicBezTo>
                    <a:pt x="241051" y="16168"/>
                    <a:pt x="246965" y="49787"/>
                    <a:pt x="246965" y="49787"/>
                  </a:cubicBezTo>
                  <a:lnTo>
                    <a:pt x="194517" y="49787"/>
                  </a:lnTo>
                  <a:cubicBezTo>
                    <a:pt x="194517" y="49787"/>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4" name="Freeform 83">
              <a:extLst>
                <a:ext uri="{FF2B5EF4-FFF2-40B4-BE49-F238E27FC236}">
                  <a16:creationId xmlns:a16="http://schemas.microsoft.com/office/drawing/2014/main" id="{3B1218A7-BE73-CB63-60CC-2275714CEDAF}"/>
                </a:ext>
              </a:extLst>
            </p:cNvPr>
            <p:cNvSpPr/>
            <p:nvPr/>
          </p:nvSpPr>
          <p:spPr>
            <a:xfrm>
              <a:off x="7932564" y="1050798"/>
              <a:ext cx="263008" cy="90721"/>
            </a:xfrm>
            <a:custGeom>
              <a:avLst/>
              <a:gdLst>
                <a:gd name="connsiteX0" fmla="*/ 257096 w 263008"/>
                <a:gd name="connsiteY0" fmla="*/ 385 h 90721"/>
                <a:gd name="connsiteX1" fmla="*/ 263009 w 263008"/>
                <a:gd name="connsiteY1" fmla="*/ 33876 h 90721"/>
                <a:gd name="connsiteX2" fmla="*/ 179324 w 263008"/>
                <a:gd name="connsiteY2" fmla="*/ 33876 h 90721"/>
                <a:gd name="connsiteX3" fmla="*/ 205805 w 263008"/>
                <a:gd name="connsiteY3" fmla="*/ 65314 h 90721"/>
                <a:gd name="connsiteX4" fmla="*/ 198221 w 263008"/>
                <a:gd name="connsiteY4" fmla="*/ 85332 h 90721"/>
                <a:gd name="connsiteX5" fmla="*/ 165184 w 263008"/>
                <a:gd name="connsiteY5" fmla="*/ 90721 h 90721"/>
                <a:gd name="connsiteX6" fmla="*/ 15811 w 263008"/>
                <a:gd name="connsiteY6" fmla="*/ 90464 h 90721"/>
                <a:gd name="connsiteX7" fmla="*/ 9898 w 263008"/>
                <a:gd name="connsiteY7" fmla="*/ 56973 h 90721"/>
                <a:gd name="connsiteX8" fmla="*/ 159270 w 263008"/>
                <a:gd name="connsiteY8" fmla="*/ 57230 h 90721"/>
                <a:gd name="connsiteX9" fmla="*/ 171996 w 263008"/>
                <a:gd name="connsiteY9" fmla="*/ 48376 h 90721"/>
                <a:gd name="connsiteX10" fmla="*/ 161713 w 263008"/>
                <a:gd name="connsiteY10" fmla="*/ 33748 h 90721"/>
                <a:gd name="connsiteX11" fmla="*/ 5913 w 263008"/>
                <a:gd name="connsiteY11" fmla="*/ 33491 h 90721"/>
                <a:gd name="connsiteX12" fmla="*/ 0 w 263008"/>
                <a:gd name="connsiteY12" fmla="*/ 0 h 90721"/>
                <a:gd name="connsiteX13" fmla="*/ 257352 w 263008"/>
                <a:gd name="connsiteY13" fmla="*/ 513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008" h="90721">
                  <a:moveTo>
                    <a:pt x="257096" y="385"/>
                  </a:moveTo>
                  <a:lnTo>
                    <a:pt x="263009" y="33876"/>
                  </a:lnTo>
                  <a:lnTo>
                    <a:pt x="179324" y="33876"/>
                  </a:lnTo>
                  <a:cubicBezTo>
                    <a:pt x="197063" y="46451"/>
                    <a:pt x="203877" y="54920"/>
                    <a:pt x="205805" y="65314"/>
                  </a:cubicBezTo>
                  <a:cubicBezTo>
                    <a:pt x="207219" y="73013"/>
                    <a:pt x="204005" y="81482"/>
                    <a:pt x="198221" y="85332"/>
                  </a:cubicBezTo>
                  <a:cubicBezTo>
                    <a:pt x="192436" y="89566"/>
                    <a:pt x="185237" y="90721"/>
                    <a:pt x="165184" y="90721"/>
                  </a:cubicBezTo>
                  <a:lnTo>
                    <a:pt x="15811" y="90464"/>
                  </a:lnTo>
                  <a:lnTo>
                    <a:pt x="9898" y="56973"/>
                  </a:lnTo>
                  <a:lnTo>
                    <a:pt x="159270" y="57230"/>
                  </a:lnTo>
                  <a:cubicBezTo>
                    <a:pt x="168911" y="57230"/>
                    <a:pt x="173025" y="54535"/>
                    <a:pt x="171996" y="48376"/>
                  </a:cubicBezTo>
                  <a:cubicBezTo>
                    <a:pt x="171225" y="44142"/>
                    <a:pt x="168655" y="40677"/>
                    <a:pt x="161713" y="33748"/>
                  </a:cubicBezTo>
                  <a:lnTo>
                    <a:pt x="5913" y="33491"/>
                  </a:lnTo>
                  <a:lnTo>
                    <a:pt x="0" y="0"/>
                  </a:lnTo>
                  <a:lnTo>
                    <a:pt x="257352" y="51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Freeform 84">
              <a:extLst>
                <a:ext uri="{FF2B5EF4-FFF2-40B4-BE49-F238E27FC236}">
                  <a16:creationId xmlns:a16="http://schemas.microsoft.com/office/drawing/2014/main" id="{D076BBAC-5EAC-030C-89D3-2320A7B09B0C}"/>
                </a:ext>
              </a:extLst>
            </p:cNvPr>
            <p:cNvSpPr/>
            <p:nvPr/>
          </p:nvSpPr>
          <p:spPr>
            <a:xfrm>
              <a:off x="7956848" y="1163204"/>
              <a:ext cx="199848" cy="91236"/>
            </a:xfrm>
            <a:custGeom>
              <a:avLst/>
              <a:gdLst>
                <a:gd name="connsiteX0" fmla="*/ 149383 w 199848"/>
                <a:gd name="connsiteY0" fmla="*/ 58642 h 91236"/>
                <a:gd name="connsiteX1" fmla="*/ 151698 w 199848"/>
                <a:gd name="connsiteY1" fmla="*/ 58642 h 91236"/>
                <a:gd name="connsiteX2" fmla="*/ 167509 w 199848"/>
                <a:gd name="connsiteY2" fmla="*/ 47478 h 91236"/>
                <a:gd name="connsiteX3" fmla="*/ 147455 w 199848"/>
                <a:gd name="connsiteY3" fmla="*/ 36315 h 91236"/>
                <a:gd name="connsiteX4" fmla="*/ 120203 w 199848"/>
                <a:gd name="connsiteY4" fmla="*/ 50173 h 91236"/>
                <a:gd name="connsiteX5" fmla="*/ 108762 w 199848"/>
                <a:gd name="connsiteY5" fmla="*/ 63647 h 91236"/>
                <a:gd name="connsiteX6" fmla="*/ 58886 w 199848"/>
                <a:gd name="connsiteY6" fmla="*/ 91235 h 91236"/>
                <a:gd name="connsiteX7" fmla="*/ 910 w 199848"/>
                <a:gd name="connsiteY7" fmla="*/ 44912 h 91236"/>
                <a:gd name="connsiteX8" fmla="*/ 39603 w 199848"/>
                <a:gd name="connsiteY8" fmla="*/ 1 h 91236"/>
                <a:gd name="connsiteX9" fmla="*/ 44360 w 199848"/>
                <a:gd name="connsiteY9" fmla="*/ 386 h 91236"/>
                <a:gd name="connsiteX10" fmla="*/ 52458 w 199848"/>
                <a:gd name="connsiteY10" fmla="*/ 32722 h 91236"/>
                <a:gd name="connsiteX11" fmla="*/ 46545 w 199848"/>
                <a:gd name="connsiteY11" fmla="*/ 32337 h 91236"/>
                <a:gd name="connsiteX12" fmla="*/ 31762 w 199848"/>
                <a:gd name="connsiteY12" fmla="*/ 45040 h 91236"/>
                <a:gd name="connsiteX13" fmla="*/ 50658 w 199848"/>
                <a:gd name="connsiteY13" fmla="*/ 57744 h 91236"/>
                <a:gd name="connsiteX14" fmla="*/ 82410 w 199848"/>
                <a:gd name="connsiteY14" fmla="*/ 38496 h 91236"/>
                <a:gd name="connsiteX15" fmla="*/ 93594 w 199848"/>
                <a:gd name="connsiteY15" fmla="*/ 25408 h 91236"/>
                <a:gd name="connsiteX16" fmla="*/ 142184 w 199848"/>
                <a:gd name="connsiteY16" fmla="*/ 3594 h 91236"/>
                <a:gd name="connsiteX17" fmla="*/ 199003 w 199848"/>
                <a:gd name="connsiteY17" fmla="*/ 49917 h 91236"/>
                <a:gd name="connsiteX18" fmla="*/ 182420 w 199848"/>
                <a:gd name="connsiteY18" fmla="*/ 87257 h 91236"/>
                <a:gd name="connsiteX19" fmla="*/ 157610 w 199848"/>
                <a:gd name="connsiteY19" fmla="*/ 90722 h 91236"/>
                <a:gd name="connsiteX20" fmla="*/ 149640 w 199848"/>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8" h="91236">
                  <a:moveTo>
                    <a:pt x="149383" y="58642"/>
                  </a:moveTo>
                  <a:lnTo>
                    <a:pt x="151698" y="58642"/>
                  </a:lnTo>
                  <a:cubicBezTo>
                    <a:pt x="163652" y="58642"/>
                    <a:pt x="168794" y="55178"/>
                    <a:pt x="167509" y="47478"/>
                  </a:cubicBezTo>
                  <a:cubicBezTo>
                    <a:pt x="166095" y="39779"/>
                    <a:pt x="160181" y="36315"/>
                    <a:pt x="147455" y="36315"/>
                  </a:cubicBezTo>
                  <a:cubicBezTo>
                    <a:pt x="135886" y="36315"/>
                    <a:pt x="129587" y="39779"/>
                    <a:pt x="120203" y="50173"/>
                  </a:cubicBezTo>
                  <a:lnTo>
                    <a:pt x="108762" y="63647"/>
                  </a:lnTo>
                  <a:cubicBezTo>
                    <a:pt x="90765" y="84049"/>
                    <a:pt x="77783" y="91363"/>
                    <a:pt x="58886" y="91235"/>
                  </a:cubicBezTo>
                  <a:cubicBezTo>
                    <a:pt x="28805" y="91235"/>
                    <a:pt x="5795" y="72629"/>
                    <a:pt x="910" y="44912"/>
                  </a:cubicBezTo>
                  <a:cubicBezTo>
                    <a:pt x="-3975" y="17580"/>
                    <a:pt x="11066" y="-128"/>
                    <a:pt x="39603" y="1"/>
                  </a:cubicBezTo>
                  <a:cubicBezTo>
                    <a:pt x="41532" y="1"/>
                    <a:pt x="42303" y="1"/>
                    <a:pt x="44360" y="386"/>
                  </a:cubicBezTo>
                  <a:lnTo>
                    <a:pt x="52458" y="32722"/>
                  </a:lnTo>
                  <a:cubicBezTo>
                    <a:pt x="49631" y="32337"/>
                    <a:pt x="48087" y="32337"/>
                    <a:pt x="46545" y="32337"/>
                  </a:cubicBezTo>
                  <a:cubicBezTo>
                    <a:pt x="35747" y="32337"/>
                    <a:pt x="30348" y="36956"/>
                    <a:pt x="31762" y="45040"/>
                  </a:cubicBezTo>
                  <a:cubicBezTo>
                    <a:pt x="33176" y="52740"/>
                    <a:pt x="40632" y="57744"/>
                    <a:pt x="50658" y="57744"/>
                  </a:cubicBezTo>
                  <a:cubicBezTo>
                    <a:pt x="62613" y="57744"/>
                    <a:pt x="68527" y="54279"/>
                    <a:pt x="82410" y="38496"/>
                  </a:cubicBezTo>
                  <a:lnTo>
                    <a:pt x="93594" y="25408"/>
                  </a:lnTo>
                  <a:cubicBezTo>
                    <a:pt x="106449" y="10779"/>
                    <a:pt x="122517" y="3465"/>
                    <a:pt x="142184" y="3594"/>
                  </a:cubicBezTo>
                  <a:cubicBezTo>
                    <a:pt x="174579" y="3594"/>
                    <a:pt x="193476" y="19120"/>
                    <a:pt x="199003" y="49917"/>
                  </a:cubicBezTo>
                  <a:cubicBezTo>
                    <a:pt x="202217" y="68009"/>
                    <a:pt x="196175" y="81483"/>
                    <a:pt x="182420" y="87257"/>
                  </a:cubicBezTo>
                  <a:cubicBezTo>
                    <a:pt x="175607" y="89952"/>
                    <a:pt x="169951"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4" name="Freeform 73">
            <a:extLst>
              <a:ext uri="{FF2B5EF4-FFF2-40B4-BE49-F238E27FC236}">
                <a16:creationId xmlns:a16="http://schemas.microsoft.com/office/drawing/2014/main" id="{9A9E98D9-1098-FCAD-5A46-4891B1618B80}"/>
              </a:ext>
            </a:extLst>
          </p:cNvPr>
          <p:cNvSpPr/>
          <p:nvPr/>
        </p:nvSpPr>
        <p:spPr>
          <a:xfrm>
            <a:off x="438418" y="296227"/>
            <a:ext cx="425441" cy="1267424"/>
          </a:xfrm>
          <a:custGeom>
            <a:avLst/>
            <a:gdLst>
              <a:gd name="connsiteX0" fmla="*/ 143459 w 425750"/>
              <a:gd name="connsiteY0" fmla="*/ 885781 h 1267913"/>
              <a:gd name="connsiteX1" fmla="*/ 143459 w 425750"/>
              <a:gd name="connsiteY1" fmla="*/ 935569 h 1267913"/>
              <a:gd name="connsiteX2" fmla="*/ 217503 w 425750"/>
              <a:gd name="connsiteY2" fmla="*/ 1107259 h 1267913"/>
              <a:gd name="connsiteX3" fmla="*/ 282291 w 425750"/>
              <a:gd name="connsiteY3" fmla="*/ 985485 h 1267913"/>
              <a:gd name="connsiteX4" fmla="*/ 194364 w 425750"/>
              <a:gd name="connsiteY4" fmla="*/ 743733 h 1267913"/>
              <a:gd name="connsiteX5" fmla="*/ 123406 w 425750"/>
              <a:gd name="connsiteY5" fmla="*/ 618238 h 1267913"/>
              <a:gd name="connsiteX6" fmla="*/ 6170 w 425750"/>
              <a:gd name="connsiteY6" fmla="*/ 265747 h 1267913"/>
              <a:gd name="connsiteX7" fmla="*/ 217503 w 425750"/>
              <a:gd name="connsiteY7" fmla="*/ 0 h 1267913"/>
              <a:gd name="connsiteX8" fmla="*/ 405697 w 425750"/>
              <a:gd name="connsiteY8" fmla="*/ 179004 h 1267913"/>
              <a:gd name="connsiteX9" fmla="*/ 413410 w 425750"/>
              <a:gd name="connsiteY9" fmla="*/ 332216 h 1267913"/>
              <a:gd name="connsiteX10" fmla="*/ 273036 w 425750"/>
              <a:gd name="connsiteY10" fmla="*/ 348769 h 1267913"/>
              <a:gd name="connsiteX11" fmla="*/ 268407 w 425750"/>
              <a:gd name="connsiteY11" fmla="*/ 238030 h 1267913"/>
              <a:gd name="connsiteX12" fmla="*/ 208247 w 425750"/>
              <a:gd name="connsiteY12" fmla="*/ 160526 h 1267913"/>
              <a:gd name="connsiteX13" fmla="*/ 148087 w 425750"/>
              <a:gd name="connsiteY13" fmla="*/ 274986 h 1267913"/>
              <a:gd name="connsiteX14" fmla="*/ 249897 w 425750"/>
              <a:gd name="connsiteY14" fmla="*/ 538937 h 1267913"/>
              <a:gd name="connsiteX15" fmla="*/ 322398 w 425750"/>
              <a:gd name="connsiteY15" fmla="*/ 664432 h 1267913"/>
              <a:gd name="connsiteX16" fmla="*/ 425751 w 425750"/>
              <a:gd name="connsiteY16" fmla="*/ 1011405 h 1267913"/>
              <a:gd name="connsiteX17" fmla="*/ 217503 w 425750"/>
              <a:gd name="connsiteY17" fmla="*/ 1267913 h 1267913"/>
              <a:gd name="connsiteX18" fmla="*/ 44734 w 425750"/>
              <a:gd name="connsiteY18" fmla="*/ 1173727 h 1267913"/>
              <a:gd name="connsiteX19" fmla="*/ 0 w 425750"/>
              <a:gd name="connsiteY19" fmla="*/ 959693 h 1267913"/>
              <a:gd name="connsiteX20" fmla="*/ 1543 w 425750"/>
              <a:gd name="connsiteY20" fmla="*/ 893224 h 1267913"/>
              <a:gd name="connsiteX21" fmla="*/ 143459 w 425750"/>
              <a:gd name="connsiteY21" fmla="*/ 885781 h 126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5750" h="1267913">
                <a:moveTo>
                  <a:pt x="143459" y="885781"/>
                </a:moveTo>
                <a:lnTo>
                  <a:pt x="143459" y="935569"/>
                </a:lnTo>
                <a:cubicBezTo>
                  <a:pt x="143459" y="1066582"/>
                  <a:pt x="160428" y="1107259"/>
                  <a:pt x="217503" y="1107259"/>
                </a:cubicBezTo>
                <a:cubicBezTo>
                  <a:pt x="260695" y="1107259"/>
                  <a:pt x="282291" y="1064785"/>
                  <a:pt x="282291" y="985485"/>
                </a:cubicBezTo>
                <a:cubicBezTo>
                  <a:pt x="282291" y="906184"/>
                  <a:pt x="265322" y="856268"/>
                  <a:pt x="194364" y="743733"/>
                </a:cubicBezTo>
                <a:lnTo>
                  <a:pt x="123406" y="618238"/>
                </a:lnTo>
                <a:cubicBezTo>
                  <a:pt x="33936" y="459508"/>
                  <a:pt x="6170" y="374561"/>
                  <a:pt x="6170" y="265747"/>
                </a:cubicBezTo>
                <a:cubicBezTo>
                  <a:pt x="6170" y="103296"/>
                  <a:pt x="89469" y="0"/>
                  <a:pt x="217503" y="0"/>
                </a:cubicBezTo>
                <a:cubicBezTo>
                  <a:pt x="314685" y="0"/>
                  <a:pt x="385644" y="66469"/>
                  <a:pt x="405697" y="179004"/>
                </a:cubicBezTo>
                <a:cubicBezTo>
                  <a:pt x="413410" y="225199"/>
                  <a:pt x="413410" y="230716"/>
                  <a:pt x="413410" y="332216"/>
                </a:cubicBezTo>
                <a:lnTo>
                  <a:pt x="273036" y="348769"/>
                </a:lnTo>
                <a:cubicBezTo>
                  <a:pt x="273036" y="286021"/>
                  <a:pt x="271493" y="263822"/>
                  <a:pt x="268407" y="238030"/>
                </a:cubicBezTo>
                <a:cubicBezTo>
                  <a:pt x="263780" y="188243"/>
                  <a:pt x="240641" y="160526"/>
                  <a:pt x="208247" y="160526"/>
                </a:cubicBezTo>
                <a:cubicBezTo>
                  <a:pt x="169683" y="160526"/>
                  <a:pt x="148087" y="201075"/>
                  <a:pt x="148087" y="274986"/>
                </a:cubicBezTo>
                <a:cubicBezTo>
                  <a:pt x="148087" y="348897"/>
                  <a:pt x="154258" y="367247"/>
                  <a:pt x="249897" y="538937"/>
                </a:cubicBezTo>
                <a:lnTo>
                  <a:pt x="322398" y="664432"/>
                </a:lnTo>
                <a:cubicBezTo>
                  <a:pt x="388729" y="780689"/>
                  <a:pt x="425751" y="906184"/>
                  <a:pt x="425751" y="1011405"/>
                </a:cubicBezTo>
                <a:cubicBezTo>
                  <a:pt x="425751" y="1175652"/>
                  <a:pt x="350164" y="1267913"/>
                  <a:pt x="217503" y="1267913"/>
                </a:cubicBezTo>
                <a:cubicBezTo>
                  <a:pt x="138832" y="1267913"/>
                  <a:pt x="84841" y="1238400"/>
                  <a:pt x="44734" y="1173727"/>
                </a:cubicBezTo>
                <a:cubicBezTo>
                  <a:pt x="10798" y="1118422"/>
                  <a:pt x="0" y="1066710"/>
                  <a:pt x="0" y="959693"/>
                </a:cubicBezTo>
                <a:cubicBezTo>
                  <a:pt x="0" y="933901"/>
                  <a:pt x="0" y="922737"/>
                  <a:pt x="1543" y="893224"/>
                </a:cubicBezTo>
                <a:lnTo>
                  <a:pt x="143459" y="885781"/>
                </a:lnTo>
                <a:close/>
              </a:path>
            </a:pathLst>
          </a:custGeom>
          <a:solidFill>
            <a:srgbClr val="008998"/>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5" name="Right Triangle 74">
            <a:extLst>
              <a:ext uri="{FF2B5EF4-FFF2-40B4-BE49-F238E27FC236}">
                <a16:creationId xmlns:a16="http://schemas.microsoft.com/office/drawing/2014/main" id="{9EEA3704-52A3-D7E9-04F9-1CA9E5574D6A}"/>
              </a:ext>
            </a:extLst>
          </p:cNvPr>
          <p:cNvSpPr/>
          <p:nvPr/>
        </p:nvSpPr>
        <p:spPr>
          <a:xfrm flipH="1">
            <a:off x="797226" y="1465237"/>
            <a:ext cx="274314" cy="27431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6" name="Right Triangle 75">
            <a:extLst>
              <a:ext uri="{FF2B5EF4-FFF2-40B4-BE49-F238E27FC236}">
                <a16:creationId xmlns:a16="http://schemas.microsoft.com/office/drawing/2014/main" id="{8621B825-9F87-358F-F5CD-DB6DAEF90761}"/>
              </a:ext>
            </a:extLst>
          </p:cNvPr>
          <p:cNvSpPr/>
          <p:nvPr/>
        </p:nvSpPr>
        <p:spPr>
          <a:xfrm rot="10800000">
            <a:off x="11587009" y="261504"/>
            <a:ext cx="137157" cy="758803"/>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2A8ACF1F-CA4B-D520-6B97-2BCA26830D50}"/>
              </a:ext>
            </a:extLst>
          </p:cNvPr>
          <p:cNvSpPr/>
          <p:nvPr/>
        </p:nvSpPr>
        <p:spPr>
          <a:xfrm>
            <a:off x="1144458" y="3351857"/>
            <a:ext cx="10792057" cy="45718"/>
          </a:xfrm>
          <a:prstGeom prst="rect">
            <a:avLst/>
          </a:prstGeom>
          <a:gradFill>
            <a:gsLst>
              <a:gs pos="100000">
                <a:schemeClr val="accent1">
                  <a:lumMod val="5000"/>
                  <a:lumOff val="95000"/>
                </a:schemeClr>
              </a:gs>
              <a:gs pos="0">
                <a:srgbClr val="FFD444"/>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3987624D-670D-7D0F-ABE4-C2ADA343A49D}"/>
              </a:ext>
            </a:extLst>
          </p:cNvPr>
          <p:cNvSpPr/>
          <p:nvPr/>
        </p:nvSpPr>
        <p:spPr>
          <a:xfrm>
            <a:off x="11043010" y="1812468"/>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44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7C9EF12D-82FA-F38F-1213-FA6CB623CC9E}"/>
              </a:ext>
            </a:extLst>
          </p:cNvPr>
          <p:cNvSpPr/>
          <p:nvPr/>
        </p:nvSpPr>
        <p:spPr>
          <a:xfrm>
            <a:off x="11089308" y="1812468"/>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98AA"/>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6" name="Graphic 73">
            <a:extLst>
              <a:ext uri="{FF2B5EF4-FFF2-40B4-BE49-F238E27FC236}">
                <a16:creationId xmlns:a16="http://schemas.microsoft.com/office/drawing/2014/main" id="{ADDE3EDB-1949-85F6-79EA-4D3BBEE97722}"/>
              </a:ext>
            </a:extLst>
          </p:cNvPr>
          <p:cNvGrpSpPr/>
          <p:nvPr/>
        </p:nvGrpSpPr>
        <p:grpSpPr>
          <a:xfrm>
            <a:off x="11251349" y="2009231"/>
            <a:ext cx="391152" cy="1175348"/>
            <a:chOff x="7786533" y="198508"/>
            <a:chExt cx="391373" cy="1175781"/>
          </a:xfrm>
          <a:solidFill>
            <a:srgbClr val="F1F7FA"/>
          </a:solidFill>
        </p:grpSpPr>
        <p:sp>
          <p:nvSpPr>
            <p:cNvPr id="60" name="Freeform 59">
              <a:extLst>
                <a:ext uri="{FF2B5EF4-FFF2-40B4-BE49-F238E27FC236}">
                  <a16:creationId xmlns:a16="http://schemas.microsoft.com/office/drawing/2014/main" id="{3C34EF10-391A-D07B-C7A5-8BD17978D8A9}"/>
                </a:ext>
              </a:extLst>
            </p:cNvPr>
            <p:cNvSpPr/>
            <p:nvPr/>
          </p:nvSpPr>
          <p:spPr>
            <a:xfrm>
              <a:off x="7786533" y="198508"/>
              <a:ext cx="212490" cy="147437"/>
            </a:xfrm>
            <a:custGeom>
              <a:avLst/>
              <a:gdLst>
                <a:gd name="connsiteX0" fmla="*/ 11056 w 212490"/>
                <a:gd name="connsiteY0" fmla="*/ 92004 h 147437"/>
                <a:gd name="connsiteX1" fmla="*/ 117750 w 212490"/>
                <a:gd name="connsiteY1" fmla="*/ 74168 h 147437"/>
                <a:gd name="connsiteX2" fmla="*/ 4500 w 212490"/>
                <a:gd name="connsiteY2" fmla="*/ 55049 h 147437"/>
                <a:gd name="connsiteX3" fmla="*/ 0 w 212490"/>
                <a:gd name="connsiteY3" fmla="*/ 29642 h 147437"/>
                <a:gd name="connsiteX4" fmla="*/ 186394 w 212490"/>
                <a:gd name="connsiteY4" fmla="*/ 0 h 147437"/>
                <a:gd name="connsiteX5" fmla="*/ 191665 w 212490"/>
                <a:gd name="connsiteY5" fmla="*/ 30026 h 147437"/>
                <a:gd name="connsiteX6" fmla="*/ 91783 w 212490"/>
                <a:gd name="connsiteY6" fmla="*/ 45168 h 147437"/>
                <a:gd name="connsiteX7" fmla="*/ 197322 w 212490"/>
                <a:gd name="connsiteY7" fmla="*/ 61593 h 147437"/>
                <a:gd name="connsiteX8" fmla="*/ 201692 w 212490"/>
                <a:gd name="connsiteY8" fmla="*/ 86230 h 147437"/>
                <a:gd name="connsiteX9" fmla="*/ 100139 w 212490"/>
                <a:gd name="connsiteY9" fmla="*/ 102911 h 147437"/>
                <a:gd name="connsiteX10" fmla="*/ 207348 w 212490"/>
                <a:gd name="connsiteY10" fmla="*/ 118181 h 147437"/>
                <a:gd name="connsiteX11" fmla="*/ 212490 w 212490"/>
                <a:gd name="connsiteY11" fmla="*/ 147438 h 147437"/>
                <a:gd name="connsiteX12" fmla="*/ 15555 w 212490"/>
                <a:gd name="connsiteY12" fmla="*/ 117796 h 147437"/>
                <a:gd name="connsiteX13" fmla="*/ 10927 w 212490"/>
                <a:gd name="connsiteY13" fmla="*/ 92004 h 14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490" h="147437">
                  <a:moveTo>
                    <a:pt x="11056" y="92004"/>
                  </a:moveTo>
                  <a:lnTo>
                    <a:pt x="117750" y="74168"/>
                  </a:lnTo>
                  <a:lnTo>
                    <a:pt x="4500" y="55049"/>
                  </a:lnTo>
                  <a:lnTo>
                    <a:pt x="0" y="29642"/>
                  </a:lnTo>
                  <a:lnTo>
                    <a:pt x="186394" y="0"/>
                  </a:lnTo>
                  <a:lnTo>
                    <a:pt x="191665" y="30026"/>
                  </a:lnTo>
                  <a:lnTo>
                    <a:pt x="91783" y="45168"/>
                  </a:lnTo>
                  <a:lnTo>
                    <a:pt x="197322" y="61593"/>
                  </a:lnTo>
                  <a:lnTo>
                    <a:pt x="201692" y="86230"/>
                  </a:lnTo>
                  <a:lnTo>
                    <a:pt x="100139" y="102911"/>
                  </a:lnTo>
                  <a:lnTo>
                    <a:pt x="207348" y="118181"/>
                  </a:lnTo>
                  <a:lnTo>
                    <a:pt x="212490" y="147438"/>
                  </a:lnTo>
                  <a:lnTo>
                    <a:pt x="15555" y="117796"/>
                  </a:lnTo>
                  <a:lnTo>
                    <a:pt x="10927" y="92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F832C73-9A9E-A94F-0204-010D223710D1}"/>
                </a:ext>
              </a:extLst>
            </p:cNvPr>
            <p:cNvSpPr/>
            <p:nvPr/>
          </p:nvSpPr>
          <p:spPr>
            <a:xfrm>
              <a:off x="7815389" y="36647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60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2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60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1" y="91624"/>
                    <a:pt x="65883" y="91624"/>
                    <a:pt x="61513" y="91624"/>
                  </a:cubicBezTo>
                  <a:cubicBezTo>
                    <a:pt x="27576" y="91624"/>
                    <a:pt x="6109" y="74942"/>
                    <a:pt x="838" y="44916"/>
                  </a:cubicBezTo>
                  <a:cubicBezTo>
                    <a:pt x="-1732" y="30287"/>
                    <a:pt x="1609" y="18739"/>
                    <a:pt x="10865" y="10270"/>
                  </a:cubicBezTo>
                  <a:cubicBezTo>
                    <a:pt x="19092" y="2571"/>
                    <a:pt x="29119" y="-124"/>
                    <a:pt x="46858" y="4"/>
                  </a:cubicBezTo>
                  <a:lnTo>
                    <a:pt x="136328" y="4"/>
                  </a:lnTo>
                  <a:cubicBezTo>
                    <a:pt x="172193" y="261"/>
                    <a:pt x="192632" y="15659"/>
                    <a:pt x="198160" y="46841"/>
                  </a:cubicBezTo>
                  <a:cubicBezTo>
                    <a:pt x="203045" y="74557"/>
                    <a:pt x="188004" y="91495"/>
                    <a:pt x="158181" y="91367"/>
                  </a:cubicBezTo>
                  <a:lnTo>
                    <a:pt x="101877" y="91367"/>
                  </a:lnTo>
                  <a:cubicBezTo>
                    <a:pt x="101877" y="91367"/>
                    <a:pt x="91593" y="33495"/>
                    <a:pt x="91593" y="33495"/>
                  </a:cubicBezTo>
                  <a:lnTo>
                    <a:pt x="49172"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4" y="53770"/>
                    <a:pt x="167308" y="46071"/>
                  </a:cubicBezTo>
                  <a:cubicBezTo>
                    <a:pt x="166023" y="38372"/>
                    <a:pt x="159724"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A94C0F9D-9A28-1F8C-6BF3-82FA01441B41}"/>
                </a:ext>
              </a:extLst>
            </p:cNvPr>
            <p:cNvSpPr/>
            <p:nvPr/>
          </p:nvSpPr>
          <p:spPr>
            <a:xfrm>
              <a:off x="7833860" y="483502"/>
              <a:ext cx="201794" cy="94700"/>
            </a:xfrm>
            <a:custGeom>
              <a:avLst/>
              <a:gdLst>
                <a:gd name="connsiteX0" fmla="*/ 8591 w 201794"/>
                <a:gd name="connsiteY0" fmla="*/ 59926 h 94700"/>
                <a:gd name="connsiteX1" fmla="*/ 23631 w 201794"/>
                <a:gd name="connsiteY1" fmla="*/ 57616 h 94700"/>
                <a:gd name="connsiteX2" fmla="*/ 493 w 201794"/>
                <a:gd name="connsiteY2" fmla="*/ 29129 h 94700"/>
                <a:gd name="connsiteX3" fmla="*/ 43942 w 201794"/>
                <a:gd name="connsiteY3" fmla="*/ 1 h 94700"/>
                <a:gd name="connsiteX4" fmla="*/ 94590 w 201794"/>
                <a:gd name="connsiteY4" fmla="*/ 16298 h 94700"/>
                <a:gd name="connsiteX5" fmla="*/ 127369 w 201794"/>
                <a:gd name="connsiteY5" fmla="*/ 51329 h 94700"/>
                <a:gd name="connsiteX6" fmla="*/ 132768 w 201794"/>
                <a:gd name="connsiteY6" fmla="*/ 57873 h 94700"/>
                <a:gd name="connsiteX7" fmla="*/ 154364 w 201794"/>
                <a:gd name="connsiteY7" fmla="*/ 57873 h 94700"/>
                <a:gd name="connsiteX8" fmla="*/ 169919 w 201794"/>
                <a:gd name="connsiteY8" fmla="*/ 47607 h 94700"/>
                <a:gd name="connsiteX9" fmla="*/ 139324 w 201794"/>
                <a:gd name="connsiteY9" fmla="*/ 33749 h 94700"/>
                <a:gd name="connsiteX10" fmla="*/ 133539 w 201794"/>
                <a:gd name="connsiteY10" fmla="*/ 1413 h 94700"/>
                <a:gd name="connsiteX11" fmla="*/ 174932 w 201794"/>
                <a:gd name="connsiteY11" fmla="*/ 11165 h 94700"/>
                <a:gd name="connsiteX12" fmla="*/ 200771 w 201794"/>
                <a:gd name="connsiteY12" fmla="*/ 48121 h 94700"/>
                <a:gd name="connsiteX13" fmla="*/ 162591 w 201794"/>
                <a:gd name="connsiteY13" fmla="*/ 91492 h 94700"/>
                <a:gd name="connsiteX14" fmla="*/ 44970 w 201794"/>
                <a:gd name="connsiteY14" fmla="*/ 91236 h 94700"/>
                <a:gd name="connsiteX15" fmla="*/ 14761 w 201794"/>
                <a:gd name="connsiteY15" fmla="*/ 94700 h 94700"/>
                <a:gd name="connsiteX16" fmla="*/ 8591 w 201794"/>
                <a:gd name="connsiteY16" fmla="*/ 60054 h 94700"/>
                <a:gd name="connsiteX17" fmla="*/ 106545 w 201794"/>
                <a:gd name="connsiteY17" fmla="*/ 57744 h 94700"/>
                <a:gd name="connsiteX18" fmla="*/ 52812 w 201794"/>
                <a:gd name="connsiteY18" fmla="*/ 33364 h 94700"/>
                <a:gd name="connsiteX19" fmla="*/ 34172 w 201794"/>
                <a:gd name="connsiteY19" fmla="*/ 43758 h 94700"/>
                <a:gd name="connsiteX20" fmla="*/ 46641 w 201794"/>
                <a:gd name="connsiteY20" fmla="*/ 57616 h 94700"/>
                <a:gd name="connsiteX21" fmla="*/ 106416 w 201794"/>
                <a:gd name="connsiteY21" fmla="*/ 57616 h 9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794" h="94700">
                  <a:moveTo>
                    <a:pt x="8591" y="59926"/>
                  </a:moveTo>
                  <a:cubicBezTo>
                    <a:pt x="12190" y="58771"/>
                    <a:pt x="17846" y="58001"/>
                    <a:pt x="23631" y="57616"/>
                  </a:cubicBezTo>
                  <a:cubicBezTo>
                    <a:pt x="9876" y="49532"/>
                    <a:pt x="2420" y="40293"/>
                    <a:pt x="493" y="29129"/>
                  </a:cubicBezTo>
                  <a:cubicBezTo>
                    <a:pt x="-2978" y="9882"/>
                    <a:pt x="11934" y="-127"/>
                    <a:pt x="43942" y="1"/>
                  </a:cubicBezTo>
                  <a:cubicBezTo>
                    <a:pt x="64381" y="1"/>
                    <a:pt x="79935" y="5134"/>
                    <a:pt x="94590" y="16298"/>
                  </a:cubicBezTo>
                  <a:cubicBezTo>
                    <a:pt x="101441" y="21687"/>
                    <a:pt x="112368" y="33364"/>
                    <a:pt x="127369" y="51329"/>
                  </a:cubicBezTo>
                  <a:cubicBezTo>
                    <a:pt x="128912" y="53638"/>
                    <a:pt x="130840" y="55563"/>
                    <a:pt x="132768" y="57873"/>
                  </a:cubicBezTo>
                  <a:lnTo>
                    <a:pt x="154364" y="57873"/>
                  </a:lnTo>
                  <a:cubicBezTo>
                    <a:pt x="169019" y="57873"/>
                    <a:pt x="171461" y="56461"/>
                    <a:pt x="169919" y="47607"/>
                  </a:cubicBezTo>
                  <a:cubicBezTo>
                    <a:pt x="168119" y="37598"/>
                    <a:pt x="162720" y="35289"/>
                    <a:pt x="139324" y="33749"/>
                  </a:cubicBezTo>
                  <a:lnTo>
                    <a:pt x="133539" y="1413"/>
                  </a:lnTo>
                  <a:cubicBezTo>
                    <a:pt x="155521" y="3337"/>
                    <a:pt x="165162" y="5647"/>
                    <a:pt x="174932" y="11165"/>
                  </a:cubicBezTo>
                  <a:cubicBezTo>
                    <a:pt x="188944" y="18479"/>
                    <a:pt x="197813" y="31183"/>
                    <a:pt x="200771" y="48121"/>
                  </a:cubicBezTo>
                  <a:cubicBezTo>
                    <a:pt x="205783" y="76222"/>
                    <a:pt x="192286" y="91620"/>
                    <a:pt x="162591" y="91492"/>
                  </a:cubicBezTo>
                  <a:lnTo>
                    <a:pt x="44970" y="91236"/>
                  </a:lnTo>
                  <a:cubicBezTo>
                    <a:pt x="28773" y="91236"/>
                    <a:pt x="23760" y="91620"/>
                    <a:pt x="14761" y="94700"/>
                  </a:cubicBezTo>
                  <a:lnTo>
                    <a:pt x="8591" y="60054"/>
                  </a:lnTo>
                  <a:close/>
                  <a:moveTo>
                    <a:pt x="106545" y="57744"/>
                  </a:moveTo>
                  <a:cubicBezTo>
                    <a:pt x="88291" y="39652"/>
                    <a:pt x="74022" y="33492"/>
                    <a:pt x="52812" y="33364"/>
                  </a:cubicBezTo>
                  <a:cubicBezTo>
                    <a:pt x="39314" y="33364"/>
                    <a:pt x="33015" y="36829"/>
                    <a:pt x="34172" y="43758"/>
                  </a:cubicBezTo>
                  <a:cubicBezTo>
                    <a:pt x="35072" y="48762"/>
                    <a:pt x="38928" y="52997"/>
                    <a:pt x="46641" y="57616"/>
                  </a:cubicBezTo>
                  <a:lnTo>
                    <a:pt x="106416" y="5761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95B0F4A-D35A-9C09-B880-92345274DCAA}"/>
                </a:ext>
              </a:extLst>
            </p:cNvPr>
            <p:cNvSpPr/>
            <p:nvPr/>
          </p:nvSpPr>
          <p:spPr>
            <a:xfrm>
              <a:off x="7853120" y="603865"/>
              <a:ext cx="263266" cy="97393"/>
            </a:xfrm>
            <a:custGeom>
              <a:avLst/>
              <a:gdLst>
                <a:gd name="connsiteX0" fmla="*/ 17226 w 263266"/>
                <a:gd name="connsiteY0" fmla="*/ 97394 h 97393"/>
                <a:gd name="connsiteX1" fmla="*/ 11312 w 263266"/>
                <a:gd name="connsiteY1" fmla="*/ 64287 h 97393"/>
                <a:gd name="connsiteX2" fmla="*/ 100782 w 263266"/>
                <a:gd name="connsiteY2" fmla="*/ 44398 h 97393"/>
                <a:gd name="connsiteX3" fmla="*/ 72245 w 263266"/>
                <a:gd name="connsiteY3" fmla="*/ 33619 h 97393"/>
                <a:gd name="connsiteX4" fmla="*/ 5913 w 263266"/>
                <a:gd name="connsiteY4" fmla="*/ 33619 h 97393"/>
                <a:gd name="connsiteX5" fmla="*/ 0 w 263266"/>
                <a:gd name="connsiteY5" fmla="*/ 0 h 97393"/>
                <a:gd name="connsiteX6" fmla="*/ 257353 w 263266"/>
                <a:gd name="connsiteY6" fmla="*/ 513 h 97393"/>
                <a:gd name="connsiteX7" fmla="*/ 263267 w 263266"/>
                <a:gd name="connsiteY7" fmla="*/ 34004 h 97393"/>
                <a:gd name="connsiteX8" fmla="*/ 123535 w 263266"/>
                <a:gd name="connsiteY8" fmla="*/ 33748 h 97393"/>
                <a:gd name="connsiteX9" fmla="*/ 202078 w 263266"/>
                <a:gd name="connsiteY9" fmla="*/ 59283 h 97393"/>
                <a:gd name="connsiteX10" fmla="*/ 207734 w 263266"/>
                <a:gd name="connsiteY10" fmla="*/ 90849 h 97393"/>
                <a:gd name="connsiteX11" fmla="*/ 142046 w 263266"/>
                <a:gd name="connsiteY11" fmla="*/ 66084 h 97393"/>
                <a:gd name="connsiteX12" fmla="*/ 17226 w 263266"/>
                <a:gd name="connsiteY12" fmla="*/ 97394 h 97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266" h="97393">
                  <a:moveTo>
                    <a:pt x="17226" y="97394"/>
                  </a:moveTo>
                  <a:lnTo>
                    <a:pt x="11312" y="64287"/>
                  </a:lnTo>
                  <a:lnTo>
                    <a:pt x="100782" y="44398"/>
                  </a:lnTo>
                  <a:lnTo>
                    <a:pt x="72245" y="33619"/>
                  </a:lnTo>
                  <a:lnTo>
                    <a:pt x="5913" y="33619"/>
                  </a:lnTo>
                  <a:cubicBezTo>
                    <a:pt x="5913" y="33619"/>
                    <a:pt x="0" y="0"/>
                    <a:pt x="0" y="0"/>
                  </a:cubicBezTo>
                  <a:lnTo>
                    <a:pt x="257353" y="513"/>
                  </a:lnTo>
                  <a:lnTo>
                    <a:pt x="263267" y="34004"/>
                  </a:lnTo>
                  <a:lnTo>
                    <a:pt x="123535" y="33748"/>
                  </a:lnTo>
                  <a:lnTo>
                    <a:pt x="202078" y="59283"/>
                  </a:lnTo>
                  <a:lnTo>
                    <a:pt x="207734" y="90849"/>
                  </a:lnTo>
                  <a:lnTo>
                    <a:pt x="142046" y="66084"/>
                  </a:lnTo>
                  <a:lnTo>
                    <a:pt x="17226" y="973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E2052161-BC56-78C6-7A9B-A121C3204ACF}"/>
                </a:ext>
              </a:extLst>
            </p:cNvPr>
            <p:cNvSpPr/>
            <p:nvPr/>
          </p:nvSpPr>
          <p:spPr>
            <a:xfrm>
              <a:off x="7874074" y="721790"/>
              <a:ext cx="206267" cy="90721"/>
            </a:xfrm>
            <a:custGeom>
              <a:avLst/>
              <a:gdLst>
                <a:gd name="connsiteX0" fmla="*/ 197450 w 206267"/>
                <a:gd name="connsiteY0" fmla="*/ 32978 h 90721"/>
                <a:gd name="connsiteX1" fmla="*/ 180996 w 206267"/>
                <a:gd name="connsiteY1" fmla="*/ 33748 h 90721"/>
                <a:gd name="connsiteX2" fmla="*/ 205934 w 206267"/>
                <a:gd name="connsiteY2" fmla="*/ 65314 h 90721"/>
                <a:gd name="connsiteX3" fmla="*/ 198735 w 206267"/>
                <a:gd name="connsiteY3" fmla="*/ 85332 h 90721"/>
                <a:gd name="connsiteX4" fmla="*/ 166470 w 206267"/>
                <a:gd name="connsiteY4" fmla="*/ 90721 h 90721"/>
                <a:gd name="connsiteX5" fmla="*/ 15941 w 206267"/>
                <a:gd name="connsiteY5" fmla="*/ 90464 h 90721"/>
                <a:gd name="connsiteX6" fmla="*/ 10027 w 206267"/>
                <a:gd name="connsiteY6" fmla="*/ 56973 h 90721"/>
                <a:gd name="connsiteX7" fmla="*/ 159400 w 206267"/>
                <a:gd name="connsiteY7" fmla="*/ 57230 h 90721"/>
                <a:gd name="connsiteX8" fmla="*/ 172126 w 206267"/>
                <a:gd name="connsiteY8" fmla="*/ 48376 h 90721"/>
                <a:gd name="connsiteX9" fmla="*/ 161842 w 206267"/>
                <a:gd name="connsiteY9" fmla="*/ 33748 h 90721"/>
                <a:gd name="connsiteX10" fmla="*/ 5913 w 206267"/>
                <a:gd name="connsiteY10" fmla="*/ 33491 h 90721"/>
                <a:gd name="connsiteX11" fmla="*/ 0 w 206267"/>
                <a:gd name="connsiteY11" fmla="*/ 0 h 90721"/>
                <a:gd name="connsiteX12" fmla="*/ 191794 w 206267"/>
                <a:gd name="connsiteY12" fmla="*/ 385 h 90721"/>
                <a:gd name="connsiteX13" fmla="*/ 197578 w 206267"/>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1">
                  <a:moveTo>
                    <a:pt x="197450" y="32978"/>
                  </a:moveTo>
                  <a:lnTo>
                    <a:pt x="180996" y="33748"/>
                  </a:lnTo>
                  <a:cubicBezTo>
                    <a:pt x="198093" y="47606"/>
                    <a:pt x="204134" y="55305"/>
                    <a:pt x="205934" y="65314"/>
                  </a:cubicBezTo>
                  <a:cubicBezTo>
                    <a:pt x="207348" y="73013"/>
                    <a:pt x="204134" y="81482"/>
                    <a:pt x="198735" y="85332"/>
                  </a:cubicBezTo>
                  <a:cubicBezTo>
                    <a:pt x="192951" y="89566"/>
                    <a:pt x="185752" y="90721"/>
                    <a:pt x="166470" y="90721"/>
                  </a:cubicBezTo>
                  <a:lnTo>
                    <a:pt x="15941" y="90464"/>
                  </a:lnTo>
                  <a:lnTo>
                    <a:pt x="10027" y="56973"/>
                  </a:lnTo>
                  <a:lnTo>
                    <a:pt x="159400" y="57230"/>
                  </a:lnTo>
                  <a:cubicBezTo>
                    <a:pt x="169041" y="57230"/>
                    <a:pt x="173154" y="54535"/>
                    <a:pt x="172126" y="48376"/>
                  </a:cubicBezTo>
                  <a:cubicBezTo>
                    <a:pt x="171355" y="44141"/>
                    <a:pt x="168783" y="40677"/>
                    <a:pt x="161842" y="33748"/>
                  </a:cubicBezTo>
                  <a:lnTo>
                    <a:pt x="5913" y="33491"/>
                  </a:lnTo>
                  <a:lnTo>
                    <a:pt x="0" y="0"/>
                  </a:lnTo>
                  <a:lnTo>
                    <a:pt x="191794"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54D5443C-8807-259F-BC2C-5547510C61AF}"/>
                </a:ext>
              </a:extLst>
            </p:cNvPr>
            <p:cNvSpPr/>
            <p:nvPr/>
          </p:nvSpPr>
          <p:spPr>
            <a:xfrm>
              <a:off x="7899460" y="84035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1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004 h 91623"/>
                <a:gd name="connsiteX13" fmla="*/ 65112 w 199067"/>
                <a:gd name="connsiteY13" fmla="*/ 58004 h 91623"/>
                <a:gd name="connsiteX14" fmla="*/ 72825 w 199067"/>
                <a:gd name="connsiteY14" fmla="*/ 58004 h 91623"/>
                <a:gd name="connsiteX15" fmla="*/ 78738 w 199067"/>
                <a:gd name="connsiteY15" fmla="*/ 91110 h 91623"/>
                <a:gd name="connsiteX16" fmla="*/ 122702 w 199067"/>
                <a:gd name="connsiteY16" fmla="*/ 57876 h 91623"/>
                <a:gd name="connsiteX17" fmla="*/ 155096 w 199067"/>
                <a:gd name="connsiteY17" fmla="*/ 57876 h 91623"/>
                <a:gd name="connsiteX18" fmla="*/ 167308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9" y="-124"/>
                    <a:pt x="46858" y="4"/>
                  </a:cubicBezTo>
                  <a:lnTo>
                    <a:pt x="136328" y="4"/>
                  </a:lnTo>
                  <a:cubicBezTo>
                    <a:pt x="172192" y="261"/>
                    <a:pt x="192632" y="15659"/>
                    <a:pt x="198159" y="46841"/>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004"/>
                  </a:cubicBezTo>
                  <a:lnTo>
                    <a:pt x="65112" y="58004"/>
                  </a:lnTo>
                  <a:cubicBezTo>
                    <a:pt x="65112" y="58004"/>
                    <a:pt x="72825" y="58004"/>
                    <a:pt x="72825" y="58004"/>
                  </a:cubicBezTo>
                  <a:lnTo>
                    <a:pt x="78738" y="91110"/>
                  </a:lnTo>
                  <a:close/>
                  <a:moveTo>
                    <a:pt x="122702" y="57876"/>
                  </a:moveTo>
                  <a:lnTo>
                    <a:pt x="155096" y="57876"/>
                  </a:lnTo>
                  <a:cubicBezTo>
                    <a:pt x="164351" y="57876"/>
                    <a:pt x="168593" y="53770"/>
                    <a:pt x="167308" y="46071"/>
                  </a:cubicBezTo>
                  <a:cubicBezTo>
                    <a:pt x="165894" y="38372"/>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6" name="Freeform 65">
              <a:extLst>
                <a:ext uri="{FF2B5EF4-FFF2-40B4-BE49-F238E27FC236}">
                  <a16:creationId xmlns:a16="http://schemas.microsoft.com/office/drawing/2014/main" id="{8C4BF230-142C-09A7-4982-025BAF5A784C}"/>
                </a:ext>
              </a:extLst>
            </p:cNvPr>
            <p:cNvSpPr/>
            <p:nvPr/>
          </p:nvSpPr>
          <p:spPr>
            <a:xfrm>
              <a:off x="7919441" y="95314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223"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Freeform 66">
              <a:extLst>
                <a:ext uri="{FF2B5EF4-FFF2-40B4-BE49-F238E27FC236}">
                  <a16:creationId xmlns:a16="http://schemas.microsoft.com/office/drawing/2014/main" id="{AFF98C6A-3A79-B820-78EA-32E52FFDEB27}"/>
                </a:ext>
              </a:extLst>
            </p:cNvPr>
            <p:cNvSpPr/>
            <p:nvPr/>
          </p:nvSpPr>
          <p:spPr>
            <a:xfrm>
              <a:off x="7938081" y="1058625"/>
              <a:ext cx="199847" cy="91236"/>
            </a:xfrm>
            <a:custGeom>
              <a:avLst/>
              <a:gdLst>
                <a:gd name="connsiteX0" fmla="*/ 149512 w 199847"/>
                <a:gd name="connsiteY0" fmla="*/ 58642 h 91236"/>
                <a:gd name="connsiteX1" fmla="*/ 151826 w 199847"/>
                <a:gd name="connsiteY1" fmla="*/ 58642 h 91236"/>
                <a:gd name="connsiteX2" fmla="*/ 167637 w 199847"/>
                <a:gd name="connsiteY2" fmla="*/ 47478 h 91236"/>
                <a:gd name="connsiteX3" fmla="*/ 147455 w 199847"/>
                <a:gd name="connsiteY3" fmla="*/ 36315 h 91236"/>
                <a:gd name="connsiteX4" fmla="*/ 120202 w 199847"/>
                <a:gd name="connsiteY4" fmla="*/ 50173 h 91236"/>
                <a:gd name="connsiteX5" fmla="*/ 108762 w 199847"/>
                <a:gd name="connsiteY5" fmla="*/ 63647 h 91236"/>
                <a:gd name="connsiteX6" fmla="*/ 58885 w 199847"/>
                <a:gd name="connsiteY6" fmla="*/ 91235 h 91236"/>
                <a:gd name="connsiteX7" fmla="*/ 910 w 199847"/>
                <a:gd name="connsiteY7" fmla="*/ 44912 h 91236"/>
                <a:gd name="connsiteX8" fmla="*/ 39603 w 199847"/>
                <a:gd name="connsiteY8" fmla="*/ 1 h 91236"/>
                <a:gd name="connsiteX9" fmla="*/ 44359 w 199847"/>
                <a:gd name="connsiteY9" fmla="*/ 386 h 91236"/>
                <a:gd name="connsiteX10" fmla="*/ 52457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2" y="55178"/>
                    <a:pt x="167637" y="47478"/>
                  </a:cubicBezTo>
                  <a:cubicBezTo>
                    <a:pt x="166223" y="39779"/>
                    <a:pt x="160181" y="36315"/>
                    <a:pt x="147455" y="36315"/>
                  </a:cubicBezTo>
                  <a:cubicBezTo>
                    <a:pt x="135886" y="36315"/>
                    <a:pt x="129586" y="39779"/>
                    <a:pt x="120202" y="50173"/>
                  </a:cubicBezTo>
                  <a:lnTo>
                    <a:pt x="108762" y="63647"/>
                  </a:lnTo>
                  <a:cubicBezTo>
                    <a:pt x="90765" y="84049"/>
                    <a:pt x="77782" y="91363"/>
                    <a:pt x="58885" y="91235"/>
                  </a:cubicBezTo>
                  <a:cubicBezTo>
                    <a:pt x="28805" y="91235"/>
                    <a:pt x="5795" y="72629"/>
                    <a:pt x="910" y="44912"/>
                  </a:cubicBezTo>
                  <a:cubicBezTo>
                    <a:pt x="-3974" y="17580"/>
                    <a:pt x="11065" y="-128"/>
                    <a:pt x="39603" y="1"/>
                  </a:cubicBezTo>
                  <a:cubicBezTo>
                    <a:pt x="41531" y="1"/>
                    <a:pt x="42302" y="1"/>
                    <a:pt x="44359" y="386"/>
                  </a:cubicBezTo>
                  <a:lnTo>
                    <a:pt x="52457" y="32722"/>
                  </a:lnTo>
                  <a:cubicBezTo>
                    <a:pt x="49630" y="32337"/>
                    <a:pt x="48087" y="32337"/>
                    <a:pt x="46545" y="32337"/>
                  </a:cubicBezTo>
                  <a:cubicBezTo>
                    <a:pt x="35746" y="32337"/>
                    <a:pt x="30348" y="36956"/>
                    <a:pt x="31761" y="45040"/>
                  </a:cubicBezTo>
                  <a:cubicBezTo>
                    <a:pt x="33175" y="52740"/>
                    <a:pt x="40631" y="57744"/>
                    <a:pt x="50658" y="57744"/>
                  </a:cubicBezTo>
                  <a:cubicBezTo>
                    <a:pt x="62613" y="57744"/>
                    <a:pt x="68526" y="54279"/>
                    <a:pt x="82409" y="38496"/>
                  </a:cubicBezTo>
                  <a:lnTo>
                    <a:pt x="93593" y="25408"/>
                  </a:lnTo>
                  <a:cubicBezTo>
                    <a:pt x="106448" y="10779"/>
                    <a:pt x="122516" y="3594"/>
                    <a:pt x="142184" y="3594"/>
                  </a:cubicBezTo>
                  <a:cubicBezTo>
                    <a:pt x="174578"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8" name="Freeform 67">
              <a:extLst>
                <a:ext uri="{FF2B5EF4-FFF2-40B4-BE49-F238E27FC236}">
                  <a16:creationId xmlns:a16="http://schemas.microsoft.com/office/drawing/2014/main" id="{E2A61D7A-5293-8E66-24DA-804D1D0CF4DB}"/>
                </a:ext>
              </a:extLst>
            </p:cNvPr>
            <p:cNvSpPr/>
            <p:nvPr/>
          </p:nvSpPr>
          <p:spPr>
            <a:xfrm>
              <a:off x="7957949" y="1170258"/>
              <a:ext cx="199195" cy="91623"/>
            </a:xfrm>
            <a:custGeom>
              <a:avLst/>
              <a:gdLst>
                <a:gd name="connsiteX0" fmla="*/ 78867 w 199195"/>
                <a:gd name="connsiteY0" fmla="*/ 91239 h 91623"/>
                <a:gd name="connsiteX1" fmla="*/ 61513 w 199195"/>
                <a:gd name="connsiteY1" fmla="*/ 91624 h 91623"/>
                <a:gd name="connsiteX2" fmla="*/ 838 w 199195"/>
                <a:gd name="connsiteY2" fmla="*/ 44916 h 91623"/>
                <a:gd name="connsiteX3" fmla="*/ 10865 w 199195"/>
                <a:gd name="connsiteY3" fmla="*/ 10270 h 91623"/>
                <a:gd name="connsiteX4" fmla="*/ 46859 w 199195"/>
                <a:gd name="connsiteY4" fmla="*/ 4 h 91623"/>
                <a:gd name="connsiteX5" fmla="*/ 136328 w 199195"/>
                <a:gd name="connsiteY5" fmla="*/ 4 h 91623"/>
                <a:gd name="connsiteX6" fmla="*/ 198288 w 199195"/>
                <a:gd name="connsiteY6" fmla="*/ 46841 h 91623"/>
                <a:gd name="connsiteX7" fmla="*/ 158310 w 199195"/>
                <a:gd name="connsiteY7" fmla="*/ 91367 h 91623"/>
                <a:gd name="connsiteX8" fmla="*/ 102006 w 199195"/>
                <a:gd name="connsiteY8" fmla="*/ 91367 h 91623"/>
                <a:gd name="connsiteX9" fmla="*/ 91722 w 199195"/>
                <a:gd name="connsiteY9" fmla="*/ 33495 h 91623"/>
                <a:gd name="connsiteX10" fmla="*/ 49301 w 199195"/>
                <a:gd name="connsiteY10" fmla="*/ 33495 h 91623"/>
                <a:gd name="connsiteX11" fmla="*/ 31690 w 199195"/>
                <a:gd name="connsiteY11" fmla="*/ 45301 h 91623"/>
                <a:gd name="connsiteX12" fmla="*/ 56756 w 199195"/>
                <a:gd name="connsiteY12" fmla="*/ 58004 h 91623"/>
                <a:gd name="connsiteX13" fmla="*/ 65241 w 199195"/>
                <a:gd name="connsiteY13" fmla="*/ 58004 h 91623"/>
                <a:gd name="connsiteX14" fmla="*/ 72954 w 199195"/>
                <a:gd name="connsiteY14" fmla="*/ 58004 h 91623"/>
                <a:gd name="connsiteX15" fmla="*/ 78867 w 199195"/>
                <a:gd name="connsiteY15" fmla="*/ 91110 h 91623"/>
                <a:gd name="connsiteX16" fmla="*/ 122702 w 199195"/>
                <a:gd name="connsiteY16" fmla="*/ 57876 h 91623"/>
                <a:gd name="connsiteX17" fmla="*/ 155096 w 199195"/>
                <a:gd name="connsiteY17" fmla="*/ 57876 h 91623"/>
                <a:gd name="connsiteX18" fmla="*/ 167308 w 199195"/>
                <a:gd name="connsiteY18" fmla="*/ 46071 h 91623"/>
                <a:gd name="connsiteX19" fmla="*/ 150854 w 199195"/>
                <a:gd name="connsiteY19" fmla="*/ 33752 h 91623"/>
                <a:gd name="connsiteX20" fmla="*/ 118460 w 199195"/>
                <a:gd name="connsiteY20" fmla="*/ 33752 h 91623"/>
                <a:gd name="connsiteX21" fmla="*/ 122702 w 199195"/>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5" h="91623">
                  <a:moveTo>
                    <a:pt x="78867" y="91239"/>
                  </a:moveTo>
                  <a:cubicBezTo>
                    <a:pt x="66141" y="91624"/>
                    <a:pt x="65884" y="91624"/>
                    <a:pt x="61513" y="91624"/>
                  </a:cubicBezTo>
                  <a:cubicBezTo>
                    <a:pt x="27577" y="91624"/>
                    <a:pt x="6109" y="74942"/>
                    <a:pt x="838" y="44916"/>
                  </a:cubicBezTo>
                  <a:cubicBezTo>
                    <a:pt x="-1733" y="30287"/>
                    <a:pt x="1610" y="18739"/>
                    <a:pt x="10865" y="10270"/>
                  </a:cubicBezTo>
                  <a:cubicBezTo>
                    <a:pt x="19092" y="2571"/>
                    <a:pt x="29119" y="-124"/>
                    <a:pt x="46859" y="4"/>
                  </a:cubicBezTo>
                  <a:lnTo>
                    <a:pt x="136328" y="4"/>
                  </a:lnTo>
                  <a:cubicBezTo>
                    <a:pt x="172193" y="261"/>
                    <a:pt x="192632" y="15659"/>
                    <a:pt x="198288" y="46841"/>
                  </a:cubicBezTo>
                  <a:cubicBezTo>
                    <a:pt x="203173" y="74557"/>
                    <a:pt x="188133" y="91495"/>
                    <a:pt x="158310" y="91367"/>
                  </a:cubicBezTo>
                  <a:lnTo>
                    <a:pt x="102006" y="91367"/>
                  </a:lnTo>
                  <a:cubicBezTo>
                    <a:pt x="102006" y="91367"/>
                    <a:pt x="91722" y="33495"/>
                    <a:pt x="91722" y="33495"/>
                  </a:cubicBezTo>
                  <a:lnTo>
                    <a:pt x="49301" y="33495"/>
                  </a:lnTo>
                  <a:cubicBezTo>
                    <a:pt x="35418" y="33495"/>
                    <a:pt x="30276" y="36832"/>
                    <a:pt x="31690" y="45301"/>
                  </a:cubicBezTo>
                  <a:cubicBezTo>
                    <a:pt x="33233" y="54155"/>
                    <a:pt x="40559" y="58004"/>
                    <a:pt x="56756" y="58004"/>
                  </a:cubicBezTo>
                  <a:lnTo>
                    <a:pt x="65241" y="58004"/>
                  </a:lnTo>
                  <a:cubicBezTo>
                    <a:pt x="65241" y="58004"/>
                    <a:pt x="72954" y="58004"/>
                    <a:pt x="72954" y="58004"/>
                  </a:cubicBezTo>
                  <a:lnTo>
                    <a:pt x="78867" y="91110"/>
                  </a:lnTo>
                  <a:close/>
                  <a:moveTo>
                    <a:pt x="122702" y="57876"/>
                  </a:moveTo>
                  <a:lnTo>
                    <a:pt x="155096" y="57876"/>
                  </a:lnTo>
                  <a:cubicBezTo>
                    <a:pt x="164351" y="57876"/>
                    <a:pt x="168593" y="53770"/>
                    <a:pt x="167308" y="46071"/>
                  </a:cubicBezTo>
                  <a:cubicBezTo>
                    <a:pt x="165894" y="38372"/>
                    <a:pt x="159723" y="33752"/>
                    <a:pt x="150854" y="33752"/>
                  </a:cubicBezTo>
                  <a:lnTo>
                    <a:pt x="118460" y="33752"/>
                  </a:lnTo>
                  <a:cubicBezTo>
                    <a:pt x="118460"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23F9DDB-1668-5C17-44AD-B34BF480E79B}"/>
                </a:ext>
              </a:extLst>
            </p:cNvPr>
            <p:cNvSpPr/>
            <p:nvPr/>
          </p:nvSpPr>
          <p:spPr>
            <a:xfrm>
              <a:off x="7978059" y="1283053"/>
              <a:ext cx="199847" cy="91236"/>
            </a:xfrm>
            <a:custGeom>
              <a:avLst/>
              <a:gdLst>
                <a:gd name="connsiteX0" fmla="*/ 149383 w 199847"/>
                <a:gd name="connsiteY0" fmla="*/ 58642 h 91236"/>
                <a:gd name="connsiteX1" fmla="*/ 151697 w 199847"/>
                <a:gd name="connsiteY1" fmla="*/ 58642 h 91236"/>
                <a:gd name="connsiteX2" fmla="*/ 167508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625 h 91236"/>
                <a:gd name="connsiteX15" fmla="*/ 93593 w 199847"/>
                <a:gd name="connsiteY15" fmla="*/ 25536 h 91236"/>
                <a:gd name="connsiteX16" fmla="*/ 142184 w 199847"/>
                <a:gd name="connsiteY16" fmla="*/ 3722 h 91236"/>
                <a:gd name="connsiteX17" fmla="*/ 199002 w 199847"/>
                <a:gd name="connsiteY17" fmla="*/ 50045 h 91236"/>
                <a:gd name="connsiteX18" fmla="*/ 182420 w 199847"/>
                <a:gd name="connsiteY18" fmla="*/ 87386 h 91236"/>
                <a:gd name="connsiteX19" fmla="*/ 157610 w 199847"/>
                <a:gd name="connsiteY19" fmla="*/ 90850 h 91236"/>
                <a:gd name="connsiteX20" fmla="*/ 149640 w 199847"/>
                <a:gd name="connsiteY20" fmla="*/ 58899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383" y="58642"/>
                  </a:moveTo>
                  <a:lnTo>
                    <a:pt x="151697" y="58642"/>
                  </a:lnTo>
                  <a:cubicBezTo>
                    <a:pt x="163652" y="58642"/>
                    <a:pt x="168794" y="55178"/>
                    <a:pt x="167508" y="47479"/>
                  </a:cubicBezTo>
                  <a:cubicBezTo>
                    <a:pt x="166094"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758" y="32337"/>
                    <a:pt x="48216" y="32337"/>
                    <a:pt x="46545" y="32337"/>
                  </a:cubicBezTo>
                  <a:cubicBezTo>
                    <a:pt x="35746" y="32337"/>
                    <a:pt x="30348" y="36956"/>
                    <a:pt x="31761" y="45040"/>
                  </a:cubicBezTo>
                  <a:cubicBezTo>
                    <a:pt x="33176" y="52740"/>
                    <a:pt x="40503" y="57744"/>
                    <a:pt x="50658" y="57744"/>
                  </a:cubicBezTo>
                  <a:cubicBezTo>
                    <a:pt x="62613" y="57744"/>
                    <a:pt x="68527" y="54279"/>
                    <a:pt x="82409" y="38625"/>
                  </a:cubicBezTo>
                  <a:lnTo>
                    <a:pt x="93593" y="25536"/>
                  </a:lnTo>
                  <a:cubicBezTo>
                    <a:pt x="106448" y="10908"/>
                    <a:pt x="122516" y="3594"/>
                    <a:pt x="142184" y="3722"/>
                  </a:cubicBezTo>
                  <a:cubicBezTo>
                    <a:pt x="174579" y="3722"/>
                    <a:pt x="193475" y="19248"/>
                    <a:pt x="199002" y="50045"/>
                  </a:cubicBezTo>
                  <a:cubicBezTo>
                    <a:pt x="202216" y="68138"/>
                    <a:pt x="196175" y="81611"/>
                    <a:pt x="182420" y="87386"/>
                  </a:cubicBezTo>
                  <a:cubicBezTo>
                    <a:pt x="175607" y="90080"/>
                    <a:pt x="169950" y="90850"/>
                    <a:pt x="157610" y="90850"/>
                  </a:cubicBezTo>
                  <a:lnTo>
                    <a:pt x="149640" y="5889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7" name="Freeform 56">
            <a:extLst>
              <a:ext uri="{FF2B5EF4-FFF2-40B4-BE49-F238E27FC236}">
                <a16:creationId xmlns:a16="http://schemas.microsoft.com/office/drawing/2014/main" id="{04B6783D-3F01-62BB-6B6E-938D6B5322EC}"/>
              </a:ext>
            </a:extLst>
          </p:cNvPr>
          <p:cNvSpPr/>
          <p:nvPr/>
        </p:nvSpPr>
        <p:spPr>
          <a:xfrm>
            <a:off x="322674" y="1997658"/>
            <a:ext cx="658481" cy="1230595"/>
          </a:xfrm>
          <a:custGeom>
            <a:avLst/>
            <a:gdLst>
              <a:gd name="connsiteX0" fmla="*/ 0 w 658680"/>
              <a:gd name="connsiteY0" fmla="*/ 0 h 1231085"/>
              <a:gd name="connsiteX1" fmla="*/ 131119 w 658680"/>
              <a:gd name="connsiteY1" fmla="*/ 0 h 1231085"/>
              <a:gd name="connsiteX2" fmla="*/ 203620 w 658680"/>
              <a:gd name="connsiteY2" fmla="*/ 699463 h 1231085"/>
              <a:gd name="connsiteX3" fmla="*/ 273036 w 658680"/>
              <a:gd name="connsiteY3" fmla="*/ 0 h 1231085"/>
              <a:gd name="connsiteX4" fmla="*/ 385644 w 658680"/>
              <a:gd name="connsiteY4" fmla="*/ 0 h 1231085"/>
              <a:gd name="connsiteX5" fmla="*/ 455060 w 658680"/>
              <a:gd name="connsiteY5" fmla="*/ 725383 h 1231085"/>
              <a:gd name="connsiteX6" fmla="*/ 527561 w 658680"/>
              <a:gd name="connsiteY6" fmla="*/ 0 h 1231085"/>
              <a:gd name="connsiteX7" fmla="*/ 658680 w 658680"/>
              <a:gd name="connsiteY7" fmla="*/ 0 h 1231085"/>
              <a:gd name="connsiteX8" fmla="*/ 527561 w 658680"/>
              <a:gd name="connsiteY8" fmla="*/ 1231086 h 1231085"/>
              <a:gd name="connsiteX9" fmla="*/ 402612 w 658680"/>
              <a:gd name="connsiteY9" fmla="*/ 1231086 h 1231085"/>
              <a:gd name="connsiteX10" fmla="*/ 327026 w 658680"/>
              <a:gd name="connsiteY10" fmla="*/ 568450 h 1231085"/>
              <a:gd name="connsiteX11" fmla="*/ 259153 w 658680"/>
              <a:gd name="connsiteY11" fmla="*/ 1231086 h 1231085"/>
              <a:gd name="connsiteX12" fmla="*/ 131119 w 658680"/>
              <a:gd name="connsiteY12" fmla="*/ 1231086 h 1231085"/>
              <a:gd name="connsiteX13" fmla="*/ 0 w 658680"/>
              <a:gd name="connsiteY13" fmla="*/ 0 h 12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8680" h="1231085">
                <a:moveTo>
                  <a:pt x="0" y="0"/>
                </a:moveTo>
                <a:lnTo>
                  <a:pt x="131119" y="0"/>
                </a:lnTo>
                <a:lnTo>
                  <a:pt x="203620" y="699463"/>
                </a:lnTo>
                <a:lnTo>
                  <a:pt x="273036" y="0"/>
                </a:lnTo>
                <a:lnTo>
                  <a:pt x="385644" y="0"/>
                </a:lnTo>
                <a:lnTo>
                  <a:pt x="455060" y="725383"/>
                </a:lnTo>
                <a:lnTo>
                  <a:pt x="527561" y="0"/>
                </a:lnTo>
                <a:lnTo>
                  <a:pt x="658680" y="0"/>
                </a:lnTo>
                <a:lnTo>
                  <a:pt x="527561" y="1231086"/>
                </a:lnTo>
                <a:lnTo>
                  <a:pt x="402612" y="1231086"/>
                </a:lnTo>
                <a:lnTo>
                  <a:pt x="327026" y="568450"/>
                </a:lnTo>
                <a:lnTo>
                  <a:pt x="259153" y="1231086"/>
                </a:lnTo>
                <a:lnTo>
                  <a:pt x="131119" y="1231086"/>
                </a:lnTo>
                <a:lnTo>
                  <a:pt x="0" y="0"/>
                </a:lnTo>
                <a:close/>
              </a:path>
            </a:pathLst>
          </a:custGeom>
          <a:solidFill>
            <a:srgbClr val="0098AA"/>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Right Triangle 57">
            <a:extLst>
              <a:ext uri="{FF2B5EF4-FFF2-40B4-BE49-F238E27FC236}">
                <a16:creationId xmlns:a16="http://schemas.microsoft.com/office/drawing/2014/main" id="{ACC83497-CD53-B958-3D9F-D27FEF8819F6}"/>
              </a:ext>
            </a:extLst>
          </p:cNvPr>
          <p:cNvSpPr/>
          <p:nvPr/>
        </p:nvSpPr>
        <p:spPr>
          <a:xfrm flipH="1">
            <a:off x="797226" y="3120370"/>
            <a:ext cx="274314" cy="274312"/>
          </a:xfrm>
          <a:prstGeom prst="rtTriangle">
            <a:avLst/>
          </a:prstGeom>
          <a:solidFill>
            <a:srgbClr val="FFD44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ight Triangle 58">
            <a:extLst>
              <a:ext uri="{FF2B5EF4-FFF2-40B4-BE49-F238E27FC236}">
                <a16:creationId xmlns:a16="http://schemas.microsoft.com/office/drawing/2014/main" id="{710D5897-0F45-F6EC-720C-06118C58756F}"/>
              </a:ext>
            </a:extLst>
          </p:cNvPr>
          <p:cNvSpPr/>
          <p:nvPr/>
        </p:nvSpPr>
        <p:spPr>
          <a:xfrm rot="10800000">
            <a:off x="11587009" y="1905062"/>
            <a:ext cx="137157" cy="758803"/>
          </a:xfrm>
          <a:prstGeom prst="rtTriangle">
            <a:avLst/>
          </a:prstGeom>
          <a:solidFill>
            <a:srgbClr val="FFD44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945D9842-AD0B-56BD-2C5C-DD83461DD0FD}"/>
              </a:ext>
            </a:extLst>
          </p:cNvPr>
          <p:cNvSpPr/>
          <p:nvPr/>
        </p:nvSpPr>
        <p:spPr>
          <a:xfrm>
            <a:off x="1144458" y="4995415"/>
            <a:ext cx="10792057" cy="45718"/>
          </a:xfrm>
          <a:prstGeom prst="rect">
            <a:avLst/>
          </a:prstGeom>
          <a:gradFill>
            <a:gsLst>
              <a:gs pos="100000">
                <a:schemeClr val="accent1">
                  <a:lumMod val="5000"/>
                  <a:lumOff val="95000"/>
                </a:schemeClr>
              </a:gs>
              <a:gs pos="0">
                <a:srgbClr val="FFDF77"/>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066DF7F1-623F-2987-9155-65829C6219B5}"/>
              </a:ext>
            </a:extLst>
          </p:cNvPr>
          <p:cNvSpPr/>
          <p:nvPr/>
        </p:nvSpPr>
        <p:spPr>
          <a:xfrm>
            <a:off x="11043010" y="3456026"/>
            <a:ext cx="340353" cy="1577930"/>
          </a:xfrm>
          <a:custGeom>
            <a:avLst/>
            <a:gdLst>
              <a:gd name="connsiteX0" fmla="*/ 282933 w 340651"/>
              <a:gd name="connsiteY0" fmla="*/ 1578315 h 1578315"/>
              <a:gd name="connsiteX1" fmla="*/ 340652 w 340651"/>
              <a:gd name="connsiteY1" fmla="*/ 1578315 h 1578315"/>
              <a:gd name="connsiteX2" fmla="*/ 57718 w 340651"/>
              <a:gd name="connsiteY2" fmla="*/ 0 h 1578315"/>
              <a:gd name="connsiteX3" fmla="*/ 0 w 340651"/>
              <a:gd name="connsiteY3" fmla="*/ 0 h 1578315"/>
              <a:gd name="connsiteX4" fmla="*/ 282933 w 340651"/>
              <a:gd name="connsiteY4" fmla="*/ 1578315 h 1578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51" h="1578315">
                <a:moveTo>
                  <a:pt x="282933" y="1578315"/>
                </a:moveTo>
                <a:lnTo>
                  <a:pt x="340652" y="1578315"/>
                </a:lnTo>
                <a:lnTo>
                  <a:pt x="57718" y="0"/>
                </a:lnTo>
                <a:lnTo>
                  <a:pt x="0" y="0"/>
                </a:lnTo>
                <a:lnTo>
                  <a:pt x="282933" y="1578315"/>
                </a:lnTo>
                <a:close/>
              </a:path>
            </a:pathLst>
          </a:custGeom>
          <a:solidFill>
            <a:srgbClr val="FFDF77"/>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A47721CD-649C-E974-2002-FCE46CFBF1AD}"/>
              </a:ext>
            </a:extLst>
          </p:cNvPr>
          <p:cNvSpPr/>
          <p:nvPr/>
        </p:nvSpPr>
        <p:spPr>
          <a:xfrm>
            <a:off x="11089308" y="3456026"/>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A7BB"/>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6" name="Graphic 74">
            <a:extLst>
              <a:ext uri="{FF2B5EF4-FFF2-40B4-BE49-F238E27FC236}">
                <a16:creationId xmlns:a16="http://schemas.microsoft.com/office/drawing/2014/main" id="{B5F884DB-7AB5-A5C6-AECE-8F2B6AA03411}"/>
              </a:ext>
            </a:extLst>
          </p:cNvPr>
          <p:cNvGrpSpPr/>
          <p:nvPr/>
        </p:nvGrpSpPr>
        <p:grpSpPr>
          <a:xfrm>
            <a:off x="11193461" y="3594918"/>
            <a:ext cx="490843" cy="1297908"/>
            <a:chOff x="7726501" y="140636"/>
            <a:chExt cx="490924" cy="1298197"/>
          </a:xfrm>
          <a:solidFill>
            <a:srgbClr val="F1F7FA"/>
          </a:solidFill>
        </p:grpSpPr>
        <p:sp>
          <p:nvSpPr>
            <p:cNvPr id="40" name="Freeform 39">
              <a:extLst>
                <a:ext uri="{FF2B5EF4-FFF2-40B4-BE49-F238E27FC236}">
                  <a16:creationId xmlns:a16="http://schemas.microsoft.com/office/drawing/2014/main" id="{D59D142D-8C62-DB35-F068-4EFB3C1E8B7C}"/>
                </a:ext>
              </a:extLst>
            </p:cNvPr>
            <p:cNvSpPr/>
            <p:nvPr/>
          </p:nvSpPr>
          <p:spPr>
            <a:xfrm>
              <a:off x="7775344" y="140636"/>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8" y="15656"/>
                    <a:pt x="198098" y="46067"/>
                  </a:cubicBezTo>
                  <a:cubicBezTo>
                    <a:pt x="203368" y="76094"/>
                    <a:pt x="187686" y="91492"/>
                    <a:pt x="152078" y="91363"/>
                  </a:cubicBezTo>
                  <a:lnTo>
                    <a:pt x="62994" y="91363"/>
                  </a:lnTo>
                  <a:close/>
                  <a:moveTo>
                    <a:pt x="47439" y="33364"/>
                  </a:moveTo>
                  <a:cubicBezTo>
                    <a:pt x="36256" y="33364"/>
                    <a:pt x="30471" y="37598"/>
                    <a:pt x="31886" y="45682"/>
                  </a:cubicBezTo>
                  <a:cubicBezTo>
                    <a:pt x="33300" y="53381"/>
                    <a:pt x="40627" y="57616"/>
                    <a:pt x="51810" y="57616"/>
                  </a:cubicBezTo>
                  <a:lnTo>
                    <a:pt x="151692" y="57616"/>
                  </a:lnTo>
                  <a:cubicBezTo>
                    <a:pt x="162876" y="57872"/>
                    <a:pt x="168660"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1358F51-EF8E-7FC9-27B7-00E7E147844D}"/>
                </a:ext>
              </a:extLst>
            </p:cNvPr>
            <p:cNvSpPr/>
            <p:nvPr/>
          </p:nvSpPr>
          <p:spPr>
            <a:xfrm>
              <a:off x="7726501" y="259844"/>
              <a:ext cx="271953" cy="90977"/>
            </a:xfrm>
            <a:custGeom>
              <a:avLst/>
              <a:gdLst>
                <a:gd name="connsiteX0" fmla="*/ 263138 w 271953"/>
                <a:gd name="connsiteY0" fmla="*/ 33234 h 90977"/>
                <a:gd name="connsiteX1" fmla="*/ 245141 w 271953"/>
                <a:gd name="connsiteY1" fmla="*/ 34004 h 90977"/>
                <a:gd name="connsiteX2" fmla="*/ 271622 w 271953"/>
                <a:gd name="connsiteY2" fmla="*/ 65571 h 90977"/>
                <a:gd name="connsiteX3" fmla="*/ 264037 w 271953"/>
                <a:gd name="connsiteY3" fmla="*/ 85588 h 90977"/>
                <a:gd name="connsiteX4" fmla="*/ 231001 w 271953"/>
                <a:gd name="connsiteY4" fmla="*/ 90978 h 90977"/>
                <a:gd name="connsiteX5" fmla="*/ 124177 w 271953"/>
                <a:gd name="connsiteY5" fmla="*/ 90721 h 90977"/>
                <a:gd name="connsiteX6" fmla="*/ 89212 w 271953"/>
                <a:gd name="connsiteY6" fmla="*/ 85203 h 90977"/>
                <a:gd name="connsiteX7" fmla="*/ 74429 w 271953"/>
                <a:gd name="connsiteY7" fmla="*/ 65186 h 90977"/>
                <a:gd name="connsiteX8" fmla="*/ 89598 w 271953"/>
                <a:gd name="connsiteY8" fmla="*/ 33619 h 90977"/>
                <a:gd name="connsiteX9" fmla="*/ 5913 w 271953"/>
                <a:gd name="connsiteY9" fmla="*/ 33619 h 90977"/>
                <a:gd name="connsiteX10" fmla="*/ 0 w 271953"/>
                <a:gd name="connsiteY10" fmla="*/ 0 h 90977"/>
                <a:gd name="connsiteX11" fmla="*/ 257353 w 271953"/>
                <a:gd name="connsiteY11" fmla="*/ 513 h 90977"/>
                <a:gd name="connsiteX12" fmla="*/ 263138 w 271953"/>
                <a:gd name="connsiteY12" fmla="*/ 33234 h 90977"/>
                <a:gd name="connsiteX13" fmla="*/ 107337 w 271953"/>
                <a:gd name="connsiteY13" fmla="*/ 33748 h 90977"/>
                <a:gd name="connsiteX14" fmla="*/ 102196 w 271953"/>
                <a:gd name="connsiteY14" fmla="*/ 48376 h 90977"/>
                <a:gd name="connsiteX15" fmla="*/ 118007 w 271953"/>
                <a:gd name="connsiteY15" fmla="*/ 57230 h 90977"/>
                <a:gd name="connsiteX16" fmla="*/ 224830 w 271953"/>
                <a:gd name="connsiteY16" fmla="*/ 57487 h 90977"/>
                <a:gd name="connsiteX17" fmla="*/ 237556 w 271953"/>
                <a:gd name="connsiteY17" fmla="*/ 49018 h 90977"/>
                <a:gd name="connsiteX18" fmla="*/ 227144 w 271953"/>
                <a:gd name="connsiteY18" fmla="*/ 34004 h 90977"/>
                <a:gd name="connsiteX19" fmla="*/ 107209 w 271953"/>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953" h="90977">
                  <a:moveTo>
                    <a:pt x="263138" y="33234"/>
                  </a:moveTo>
                  <a:lnTo>
                    <a:pt x="245141" y="34004"/>
                  </a:lnTo>
                  <a:cubicBezTo>
                    <a:pt x="262881" y="46708"/>
                    <a:pt x="269693" y="55177"/>
                    <a:pt x="271622" y="65571"/>
                  </a:cubicBezTo>
                  <a:cubicBezTo>
                    <a:pt x="273036" y="73270"/>
                    <a:pt x="269822" y="81739"/>
                    <a:pt x="264037" y="85588"/>
                  </a:cubicBezTo>
                  <a:cubicBezTo>
                    <a:pt x="258253" y="89823"/>
                    <a:pt x="251054" y="90978"/>
                    <a:pt x="231001" y="90978"/>
                  </a:cubicBezTo>
                  <a:lnTo>
                    <a:pt x="124177" y="90721"/>
                  </a:lnTo>
                  <a:cubicBezTo>
                    <a:pt x="104510" y="90721"/>
                    <a:pt x="96540" y="89566"/>
                    <a:pt x="89212" y="85203"/>
                  </a:cubicBezTo>
                  <a:cubicBezTo>
                    <a:pt x="82014" y="81354"/>
                    <a:pt x="75971" y="73270"/>
                    <a:pt x="74429" y="65186"/>
                  </a:cubicBezTo>
                  <a:cubicBezTo>
                    <a:pt x="72630" y="55177"/>
                    <a:pt x="76871" y="46323"/>
                    <a:pt x="89598" y="33619"/>
                  </a:cubicBezTo>
                  <a:lnTo>
                    <a:pt x="5913" y="33619"/>
                  </a:lnTo>
                  <a:cubicBezTo>
                    <a:pt x="5913" y="33619"/>
                    <a:pt x="0" y="0"/>
                    <a:pt x="0" y="0"/>
                  </a:cubicBezTo>
                  <a:lnTo>
                    <a:pt x="257353" y="513"/>
                  </a:lnTo>
                  <a:lnTo>
                    <a:pt x="263138" y="33234"/>
                  </a:lnTo>
                  <a:close/>
                  <a:moveTo>
                    <a:pt x="107337" y="33748"/>
                  </a:moveTo>
                  <a:cubicBezTo>
                    <a:pt x="102838" y="40677"/>
                    <a:pt x="101425" y="44142"/>
                    <a:pt x="102196" y="48376"/>
                  </a:cubicBezTo>
                  <a:cubicBezTo>
                    <a:pt x="103224" y="54535"/>
                    <a:pt x="108366" y="57230"/>
                    <a:pt x="118007" y="57230"/>
                  </a:cubicBezTo>
                  <a:lnTo>
                    <a:pt x="224830" y="57487"/>
                  </a:lnTo>
                  <a:cubicBezTo>
                    <a:pt x="234471" y="57487"/>
                    <a:pt x="238585" y="54792"/>
                    <a:pt x="237556" y="49018"/>
                  </a:cubicBezTo>
                  <a:cubicBezTo>
                    <a:pt x="236785" y="44398"/>
                    <a:pt x="234215"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C2E2463A-7532-E25E-CDB3-8388009A5368}"/>
                </a:ext>
              </a:extLst>
            </p:cNvPr>
            <p:cNvSpPr/>
            <p:nvPr/>
          </p:nvSpPr>
          <p:spPr>
            <a:xfrm>
              <a:off x="7747712" y="378795"/>
              <a:ext cx="271824" cy="90977"/>
            </a:xfrm>
            <a:custGeom>
              <a:avLst/>
              <a:gdLst>
                <a:gd name="connsiteX0" fmla="*/ 263009 w 271824"/>
                <a:gd name="connsiteY0" fmla="*/ 33234 h 90977"/>
                <a:gd name="connsiteX1" fmla="*/ 245012 w 271824"/>
                <a:gd name="connsiteY1" fmla="*/ 34004 h 90977"/>
                <a:gd name="connsiteX2" fmla="*/ 271493 w 271824"/>
                <a:gd name="connsiteY2" fmla="*/ 65571 h 90977"/>
                <a:gd name="connsiteX3" fmla="*/ 263908 w 271824"/>
                <a:gd name="connsiteY3" fmla="*/ 85588 h 90977"/>
                <a:gd name="connsiteX4" fmla="*/ 230872 w 271824"/>
                <a:gd name="connsiteY4" fmla="*/ 90978 h 90977"/>
                <a:gd name="connsiteX5" fmla="*/ 124048 w 271824"/>
                <a:gd name="connsiteY5" fmla="*/ 90721 h 90977"/>
                <a:gd name="connsiteX6" fmla="*/ 89084 w 271824"/>
                <a:gd name="connsiteY6" fmla="*/ 85203 h 90977"/>
                <a:gd name="connsiteX7" fmla="*/ 74300 w 271824"/>
                <a:gd name="connsiteY7" fmla="*/ 65186 h 90977"/>
                <a:gd name="connsiteX8" fmla="*/ 89598 w 271824"/>
                <a:gd name="connsiteY8" fmla="*/ 33619 h 90977"/>
                <a:gd name="connsiteX9" fmla="*/ 5913 w 271824"/>
                <a:gd name="connsiteY9" fmla="*/ 33619 h 90977"/>
                <a:gd name="connsiteX10" fmla="*/ 0 w 271824"/>
                <a:gd name="connsiteY10" fmla="*/ 0 h 90977"/>
                <a:gd name="connsiteX11" fmla="*/ 257352 w 271824"/>
                <a:gd name="connsiteY11" fmla="*/ 513 h 90977"/>
                <a:gd name="connsiteX12" fmla="*/ 263137 w 271824"/>
                <a:gd name="connsiteY12" fmla="*/ 33234 h 90977"/>
                <a:gd name="connsiteX13" fmla="*/ 107337 w 271824"/>
                <a:gd name="connsiteY13" fmla="*/ 33748 h 90977"/>
                <a:gd name="connsiteX14" fmla="*/ 102195 w 271824"/>
                <a:gd name="connsiteY14" fmla="*/ 48376 h 90977"/>
                <a:gd name="connsiteX15" fmla="*/ 118007 w 271824"/>
                <a:gd name="connsiteY15" fmla="*/ 57230 h 90977"/>
                <a:gd name="connsiteX16" fmla="*/ 224830 w 271824"/>
                <a:gd name="connsiteY16" fmla="*/ 57487 h 90977"/>
                <a:gd name="connsiteX17" fmla="*/ 237556 w 271824"/>
                <a:gd name="connsiteY17" fmla="*/ 49018 h 90977"/>
                <a:gd name="connsiteX18" fmla="*/ 227144 w 271824"/>
                <a:gd name="connsiteY18" fmla="*/ 34004 h 90977"/>
                <a:gd name="connsiteX19" fmla="*/ 107209 w 271824"/>
                <a:gd name="connsiteY19" fmla="*/ 33748 h 9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1824" h="90977">
                  <a:moveTo>
                    <a:pt x="263009" y="33234"/>
                  </a:moveTo>
                  <a:lnTo>
                    <a:pt x="245012" y="34004"/>
                  </a:lnTo>
                  <a:cubicBezTo>
                    <a:pt x="262752" y="46708"/>
                    <a:pt x="269565" y="55177"/>
                    <a:pt x="271493" y="65571"/>
                  </a:cubicBezTo>
                  <a:cubicBezTo>
                    <a:pt x="272907" y="73270"/>
                    <a:pt x="269693" y="81739"/>
                    <a:pt x="263908" y="85588"/>
                  </a:cubicBezTo>
                  <a:cubicBezTo>
                    <a:pt x="258124" y="89823"/>
                    <a:pt x="250925" y="90978"/>
                    <a:pt x="230872" y="90978"/>
                  </a:cubicBezTo>
                  <a:lnTo>
                    <a:pt x="124048" y="90721"/>
                  </a:lnTo>
                  <a:cubicBezTo>
                    <a:pt x="104381" y="90721"/>
                    <a:pt x="96411" y="89566"/>
                    <a:pt x="89084" y="85203"/>
                  </a:cubicBezTo>
                  <a:cubicBezTo>
                    <a:pt x="81885" y="81354"/>
                    <a:pt x="75843" y="73270"/>
                    <a:pt x="74300" y="65186"/>
                  </a:cubicBezTo>
                  <a:cubicBezTo>
                    <a:pt x="72500" y="55177"/>
                    <a:pt x="76743" y="46323"/>
                    <a:pt x="89598" y="33619"/>
                  </a:cubicBezTo>
                  <a:lnTo>
                    <a:pt x="5913" y="33619"/>
                  </a:lnTo>
                  <a:cubicBezTo>
                    <a:pt x="5913" y="33619"/>
                    <a:pt x="0" y="0"/>
                    <a:pt x="0" y="0"/>
                  </a:cubicBezTo>
                  <a:lnTo>
                    <a:pt x="257352" y="513"/>
                  </a:lnTo>
                  <a:lnTo>
                    <a:pt x="263137" y="33234"/>
                  </a:lnTo>
                  <a:close/>
                  <a:moveTo>
                    <a:pt x="107337" y="33748"/>
                  </a:moveTo>
                  <a:cubicBezTo>
                    <a:pt x="102838" y="40677"/>
                    <a:pt x="101424" y="44141"/>
                    <a:pt x="102195" y="48376"/>
                  </a:cubicBezTo>
                  <a:cubicBezTo>
                    <a:pt x="103224" y="54535"/>
                    <a:pt x="108366" y="57230"/>
                    <a:pt x="118007" y="57230"/>
                  </a:cubicBezTo>
                  <a:lnTo>
                    <a:pt x="224830" y="57487"/>
                  </a:lnTo>
                  <a:cubicBezTo>
                    <a:pt x="234471" y="57487"/>
                    <a:pt x="238585" y="54792"/>
                    <a:pt x="237556" y="49018"/>
                  </a:cubicBezTo>
                  <a:cubicBezTo>
                    <a:pt x="236785" y="44398"/>
                    <a:pt x="234214" y="40934"/>
                    <a:pt x="227144" y="34004"/>
                  </a:cubicBezTo>
                  <a:lnTo>
                    <a:pt x="107209" y="3374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reeform 42">
              <a:extLst>
                <a:ext uri="{FF2B5EF4-FFF2-40B4-BE49-F238E27FC236}">
                  <a16:creationId xmlns:a16="http://schemas.microsoft.com/office/drawing/2014/main" id="{BBD49D9C-62EA-A4A6-BD76-7433627D9778}"/>
                </a:ext>
              </a:extLst>
            </p:cNvPr>
            <p:cNvSpPr/>
            <p:nvPr/>
          </p:nvSpPr>
          <p:spPr>
            <a:xfrm>
              <a:off x="7838589" y="497104"/>
              <a:ext cx="199094" cy="91364"/>
            </a:xfrm>
            <a:custGeom>
              <a:avLst/>
              <a:gdLst>
                <a:gd name="connsiteX0" fmla="*/ 63123 w 199094"/>
                <a:gd name="connsiteY0" fmla="*/ 91235 h 91364"/>
                <a:gd name="connsiteX1" fmla="*/ 1034 w 199094"/>
                <a:gd name="connsiteY1" fmla="*/ 45682 h 91364"/>
                <a:gd name="connsiteX2" fmla="*/ 46926 w 199094"/>
                <a:gd name="connsiteY2" fmla="*/ 1 h 91364"/>
                <a:gd name="connsiteX3" fmla="*/ 136009 w 199094"/>
                <a:gd name="connsiteY3" fmla="*/ 1 h 91364"/>
                <a:gd name="connsiteX4" fmla="*/ 198098 w 199094"/>
                <a:gd name="connsiteY4" fmla="*/ 46067 h 91364"/>
                <a:gd name="connsiteX5" fmla="*/ 152078 w 199094"/>
                <a:gd name="connsiteY5" fmla="*/ 91363 h 91364"/>
                <a:gd name="connsiteX6" fmla="*/ 62994 w 199094"/>
                <a:gd name="connsiteY6" fmla="*/ 91363 h 91364"/>
                <a:gd name="connsiteX7" fmla="*/ 47439 w 199094"/>
                <a:gd name="connsiteY7" fmla="*/ 33364 h 91364"/>
                <a:gd name="connsiteX8" fmla="*/ 31886 w 199094"/>
                <a:gd name="connsiteY8" fmla="*/ 45682 h 91364"/>
                <a:gd name="connsiteX9" fmla="*/ 51810 w 199094"/>
                <a:gd name="connsiteY9" fmla="*/ 57616 h 91364"/>
                <a:gd name="connsiteX10" fmla="*/ 151692 w 199094"/>
                <a:gd name="connsiteY10" fmla="*/ 57616 h 91364"/>
                <a:gd name="connsiteX11" fmla="*/ 167375 w 199094"/>
                <a:gd name="connsiteY11" fmla="*/ 45939 h 91364"/>
                <a:gd name="connsiteX12" fmla="*/ 147450 w 199094"/>
                <a:gd name="connsiteY12" fmla="*/ 33620 h 91364"/>
                <a:gd name="connsiteX13" fmla="*/ 47568 w 199094"/>
                <a:gd name="connsiteY13" fmla="*/ 33620 h 91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094" h="91364">
                  <a:moveTo>
                    <a:pt x="63123" y="91235"/>
                  </a:moveTo>
                  <a:cubicBezTo>
                    <a:pt x="27643" y="91235"/>
                    <a:pt x="6433" y="75709"/>
                    <a:pt x="1034" y="45682"/>
                  </a:cubicBezTo>
                  <a:cubicBezTo>
                    <a:pt x="-4365" y="15271"/>
                    <a:pt x="11446" y="-128"/>
                    <a:pt x="46926" y="1"/>
                  </a:cubicBezTo>
                  <a:lnTo>
                    <a:pt x="136009" y="1"/>
                  </a:lnTo>
                  <a:cubicBezTo>
                    <a:pt x="171489" y="257"/>
                    <a:pt x="192699" y="15656"/>
                    <a:pt x="198098" y="46067"/>
                  </a:cubicBezTo>
                  <a:cubicBezTo>
                    <a:pt x="203368" y="76094"/>
                    <a:pt x="187686" y="91492"/>
                    <a:pt x="152078" y="91363"/>
                  </a:cubicBezTo>
                  <a:lnTo>
                    <a:pt x="62994" y="91363"/>
                  </a:lnTo>
                  <a:close/>
                  <a:moveTo>
                    <a:pt x="47439" y="33364"/>
                  </a:moveTo>
                  <a:cubicBezTo>
                    <a:pt x="36256" y="33364"/>
                    <a:pt x="30472" y="37598"/>
                    <a:pt x="31886" y="45682"/>
                  </a:cubicBezTo>
                  <a:cubicBezTo>
                    <a:pt x="33300" y="53381"/>
                    <a:pt x="40498" y="57616"/>
                    <a:pt x="51810" y="57616"/>
                  </a:cubicBezTo>
                  <a:lnTo>
                    <a:pt x="151692" y="57616"/>
                  </a:lnTo>
                  <a:cubicBezTo>
                    <a:pt x="162876" y="57872"/>
                    <a:pt x="168661" y="53638"/>
                    <a:pt x="167375" y="45939"/>
                  </a:cubicBezTo>
                  <a:cubicBezTo>
                    <a:pt x="165961" y="37855"/>
                    <a:pt x="158634" y="33620"/>
                    <a:pt x="147450" y="33620"/>
                  </a:cubicBezTo>
                  <a:lnTo>
                    <a:pt x="47568" y="3362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43">
              <a:extLst>
                <a:ext uri="{FF2B5EF4-FFF2-40B4-BE49-F238E27FC236}">
                  <a16:creationId xmlns:a16="http://schemas.microsoft.com/office/drawing/2014/main" id="{5C76A1A4-2340-670C-F319-4B19F888997C}"/>
                </a:ext>
              </a:extLst>
            </p:cNvPr>
            <p:cNvSpPr/>
            <p:nvPr/>
          </p:nvSpPr>
          <p:spPr>
            <a:xfrm>
              <a:off x="7855435" y="616312"/>
              <a:ext cx="206319" cy="67752"/>
            </a:xfrm>
            <a:custGeom>
              <a:avLst/>
              <a:gdLst>
                <a:gd name="connsiteX0" fmla="*/ 197578 w 206319"/>
                <a:gd name="connsiteY0" fmla="*/ 33876 h 67752"/>
                <a:gd name="connsiteX1" fmla="*/ 173668 w 206319"/>
                <a:gd name="connsiteY1" fmla="*/ 33876 h 67752"/>
                <a:gd name="connsiteX2" fmla="*/ 206319 w 206319"/>
                <a:gd name="connsiteY2" fmla="*/ 67752 h 67752"/>
                <a:gd name="connsiteX3" fmla="*/ 168911 w 206319"/>
                <a:gd name="connsiteY3" fmla="*/ 67752 h 67752"/>
                <a:gd name="connsiteX4" fmla="*/ 168269 w 206319"/>
                <a:gd name="connsiteY4" fmla="*/ 55434 h 67752"/>
                <a:gd name="connsiteX5" fmla="*/ 135874 w 206319"/>
                <a:gd name="connsiteY5" fmla="*/ 33748 h 67752"/>
                <a:gd name="connsiteX6" fmla="*/ 5913 w 206319"/>
                <a:gd name="connsiteY6" fmla="*/ 33491 h 67752"/>
                <a:gd name="connsiteX7" fmla="*/ 0 w 206319"/>
                <a:gd name="connsiteY7" fmla="*/ 0 h 67752"/>
                <a:gd name="connsiteX8" fmla="*/ 191793 w 206319"/>
                <a:gd name="connsiteY8" fmla="*/ 385 h 67752"/>
                <a:gd name="connsiteX9" fmla="*/ 197706 w 206319"/>
                <a:gd name="connsiteY9" fmla="*/ 33876 h 6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319" h="67752">
                  <a:moveTo>
                    <a:pt x="197578" y="33876"/>
                  </a:moveTo>
                  <a:lnTo>
                    <a:pt x="173668" y="33876"/>
                  </a:lnTo>
                  <a:cubicBezTo>
                    <a:pt x="193721" y="42730"/>
                    <a:pt x="204648" y="53894"/>
                    <a:pt x="206319" y="67752"/>
                  </a:cubicBezTo>
                  <a:lnTo>
                    <a:pt x="168911" y="67752"/>
                  </a:lnTo>
                  <a:cubicBezTo>
                    <a:pt x="168911" y="60695"/>
                    <a:pt x="168911" y="58385"/>
                    <a:pt x="168269" y="55434"/>
                  </a:cubicBezTo>
                  <a:cubicBezTo>
                    <a:pt x="165698" y="40805"/>
                    <a:pt x="155157" y="33876"/>
                    <a:pt x="135874" y="33748"/>
                  </a:cubicBezTo>
                  <a:lnTo>
                    <a:pt x="5913" y="33491"/>
                  </a:lnTo>
                  <a:lnTo>
                    <a:pt x="0" y="0"/>
                  </a:lnTo>
                  <a:lnTo>
                    <a:pt x="191793" y="385"/>
                  </a:lnTo>
                  <a:lnTo>
                    <a:pt x="197706"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3EA45081-2048-473A-547F-5D079F4EFE7F}"/>
                </a:ext>
              </a:extLst>
            </p:cNvPr>
            <p:cNvSpPr/>
            <p:nvPr/>
          </p:nvSpPr>
          <p:spPr>
            <a:xfrm>
              <a:off x="7876236" y="700617"/>
              <a:ext cx="246963" cy="73141"/>
            </a:xfrm>
            <a:custGeom>
              <a:avLst/>
              <a:gdLst>
                <a:gd name="connsiteX0" fmla="*/ 163665 w 246963"/>
                <a:gd name="connsiteY0" fmla="*/ 49659 h 73141"/>
                <a:gd name="connsiteX1" fmla="*/ 51057 w 246963"/>
                <a:gd name="connsiteY1" fmla="*/ 49403 h 73141"/>
                <a:gd name="connsiteX2" fmla="*/ 36146 w 246963"/>
                <a:gd name="connsiteY2" fmla="*/ 65186 h 73141"/>
                <a:gd name="connsiteX3" fmla="*/ 37945 w 246963"/>
                <a:gd name="connsiteY3" fmla="*/ 72885 h 73141"/>
                <a:gd name="connsiteX4" fmla="*/ 7094 w 246963"/>
                <a:gd name="connsiteY4" fmla="*/ 72885 h 73141"/>
                <a:gd name="connsiteX5" fmla="*/ 924 w 246963"/>
                <a:gd name="connsiteY5" fmla="*/ 53509 h 73141"/>
                <a:gd name="connsiteX6" fmla="*/ 33575 w 246963"/>
                <a:gd name="connsiteY6" fmla="*/ 15911 h 73141"/>
                <a:gd name="connsiteX7" fmla="*/ 157752 w 246963"/>
                <a:gd name="connsiteY7" fmla="*/ 16168 h 73141"/>
                <a:gd name="connsiteX8" fmla="*/ 154924 w 246963"/>
                <a:gd name="connsiteY8" fmla="*/ 0 h 73141"/>
                <a:gd name="connsiteX9" fmla="*/ 185775 w 246963"/>
                <a:gd name="connsiteY9" fmla="*/ 0 h 73141"/>
                <a:gd name="connsiteX10" fmla="*/ 188603 w 246963"/>
                <a:gd name="connsiteY10" fmla="*/ 16168 h 73141"/>
                <a:gd name="connsiteX11" fmla="*/ 241051 w 246963"/>
                <a:gd name="connsiteY11" fmla="*/ 16168 h 73141"/>
                <a:gd name="connsiteX12" fmla="*/ 246964 w 246963"/>
                <a:gd name="connsiteY12" fmla="*/ 49788 h 73141"/>
                <a:gd name="connsiteX13" fmla="*/ 194517 w 246963"/>
                <a:gd name="connsiteY13" fmla="*/ 49788 h 73141"/>
                <a:gd name="connsiteX14" fmla="*/ 198630 w 246963"/>
                <a:gd name="connsiteY14" fmla="*/ 73141 h 73141"/>
                <a:gd name="connsiteX15" fmla="*/ 167779 w 246963"/>
                <a:gd name="connsiteY15" fmla="*/ 73141 h 73141"/>
                <a:gd name="connsiteX16" fmla="*/ 163665 w 246963"/>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3" h="73141">
                  <a:moveTo>
                    <a:pt x="163665" y="49659"/>
                  </a:moveTo>
                  <a:lnTo>
                    <a:pt x="51057" y="49403"/>
                  </a:lnTo>
                  <a:cubicBezTo>
                    <a:pt x="39102" y="49403"/>
                    <a:pt x="34217" y="54792"/>
                    <a:pt x="36146" y="65186"/>
                  </a:cubicBezTo>
                  <a:cubicBezTo>
                    <a:pt x="36402" y="66726"/>
                    <a:pt x="37046" y="70190"/>
                    <a:pt x="37945" y="72885"/>
                  </a:cubicBezTo>
                  <a:lnTo>
                    <a:pt x="7094" y="72885"/>
                  </a:lnTo>
                  <a:cubicBezTo>
                    <a:pt x="3494" y="63261"/>
                    <a:pt x="1952" y="58898"/>
                    <a:pt x="924" y="53509"/>
                  </a:cubicBezTo>
                  <a:cubicBezTo>
                    <a:pt x="-3447" y="28872"/>
                    <a:pt x="7736" y="15783"/>
                    <a:pt x="33575" y="15911"/>
                  </a:cubicBezTo>
                  <a:lnTo>
                    <a:pt x="157752" y="16168"/>
                  </a:lnTo>
                  <a:lnTo>
                    <a:pt x="154924" y="0"/>
                  </a:lnTo>
                  <a:lnTo>
                    <a:pt x="185775" y="0"/>
                  </a:lnTo>
                  <a:cubicBezTo>
                    <a:pt x="185775" y="0"/>
                    <a:pt x="188603" y="16168"/>
                    <a:pt x="188603" y="16168"/>
                  </a:cubicBezTo>
                  <a:lnTo>
                    <a:pt x="241051" y="16168"/>
                  </a:lnTo>
                  <a:cubicBezTo>
                    <a:pt x="241051" y="16168"/>
                    <a:pt x="246964" y="49788"/>
                    <a:pt x="246964"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00A0659E-7FD7-7CDE-6993-B77A0D7C0B4B}"/>
                </a:ext>
              </a:extLst>
            </p:cNvPr>
            <p:cNvSpPr/>
            <p:nvPr/>
          </p:nvSpPr>
          <p:spPr>
            <a:xfrm>
              <a:off x="7887624" y="790825"/>
              <a:ext cx="206267" cy="90720"/>
            </a:xfrm>
            <a:custGeom>
              <a:avLst/>
              <a:gdLst>
                <a:gd name="connsiteX0" fmla="*/ 9203 w 206267"/>
                <a:gd name="connsiteY0" fmla="*/ 59668 h 90720"/>
                <a:gd name="connsiteX1" fmla="*/ 25272 w 206267"/>
                <a:gd name="connsiteY1" fmla="*/ 56973 h 90720"/>
                <a:gd name="connsiteX2" fmla="*/ 333 w 206267"/>
                <a:gd name="connsiteY2" fmla="*/ 25407 h 90720"/>
                <a:gd name="connsiteX3" fmla="*/ 7532 w 206267"/>
                <a:gd name="connsiteY3" fmla="*/ 5389 h 90720"/>
                <a:gd name="connsiteX4" fmla="*/ 39798 w 206267"/>
                <a:gd name="connsiteY4" fmla="*/ 0 h 90720"/>
                <a:gd name="connsiteX5" fmla="*/ 190327 w 206267"/>
                <a:gd name="connsiteY5" fmla="*/ 257 h 90720"/>
                <a:gd name="connsiteX6" fmla="*/ 196240 w 206267"/>
                <a:gd name="connsiteY6" fmla="*/ 33748 h 90720"/>
                <a:gd name="connsiteX7" fmla="*/ 46868 w 206267"/>
                <a:gd name="connsiteY7" fmla="*/ 33491 h 90720"/>
                <a:gd name="connsiteX8" fmla="*/ 34141 w 206267"/>
                <a:gd name="connsiteY8" fmla="*/ 42345 h 90720"/>
                <a:gd name="connsiteX9" fmla="*/ 44425 w 206267"/>
                <a:gd name="connsiteY9" fmla="*/ 56973 h 90720"/>
                <a:gd name="connsiteX10" fmla="*/ 200354 w 206267"/>
                <a:gd name="connsiteY10" fmla="*/ 57230 h 90720"/>
                <a:gd name="connsiteX11" fmla="*/ 206267 w 206267"/>
                <a:gd name="connsiteY11" fmla="*/ 90721 h 90720"/>
                <a:gd name="connsiteX12" fmla="*/ 14473 w 206267"/>
                <a:gd name="connsiteY12" fmla="*/ 90336 h 90720"/>
                <a:gd name="connsiteX13" fmla="*/ 9074 w 206267"/>
                <a:gd name="connsiteY13" fmla="*/ 59540 h 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267" h="90720">
                  <a:moveTo>
                    <a:pt x="9203" y="59668"/>
                  </a:moveTo>
                  <a:lnTo>
                    <a:pt x="25272" y="56973"/>
                  </a:lnTo>
                  <a:cubicBezTo>
                    <a:pt x="8174" y="43115"/>
                    <a:pt x="2133" y="35416"/>
                    <a:pt x="333" y="25407"/>
                  </a:cubicBezTo>
                  <a:cubicBezTo>
                    <a:pt x="-1081" y="17708"/>
                    <a:pt x="2133" y="9239"/>
                    <a:pt x="7532" y="5389"/>
                  </a:cubicBezTo>
                  <a:cubicBezTo>
                    <a:pt x="13317" y="1155"/>
                    <a:pt x="20515" y="0"/>
                    <a:pt x="39798" y="0"/>
                  </a:cubicBezTo>
                  <a:lnTo>
                    <a:pt x="190327" y="257"/>
                  </a:lnTo>
                  <a:lnTo>
                    <a:pt x="196240" y="33748"/>
                  </a:lnTo>
                  <a:lnTo>
                    <a:pt x="46868" y="33491"/>
                  </a:lnTo>
                  <a:cubicBezTo>
                    <a:pt x="37226" y="33491"/>
                    <a:pt x="33113" y="36186"/>
                    <a:pt x="34141" y="42345"/>
                  </a:cubicBezTo>
                  <a:cubicBezTo>
                    <a:pt x="34913" y="46580"/>
                    <a:pt x="37484" y="50044"/>
                    <a:pt x="44425" y="56973"/>
                  </a:cubicBezTo>
                  <a:lnTo>
                    <a:pt x="200354" y="57230"/>
                  </a:lnTo>
                  <a:lnTo>
                    <a:pt x="206267" y="90721"/>
                  </a:lnTo>
                  <a:lnTo>
                    <a:pt x="14473" y="90336"/>
                  </a:lnTo>
                  <a:lnTo>
                    <a:pt x="9074" y="5954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FA75C152-56FA-559B-C88E-EEAB0E86797F}"/>
                </a:ext>
              </a:extLst>
            </p:cNvPr>
            <p:cNvSpPr/>
            <p:nvPr/>
          </p:nvSpPr>
          <p:spPr>
            <a:xfrm>
              <a:off x="7907625" y="910289"/>
              <a:ext cx="206138" cy="90721"/>
            </a:xfrm>
            <a:custGeom>
              <a:avLst/>
              <a:gdLst>
                <a:gd name="connsiteX0" fmla="*/ 197321 w 206138"/>
                <a:gd name="connsiteY0" fmla="*/ 32978 h 90721"/>
                <a:gd name="connsiteX1" fmla="*/ 180866 w 206138"/>
                <a:gd name="connsiteY1" fmla="*/ 33748 h 90721"/>
                <a:gd name="connsiteX2" fmla="*/ 205805 w 206138"/>
                <a:gd name="connsiteY2" fmla="*/ 65314 h 90721"/>
                <a:gd name="connsiteX3" fmla="*/ 198606 w 206138"/>
                <a:gd name="connsiteY3" fmla="*/ 85332 h 90721"/>
                <a:gd name="connsiteX4" fmla="*/ 166341 w 206138"/>
                <a:gd name="connsiteY4" fmla="*/ 90721 h 90721"/>
                <a:gd name="connsiteX5" fmla="*/ 15811 w 206138"/>
                <a:gd name="connsiteY5" fmla="*/ 90464 h 90721"/>
                <a:gd name="connsiteX6" fmla="*/ 9898 w 206138"/>
                <a:gd name="connsiteY6" fmla="*/ 56973 h 90721"/>
                <a:gd name="connsiteX7" fmla="*/ 159270 w 206138"/>
                <a:gd name="connsiteY7" fmla="*/ 57230 h 90721"/>
                <a:gd name="connsiteX8" fmla="*/ 171997 w 206138"/>
                <a:gd name="connsiteY8" fmla="*/ 48376 h 90721"/>
                <a:gd name="connsiteX9" fmla="*/ 161713 w 206138"/>
                <a:gd name="connsiteY9" fmla="*/ 33748 h 90721"/>
                <a:gd name="connsiteX10" fmla="*/ 5913 w 206138"/>
                <a:gd name="connsiteY10" fmla="*/ 33491 h 90721"/>
                <a:gd name="connsiteX11" fmla="*/ 0 w 206138"/>
                <a:gd name="connsiteY11" fmla="*/ 0 h 90721"/>
                <a:gd name="connsiteX12" fmla="*/ 191793 w 206138"/>
                <a:gd name="connsiteY12" fmla="*/ 385 h 90721"/>
                <a:gd name="connsiteX13" fmla="*/ 197578 w 206138"/>
                <a:gd name="connsiteY13" fmla="*/ 33106 h 90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6138" h="90721">
                  <a:moveTo>
                    <a:pt x="197321" y="32978"/>
                  </a:moveTo>
                  <a:lnTo>
                    <a:pt x="180866" y="33748"/>
                  </a:lnTo>
                  <a:cubicBezTo>
                    <a:pt x="197963" y="47606"/>
                    <a:pt x="204005" y="55305"/>
                    <a:pt x="205805" y="65314"/>
                  </a:cubicBezTo>
                  <a:cubicBezTo>
                    <a:pt x="207219" y="73013"/>
                    <a:pt x="204005" y="81482"/>
                    <a:pt x="198606" y="85332"/>
                  </a:cubicBezTo>
                  <a:cubicBezTo>
                    <a:pt x="192822" y="89566"/>
                    <a:pt x="185623" y="90721"/>
                    <a:pt x="166341" y="90721"/>
                  </a:cubicBezTo>
                  <a:lnTo>
                    <a:pt x="15811" y="90464"/>
                  </a:lnTo>
                  <a:lnTo>
                    <a:pt x="9898" y="56973"/>
                  </a:lnTo>
                  <a:lnTo>
                    <a:pt x="159270" y="57230"/>
                  </a:lnTo>
                  <a:cubicBezTo>
                    <a:pt x="168911" y="57230"/>
                    <a:pt x="173025" y="54535"/>
                    <a:pt x="171997" y="48376"/>
                  </a:cubicBezTo>
                  <a:cubicBezTo>
                    <a:pt x="171225" y="44141"/>
                    <a:pt x="168655" y="40677"/>
                    <a:pt x="161713" y="33748"/>
                  </a:cubicBezTo>
                  <a:lnTo>
                    <a:pt x="5913" y="33491"/>
                  </a:lnTo>
                  <a:lnTo>
                    <a:pt x="0" y="0"/>
                  </a:lnTo>
                  <a:lnTo>
                    <a:pt x="191793" y="385"/>
                  </a:lnTo>
                  <a:lnTo>
                    <a:pt x="197578" y="3310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D299C1B-4EB7-2388-DCA7-DADAC2702D0C}"/>
                </a:ext>
              </a:extLst>
            </p:cNvPr>
            <p:cNvSpPr/>
            <p:nvPr/>
          </p:nvSpPr>
          <p:spPr>
            <a:xfrm>
              <a:off x="7928579" y="1029497"/>
              <a:ext cx="263265" cy="34004"/>
            </a:xfrm>
            <a:custGeom>
              <a:avLst/>
              <a:gdLst>
                <a:gd name="connsiteX0" fmla="*/ 5913 w 263265"/>
                <a:gd name="connsiteY0" fmla="*/ 33491 h 34004"/>
                <a:gd name="connsiteX1" fmla="*/ 0 w 263265"/>
                <a:gd name="connsiteY1" fmla="*/ 0 h 34004"/>
                <a:gd name="connsiteX2" fmla="*/ 191793 w 263265"/>
                <a:gd name="connsiteY2" fmla="*/ 385 h 34004"/>
                <a:gd name="connsiteX3" fmla="*/ 197706 w 263265"/>
                <a:gd name="connsiteY3" fmla="*/ 33876 h 34004"/>
                <a:gd name="connsiteX4" fmla="*/ 5913 w 263265"/>
                <a:gd name="connsiteY4" fmla="*/ 33491 h 34004"/>
                <a:gd name="connsiteX5" fmla="*/ 228944 w 263265"/>
                <a:gd name="connsiteY5" fmla="*/ 33876 h 34004"/>
                <a:gd name="connsiteX6" fmla="*/ 223030 w 263265"/>
                <a:gd name="connsiteY6" fmla="*/ 385 h 34004"/>
                <a:gd name="connsiteX7" fmla="*/ 257352 w 263265"/>
                <a:gd name="connsiteY7" fmla="*/ 385 h 34004"/>
                <a:gd name="connsiteX8" fmla="*/ 263266 w 263265"/>
                <a:gd name="connsiteY8" fmla="*/ 34004 h 34004"/>
                <a:gd name="connsiteX9" fmla="*/ 228944 w 263265"/>
                <a:gd name="connsiteY9" fmla="*/ 34004 h 34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4004">
                  <a:moveTo>
                    <a:pt x="5913" y="33491"/>
                  </a:moveTo>
                  <a:lnTo>
                    <a:pt x="0" y="0"/>
                  </a:lnTo>
                  <a:lnTo>
                    <a:pt x="191793" y="385"/>
                  </a:lnTo>
                  <a:lnTo>
                    <a:pt x="197706" y="33876"/>
                  </a:lnTo>
                  <a:lnTo>
                    <a:pt x="5913" y="33491"/>
                  </a:lnTo>
                  <a:close/>
                  <a:moveTo>
                    <a:pt x="228944" y="33876"/>
                  </a:moveTo>
                  <a:lnTo>
                    <a:pt x="223030" y="385"/>
                  </a:lnTo>
                  <a:lnTo>
                    <a:pt x="257352" y="385"/>
                  </a:lnTo>
                  <a:cubicBezTo>
                    <a:pt x="257352" y="385"/>
                    <a:pt x="263266" y="34004"/>
                    <a:pt x="263266" y="34004"/>
                  </a:cubicBezTo>
                  <a:lnTo>
                    <a:pt x="228944" y="3400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A90A3587-6AC4-25D4-5103-1B51A1232A8F}"/>
                </a:ext>
              </a:extLst>
            </p:cNvPr>
            <p:cNvSpPr/>
            <p:nvPr/>
          </p:nvSpPr>
          <p:spPr>
            <a:xfrm>
              <a:off x="7944109" y="1083263"/>
              <a:ext cx="246964" cy="73141"/>
            </a:xfrm>
            <a:custGeom>
              <a:avLst/>
              <a:gdLst>
                <a:gd name="connsiteX0" fmla="*/ 163665 w 246964"/>
                <a:gd name="connsiteY0" fmla="*/ 49659 h 73141"/>
                <a:gd name="connsiteX1" fmla="*/ 51058 w 246964"/>
                <a:gd name="connsiteY1" fmla="*/ 49403 h 73141"/>
                <a:gd name="connsiteX2" fmla="*/ 36146 w 246964"/>
                <a:gd name="connsiteY2" fmla="*/ 65186 h 73141"/>
                <a:gd name="connsiteX3" fmla="*/ 37946 w 246964"/>
                <a:gd name="connsiteY3" fmla="*/ 72885 h 73141"/>
                <a:gd name="connsiteX4" fmla="*/ 7094 w 246964"/>
                <a:gd name="connsiteY4" fmla="*/ 72885 h 73141"/>
                <a:gd name="connsiteX5" fmla="*/ 924 w 246964"/>
                <a:gd name="connsiteY5" fmla="*/ 53509 h 73141"/>
                <a:gd name="connsiteX6" fmla="*/ 33575 w 246964"/>
                <a:gd name="connsiteY6" fmla="*/ 15912 h 73141"/>
                <a:gd name="connsiteX7" fmla="*/ 157752 w 246964"/>
                <a:gd name="connsiteY7" fmla="*/ 16168 h 73141"/>
                <a:gd name="connsiteX8" fmla="*/ 154924 w 246964"/>
                <a:gd name="connsiteY8" fmla="*/ 0 h 73141"/>
                <a:gd name="connsiteX9" fmla="*/ 185776 w 246964"/>
                <a:gd name="connsiteY9" fmla="*/ 0 h 73141"/>
                <a:gd name="connsiteX10" fmla="*/ 188603 w 246964"/>
                <a:gd name="connsiteY10" fmla="*/ 16168 h 73141"/>
                <a:gd name="connsiteX11" fmla="*/ 241051 w 246964"/>
                <a:gd name="connsiteY11" fmla="*/ 16168 h 73141"/>
                <a:gd name="connsiteX12" fmla="*/ 246965 w 246964"/>
                <a:gd name="connsiteY12" fmla="*/ 49788 h 73141"/>
                <a:gd name="connsiteX13" fmla="*/ 194517 w 246964"/>
                <a:gd name="connsiteY13" fmla="*/ 49788 h 73141"/>
                <a:gd name="connsiteX14" fmla="*/ 198630 w 246964"/>
                <a:gd name="connsiteY14" fmla="*/ 73141 h 73141"/>
                <a:gd name="connsiteX15" fmla="*/ 167779 w 246964"/>
                <a:gd name="connsiteY15" fmla="*/ 73141 h 73141"/>
                <a:gd name="connsiteX16" fmla="*/ 163665 w 246964"/>
                <a:gd name="connsiteY16" fmla="*/ 49659 h 7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964" h="73141">
                  <a:moveTo>
                    <a:pt x="163665" y="49659"/>
                  </a:moveTo>
                  <a:lnTo>
                    <a:pt x="51058" y="49403"/>
                  </a:lnTo>
                  <a:cubicBezTo>
                    <a:pt x="39103" y="49403"/>
                    <a:pt x="34218" y="54792"/>
                    <a:pt x="36146" y="65186"/>
                  </a:cubicBezTo>
                  <a:cubicBezTo>
                    <a:pt x="36403" y="66726"/>
                    <a:pt x="37046" y="70190"/>
                    <a:pt x="37946" y="72885"/>
                  </a:cubicBezTo>
                  <a:lnTo>
                    <a:pt x="7094" y="72885"/>
                  </a:lnTo>
                  <a:cubicBezTo>
                    <a:pt x="3495" y="63261"/>
                    <a:pt x="1952" y="58898"/>
                    <a:pt x="924" y="53509"/>
                  </a:cubicBezTo>
                  <a:cubicBezTo>
                    <a:pt x="-3447" y="28872"/>
                    <a:pt x="7737" y="15783"/>
                    <a:pt x="33575" y="15912"/>
                  </a:cubicBezTo>
                  <a:lnTo>
                    <a:pt x="157752" y="16168"/>
                  </a:lnTo>
                  <a:lnTo>
                    <a:pt x="154924" y="0"/>
                  </a:lnTo>
                  <a:lnTo>
                    <a:pt x="185776" y="0"/>
                  </a:lnTo>
                  <a:cubicBezTo>
                    <a:pt x="185776" y="0"/>
                    <a:pt x="188603" y="16168"/>
                    <a:pt x="188603" y="16168"/>
                  </a:cubicBezTo>
                  <a:lnTo>
                    <a:pt x="241051" y="16168"/>
                  </a:lnTo>
                  <a:cubicBezTo>
                    <a:pt x="241051" y="16168"/>
                    <a:pt x="246965" y="49788"/>
                    <a:pt x="246965" y="49788"/>
                  </a:cubicBezTo>
                  <a:lnTo>
                    <a:pt x="194517" y="49788"/>
                  </a:lnTo>
                  <a:cubicBezTo>
                    <a:pt x="194517" y="49788"/>
                    <a:pt x="198630" y="73141"/>
                    <a:pt x="198630" y="73141"/>
                  </a:cubicBezTo>
                  <a:lnTo>
                    <a:pt x="167779" y="73141"/>
                  </a:lnTo>
                  <a:cubicBezTo>
                    <a:pt x="167779" y="73141"/>
                    <a:pt x="163665" y="49659"/>
                    <a:pt x="163665" y="49659"/>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C4F94A30-D23B-E21D-01F5-609C9D26260D}"/>
                </a:ext>
              </a:extLst>
            </p:cNvPr>
            <p:cNvSpPr/>
            <p:nvPr/>
          </p:nvSpPr>
          <p:spPr>
            <a:xfrm>
              <a:off x="7954160" y="1173470"/>
              <a:ext cx="263265" cy="33876"/>
            </a:xfrm>
            <a:custGeom>
              <a:avLst/>
              <a:gdLst>
                <a:gd name="connsiteX0" fmla="*/ 5913 w 263265"/>
                <a:gd name="connsiteY0" fmla="*/ 33491 h 33876"/>
                <a:gd name="connsiteX1" fmla="*/ 0 w 263265"/>
                <a:gd name="connsiteY1" fmla="*/ 0 h 33876"/>
                <a:gd name="connsiteX2" fmla="*/ 191793 w 263265"/>
                <a:gd name="connsiteY2" fmla="*/ 385 h 33876"/>
                <a:gd name="connsiteX3" fmla="*/ 197707 w 263265"/>
                <a:gd name="connsiteY3" fmla="*/ 33876 h 33876"/>
                <a:gd name="connsiteX4" fmla="*/ 5913 w 263265"/>
                <a:gd name="connsiteY4" fmla="*/ 33491 h 33876"/>
                <a:gd name="connsiteX5" fmla="*/ 228944 w 263265"/>
                <a:gd name="connsiteY5" fmla="*/ 33876 h 33876"/>
                <a:gd name="connsiteX6" fmla="*/ 223030 w 263265"/>
                <a:gd name="connsiteY6" fmla="*/ 385 h 33876"/>
                <a:gd name="connsiteX7" fmla="*/ 257352 w 263265"/>
                <a:gd name="connsiteY7" fmla="*/ 385 h 33876"/>
                <a:gd name="connsiteX8" fmla="*/ 263266 w 263265"/>
                <a:gd name="connsiteY8" fmla="*/ 33876 h 33876"/>
                <a:gd name="connsiteX9" fmla="*/ 228944 w 263265"/>
                <a:gd name="connsiteY9" fmla="*/ 33876 h 3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3265" h="33876">
                  <a:moveTo>
                    <a:pt x="5913" y="33491"/>
                  </a:moveTo>
                  <a:lnTo>
                    <a:pt x="0" y="0"/>
                  </a:lnTo>
                  <a:lnTo>
                    <a:pt x="191793" y="385"/>
                  </a:lnTo>
                  <a:lnTo>
                    <a:pt x="197707" y="33876"/>
                  </a:lnTo>
                  <a:lnTo>
                    <a:pt x="5913" y="33491"/>
                  </a:lnTo>
                  <a:close/>
                  <a:moveTo>
                    <a:pt x="228944" y="33876"/>
                  </a:moveTo>
                  <a:lnTo>
                    <a:pt x="223030" y="385"/>
                  </a:lnTo>
                  <a:lnTo>
                    <a:pt x="257352" y="385"/>
                  </a:lnTo>
                  <a:cubicBezTo>
                    <a:pt x="257352" y="385"/>
                    <a:pt x="263266" y="33876"/>
                    <a:pt x="263266" y="33876"/>
                  </a:cubicBezTo>
                  <a:lnTo>
                    <a:pt x="228944" y="33876"/>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37B94E6E-D957-469D-7B0F-38722BF40F6D}"/>
                </a:ext>
              </a:extLst>
            </p:cNvPr>
            <p:cNvSpPr/>
            <p:nvPr/>
          </p:nvSpPr>
          <p:spPr>
            <a:xfrm>
              <a:off x="7969390" y="1234802"/>
              <a:ext cx="199067" cy="91623"/>
            </a:xfrm>
            <a:custGeom>
              <a:avLst/>
              <a:gdLst>
                <a:gd name="connsiteX0" fmla="*/ 78867 w 199067"/>
                <a:gd name="connsiteY0" fmla="*/ 91239 h 91623"/>
                <a:gd name="connsiteX1" fmla="*/ 61513 w 199067"/>
                <a:gd name="connsiteY1" fmla="*/ 91624 h 91623"/>
                <a:gd name="connsiteX2" fmla="*/ 838 w 199067"/>
                <a:gd name="connsiteY2" fmla="*/ 44916 h 91623"/>
                <a:gd name="connsiteX3" fmla="*/ 10865 w 199067"/>
                <a:gd name="connsiteY3" fmla="*/ 10270 h 91623"/>
                <a:gd name="connsiteX4" fmla="*/ 46858 w 199067"/>
                <a:gd name="connsiteY4" fmla="*/ 4 h 91623"/>
                <a:gd name="connsiteX5" fmla="*/ 136328 w 199067"/>
                <a:gd name="connsiteY5" fmla="*/ 4 h 91623"/>
                <a:gd name="connsiteX6" fmla="*/ 198159 w 199067"/>
                <a:gd name="connsiteY6" fmla="*/ 46840 h 91623"/>
                <a:gd name="connsiteX7" fmla="*/ 158181 w 199067"/>
                <a:gd name="connsiteY7" fmla="*/ 91367 h 91623"/>
                <a:gd name="connsiteX8" fmla="*/ 101877 w 199067"/>
                <a:gd name="connsiteY8" fmla="*/ 91367 h 91623"/>
                <a:gd name="connsiteX9" fmla="*/ 91593 w 199067"/>
                <a:gd name="connsiteY9" fmla="*/ 33495 h 91623"/>
                <a:gd name="connsiteX10" fmla="*/ 49173 w 199067"/>
                <a:gd name="connsiteY10" fmla="*/ 33495 h 91623"/>
                <a:gd name="connsiteX11" fmla="*/ 31561 w 199067"/>
                <a:gd name="connsiteY11" fmla="*/ 45301 h 91623"/>
                <a:gd name="connsiteX12" fmla="*/ 56628 w 199067"/>
                <a:gd name="connsiteY12" fmla="*/ 58133 h 91623"/>
                <a:gd name="connsiteX13" fmla="*/ 65112 w 199067"/>
                <a:gd name="connsiteY13" fmla="*/ 58133 h 91623"/>
                <a:gd name="connsiteX14" fmla="*/ 72825 w 199067"/>
                <a:gd name="connsiteY14" fmla="*/ 58133 h 91623"/>
                <a:gd name="connsiteX15" fmla="*/ 78738 w 199067"/>
                <a:gd name="connsiteY15" fmla="*/ 91239 h 91623"/>
                <a:gd name="connsiteX16" fmla="*/ 122702 w 199067"/>
                <a:gd name="connsiteY16" fmla="*/ 57876 h 91623"/>
                <a:gd name="connsiteX17" fmla="*/ 155096 w 199067"/>
                <a:gd name="connsiteY17" fmla="*/ 57876 h 91623"/>
                <a:gd name="connsiteX18" fmla="*/ 167307 w 199067"/>
                <a:gd name="connsiteY18" fmla="*/ 46071 h 91623"/>
                <a:gd name="connsiteX19" fmla="*/ 150854 w 199067"/>
                <a:gd name="connsiteY19" fmla="*/ 33752 h 91623"/>
                <a:gd name="connsiteX20" fmla="*/ 118459 w 199067"/>
                <a:gd name="connsiteY20" fmla="*/ 33752 h 91623"/>
                <a:gd name="connsiteX21" fmla="*/ 122702 w 199067"/>
                <a:gd name="connsiteY21" fmla="*/ 58004 h 91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067" h="91623">
                  <a:moveTo>
                    <a:pt x="78867" y="91239"/>
                  </a:moveTo>
                  <a:cubicBezTo>
                    <a:pt x="66140" y="91624"/>
                    <a:pt x="65755" y="91624"/>
                    <a:pt x="61513" y="91624"/>
                  </a:cubicBezTo>
                  <a:cubicBezTo>
                    <a:pt x="27576" y="91624"/>
                    <a:pt x="6109" y="74942"/>
                    <a:pt x="838" y="44916"/>
                  </a:cubicBezTo>
                  <a:cubicBezTo>
                    <a:pt x="-1733" y="30287"/>
                    <a:pt x="1610" y="18739"/>
                    <a:pt x="10865" y="10270"/>
                  </a:cubicBezTo>
                  <a:cubicBezTo>
                    <a:pt x="19092" y="2571"/>
                    <a:pt x="29118" y="-124"/>
                    <a:pt x="46858" y="4"/>
                  </a:cubicBezTo>
                  <a:lnTo>
                    <a:pt x="136328" y="4"/>
                  </a:lnTo>
                  <a:cubicBezTo>
                    <a:pt x="172192" y="261"/>
                    <a:pt x="192632" y="15659"/>
                    <a:pt x="198159" y="46840"/>
                  </a:cubicBezTo>
                  <a:cubicBezTo>
                    <a:pt x="203044" y="74557"/>
                    <a:pt x="188004" y="91495"/>
                    <a:pt x="158181" y="91367"/>
                  </a:cubicBezTo>
                  <a:lnTo>
                    <a:pt x="101877" y="91367"/>
                  </a:lnTo>
                  <a:cubicBezTo>
                    <a:pt x="101877" y="91367"/>
                    <a:pt x="91593" y="33495"/>
                    <a:pt x="91593" y="33495"/>
                  </a:cubicBezTo>
                  <a:lnTo>
                    <a:pt x="49173" y="33495"/>
                  </a:lnTo>
                  <a:cubicBezTo>
                    <a:pt x="35289" y="33495"/>
                    <a:pt x="30147" y="36832"/>
                    <a:pt x="31561" y="45301"/>
                  </a:cubicBezTo>
                  <a:cubicBezTo>
                    <a:pt x="33104" y="54155"/>
                    <a:pt x="40431" y="58004"/>
                    <a:pt x="56628" y="58133"/>
                  </a:cubicBezTo>
                  <a:lnTo>
                    <a:pt x="65112" y="58133"/>
                  </a:lnTo>
                  <a:cubicBezTo>
                    <a:pt x="65112" y="58133"/>
                    <a:pt x="72825" y="58133"/>
                    <a:pt x="72825" y="58133"/>
                  </a:cubicBezTo>
                  <a:lnTo>
                    <a:pt x="78738" y="91239"/>
                  </a:lnTo>
                  <a:close/>
                  <a:moveTo>
                    <a:pt x="122702" y="57876"/>
                  </a:moveTo>
                  <a:lnTo>
                    <a:pt x="155096" y="57876"/>
                  </a:lnTo>
                  <a:cubicBezTo>
                    <a:pt x="164351" y="57876"/>
                    <a:pt x="168593" y="53770"/>
                    <a:pt x="167307" y="46071"/>
                  </a:cubicBezTo>
                  <a:cubicBezTo>
                    <a:pt x="165894" y="38371"/>
                    <a:pt x="159723" y="33752"/>
                    <a:pt x="150854" y="33752"/>
                  </a:cubicBezTo>
                  <a:lnTo>
                    <a:pt x="118459" y="33752"/>
                  </a:lnTo>
                  <a:cubicBezTo>
                    <a:pt x="118459" y="33752"/>
                    <a:pt x="122702" y="58004"/>
                    <a:pt x="122702" y="58004"/>
                  </a:cubicBez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B1EAF13F-18C7-80F5-EC10-00F538805BEB}"/>
                </a:ext>
              </a:extLst>
            </p:cNvPr>
            <p:cNvSpPr/>
            <p:nvPr/>
          </p:nvSpPr>
          <p:spPr>
            <a:xfrm>
              <a:off x="7989371" y="1347597"/>
              <a:ext cx="199847" cy="91236"/>
            </a:xfrm>
            <a:custGeom>
              <a:avLst/>
              <a:gdLst>
                <a:gd name="connsiteX0" fmla="*/ 149512 w 199847"/>
                <a:gd name="connsiteY0" fmla="*/ 58642 h 91236"/>
                <a:gd name="connsiteX1" fmla="*/ 151826 w 199847"/>
                <a:gd name="connsiteY1" fmla="*/ 58642 h 91236"/>
                <a:gd name="connsiteX2" fmla="*/ 167637 w 199847"/>
                <a:gd name="connsiteY2" fmla="*/ 47479 h 91236"/>
                <a:gd name="connsiteX3" fmla="*/ 147455 w 199847"/>
                <a:gd name="connsiteY3" fmla="*/ 36315 h 91236"/>
                <a:gd name="connsiteX4" fmla="*/ 120202 w 199847"/>
                <a:gd name="connsiteY4" fmla="*/ 50173 h 91236"/>
                <a:gd name="connsiteX5" fmla="*/ 108762 w 199847"/>
                <a:gd name="connsiteY5" fmla="*/ 63647 h 91236"/>
                <a:gd name="connsiteX6" fmla="*/ 58886 w 199847"/>
                <a:gd name="connsiteY6" fmla="*/ 91235 h 91236"/>
                <a:gd name="connsiteX7" fmla="*/ 910 w 199847"/>
                <a:gd name="connsiteY7" fmla="*/ 44912 h 91236"/>
                <a:gd name="connsiteX8" fmla="*/ 39603 w 199847"/>
                <a:gd name="connsiteY8" fmla="*/ 1 h 91236"/>
                <a:gd name="connsiteX9" fmla="*/ 44360 w 199847"/>
                <a:gd name="connsiteY9" fmla="*/ 386 h 91236"/>
                <a:gd name="connsiteX10" fmla="*/ 52458 w 199847"/>
                <a:gd name="connsiteY10" fmla="*/ 32722 h 91236"/>
                <a:gd name="connsiteX11" fmla="*/ 46545 w 199847"/>
                <a:gd name="connsiteY11" fmla="*/ 32337 h 91236"/>
                <a:gd name="connsiteX12" fmla="*/ 31761 w 199847"/>
                <a:gd name="connsiteY12" fmla="*/ 45040 h 91236"/>
                <a:gd name="connsiteX13" fmla="*/ 50658 w 199847"/>
                <a:gd name="connsiteY13" fmla="*/ 57744 h 91236"/>
                <a:gd name="connsiteX14" fmla="*/ 82409 w 199847"/>
                <a:gd name="connsiteY14" fmla="*/ 38496 h 91236"/>
                <a:gd name="connsiteX15" fmla="*/ 93593 w 199847"/>
                <a:gd name="connsiteY15" fmla="*/ 25408 h 91236"/>
                <a:gd name="connsiteX16" fmla="*/ 142184 w 199847"/>
                <a:gd name="connsiteY16" fmla="*/ 3594 h 91236"/>
                <a:gd name="connsiteX17" fmla="*/ 199002 w 199847"/>
                <a:gd name="connsiteY17" fmla="*/ 49917 h 91236"/>
                <a:gd name="connsiteX18" fmla="*/ 182420 w 199847"/>
                <a:gd name="connsiteY18" fmla="*/ 87257 h 91236"/>
                <a:gd name="connsiteX19" fmla="*/ 157610 w 199847"/>
                <a:gd name="connsiteY19" fmla="*/ 90722 h 91236"/>
                <a:gd name="connsiteX20" fmla="*/ 149640 w 199847"/>
                <a:gd name="connsiteY20" fmla="*/ 58770 h 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847" h="91236">
                  <a:moveTo>
                    <a:pt x="149512" y="58642"/>
                  </a:moveTo>
                  <a:lnTo>
                    <a:pt x="151826" y="58642"/>
                  </a:lnTo>
                  <a:cubicBezTo>
                    <a:pt x="163780" y="58642"/>
                    <a:pt x="168923" y="55178"/>
                    <a:pt x="167637" y="47479"/>
                  </a:cubicBezTo>
                  <a:cubicBezTo>
                    <a:pt x="166352" y="39779"/>
                    <a:pt x="160181" y="36315"/>
                    <a:pt x="147455" y="36315"/>
                  </a:cubicBezTo>
                  <a:cubicBezTo>
                    <a:pt x="135886" y="36315"/>
                    <a:pt x="129587" y="39779"/>
                    <a:pt x="120202" y="50173"/>
                  </a:cubicBezTo>
                  <a:lnTo>
                    <a:pt x="108762" y="63647"/>
                  </a:lnTo>
                  <a:cubicBezTo>
                    <a:pt x="90765" y="84049"/>
                    <a:pt x="77782" y="91363"/>
                    <a:pt x="58886" y="91235"/>
                  </a:cubicBezTo>
                  <a:cubicBezTo>
                    <a:pt x="28805" y="91235"/>
                    <a:pt x="5795" y="72629"/>
                    <a:pt x="910" y="44912"/>
                  </a:cubicBezTo>
                  <a:cubicBezTo>
                    <a:pt x="-3974" y="17580"/>
                    <a:pt x="11065" y="-128"/>
                    <a:pt x="39603" y="1"/>
                  </a:cubicBezTo>
                  <a:cubicBezTo>
                    <a:pt x="41531" y="1"/>
                    <a:pt x="42302" y="1"/>
                    <a:pt x="44360" y="386"/>
                  </a:cubicBezTo>
                  <a:lnTo>
                    <a:pt x="52458" y="32722"/>
                  </a:lnTo>
                  <a:cubicBezTo>
                    <a:pt x="49630" y="32337"/>
                    <a:pt x="48087" y="32337"/>
                    <a:pt x="46545" y="32337"/>
                  </a:cubicBezTo>
                  <a:cubicBezTo>
                    <a:pt x="35746" y="32337"/>
                    <a:pt x="30348" y="36956"/>
                    <a:pt x="31761" y="45040"/>
                  </a:cubicBezTo>
                  <a:cubicBezTo>
                    <a:pt x="33176" y="52740"/>
                    <a:pt x="40631" y="57744"/>
                    <a:pt x="50658" y="57744"/>
                  </a:cubicBezTo>
                  <a:cubicBezTo>
                    <a:pt x="62613" y="57744"/>
                    <a:pt x="68527" y="54279"/>
                    <a:pt x="82409" y="38496"/>
                  </a:cubicBezTo>
                  <a:lnTo>
                    <a:pt x="93593" y="25408"/>
                  </a:lnTo>
                  <a:cubicBezTo>
                    <a:pt x="106448" y="10779"/>
                    <a:pt x="122516" y="3594"/>
                    <a:pt x="142184" y="3594"/>
                  </a:cubicBezTo>
                  <a:cubicBezTo>
                    <a:pt x="174579" y="3594"/>
                    <a:pt x="193475" y="19120"/>
                    <a:pt x="199002" y="49917"/>
                  </a:cubicBezTo>
                  <a:cubicBezTo>
                    <a:pt x="202216" y="68009"/>
                    <a:pt x="196175" y="81483"/>
                    <a:pt x="182420" y="87257"/>
                  </a:cubicBezTo>
                  <a:cubicBezTo>
                    <a:pt x="175607" y="89952"/>
                    <a:pt x="169950" y="90722"/>
                    <a:pt x="157610" y="90722"/>
                  </a:cubicBezTo>
                  <a:lnTo>
                    <a:pt x="149640" y="58770"/>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Freeform 36">
            <a:extLst>
              <a:ext uri="{FF2B5EF4-FFF2-40B4-BE49-F238E27FC236}">
                <a16:creationId xmlns:a16="http://schemas.microsoft.com/office/drawing/2014/main" id="{95722A73-80F5-9BB3-21B2-32AEB00B8EE3}"/>
              </a:ext>
            </a:extLst>
          </p:cNvPr>
          <p:cNvSpPr/>
          <p:nvPr/>
        </p:nvSpPr>
        <p:spPr>
          <a:xfrm>
            <a:off x="449992" y="3618066"/>
            <a:ext cx="407026" cy="1267424"/>
          </a:xfrm>
          <a:custGeom>
            <a:avLst/>
            <a:gdLst>
              <a:gd name="connsiteX0" fmla="*/ 407240 w 407239"/>
              <a:gd name="connsiteY0" fmla="*/ 935825 h 1268041"/>
              <a:gd name="connsiteX1" fmla="*/ 374845 w 407239"/>
              <a:gd name="connsiteY1" fmla="*/ 1166542 h 1268041"/>
              <a:gd name="connsiteX2" fmla="*/ 203620 w 407239"/>
              <a:gd name="connsiteY2" fmla="*/ 1268041 h 1268041"/>
              <a:gd name="connsiteX3" fmla="*/ 32394 w 407239"/>
              <a:gd name="connsiteY3" fmla="*/ 1166542 h 1268041"/>
              <a:gd name="connsiteX4" fmla="*/ 0 w 407239"/>
              <a:gd name="connsiteY4" fmla="*/ 935825 h 1268041"/>
              <a:gd name="connsiteX5" fmla="*/ 0 w 407239"/>
              <a:gd name="connsiteY5" fmla="*/ 330420 h 1268041"/>
              <a:gd name="connsiteX6" fmla="*/ 32394 w 407239"/>
              <a:gd name="connsiteY6" fmla="*/ 99703 h 1268041"/>
              <a:gd name="connsiteX7" fmla="*/ 203620 w 407239"/>
              <a:gd name="connsiteY7" fmla="*/ 0 h 1268041"/>
              <a:gd name="connsiteX8" fmla="*/ 374845 w 407239"/>
              <a:gd name="connsiteY8" fmla="*/ 99703 h 1268041"/>
              <a:gd name="connsiteX9" fmla="*/ 407240 w 407239"/>
              <a:gd name="connsiteY9" fmla="*/ 330420 h 1268041"/>
              <a:gd name="connsiteX10" fmla="*/ 407240 w 407239"/>
              <a:gd name="connsiteY10" fmla="*/ 935825 h 1268041"/>
              <a:gd name="connsiteX11" fmla="*/ 263781 w 407239"/>
              <a:gd name="connsiteY11" fmla="*/ 260358 h 1268041"/>
              <a:gd name="connsiteX12" fmla="*/ 203620 w 407239"/>
              <a:gd name="connsiteY12" fmla="*/ 160655 h 1268041"/>
              <a:gd name="connsiteX13" fmla="*/ 143459 w 407239"/>
              <a:gd name="connsiteY13" fmla="*/ 260358 h 1268041"/>
              <a:gd name="connsiteX14" fmla="*/ 143459 w 407239"/>
              <a:gd name="connsiteY14" fmla="*/ 1007812 h 1268041"/>
              <a:gd name="connsiteX15" fmla="*/ 203620 w 407239"/>
              <a:gd name="connsiteY15" fmla="*/ 1107515 h 1268041"/>
              <a:gd name="connsiteX16" fmla="*/ 263781 w 407239"/>
              <a:gd name="connsiteY16" fmla="*/ 1007812 h 1268041"/>
              <a:gd name="connsiteX17" fmla="*/ 263781 w 407239"/>
              <a:gd name="connsiteY17" fmla="*/ 260358 h 126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7239" h="1268041">
                <a:moveTo>
                  <a:pt x="407240" y="935825"/>
                </a:moveTo>
                <a:cubicBezTo>
                  <a:pt x="407240" y="1083520"/>
                  <a:pt x="402612" y="1113033"/>
                  <a:pt x="374845" y="1166542"/>
                </a:cubicBezTo>
                <a:cubicBezTo>
                  <a:pt x="340909" y="1229289"/>
                  <a:pt x="276121" y="1268041"/>
                  <a:pt x="203620" y="1268041"/>
                </a:cubicBezTo>
                <a:cubicBezTo>
                  <a:pt x="131119" y="1268041"/>
                  <a:pt x="66330" y="1229289"/>
                  <a:pt x="32394" y="1166542"/>
                </a:cubicBezTo>
                <a:cubicBezTo>
                  <a:pt x="4628" y="1113033"/>
                  <a:pt x="0" y="1081595"/>
                  <a:pt x="0" y="935825"/>
                </a:cubicBezTo>
                <a:lnTo>
                  <a:pt x="0" y="330420"/>
                </a:lnTo>
                <a:cubicBezTo>
                  <a:pt x="0" y="184650"/>
                  <a:pt x="4628" y="153212"/>
                  <a:pt x="32394" y="99703"/>
                </a:cubicBezTo>
                <a:cubicBezTo>
                  <a:pt x="66330" y="38752"/>
                  <a:pt x="131119" y="0"/>
                  <a:pt x="203620" y="0"/>
                </a:cubicBezTo>
                <a:cubicBezTo>
                  <a:pt x="276121" y="0"/>
                  <a:pt x="340909" y="38752"/>
                  <a:pt x="374845" y="99703"/>
                </a:cubicBezTo>
                <a:cubicBezTo>
                  <a:pt x="402612" y="153212"/>
                  <a:pt x="407240" y="184650"/>
                  <a:pt x="407240" y="330420"/>
                </a:cubicBezTo>
                <a:lnTo>
                  <a:pt x="407240" y="935825"/>
                </a:lnTo>
                <a:close/>
                <a:moveTo>
                  <a:pt x="263781" y="260358"/>
                </a:moveTo>
                <a:cubicBezTo>
                  <a:pt x="263781" y="190168"/>
                  <a:pt x="246812" y="160655"/>
                  <a:pt x="203620" y="160655"/>
                </a:cubicBezTo>
                <a:cubicBezTo>
                  <a:pt x="160428" y="160655"/>
                  <a:pt x="143459" y="190168"/>
                  <a:pt x="143459" y="260358"/>
                </a:cubicBezTo>
                <a:lnTo>
                  <a:pt x="143459" y="1007812"/>
                </a:lnTo>
                <a:cubicBezTo>
                  <a:pt x="143459" y="1078002"/>
                  <a:pt x="160428" y="1107515"/>
                  <a:pt x="203620" y="1107515"/>
                </a:cubicBezTo>
                <a:cubicBezTo>
                  <a:pt x="246812" y="1107515"/>
                  <a:pt x="263781" y="1078002"/>
                  <a:pt x="263781" y="1007812"/>
                </a:cubicBezTo>
                <a:lnTo>
                  <a:pt x="263781" y="260358"/>
                </a:lnTo>
                <a:close/>
              </a:path>
            </a:pathLst>
          </a:custGeom>
          <a:solidFill>
            <a:srgbClr val="00A7BB"/>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ight Triangle 37">
            <a:extLst>
              <a:ext uri="{FF2B5EF4-FFF2-40B4-BE49-F238E27FC236}">
                <a16:creationId xmlns:a16="http://schemas.microsoft.com/office/drawing/2014/main" id="{435CCEC1-990B-9FCE-1F8B-E5B22D364410}"/>
              </a:ext>
            </a:extLst>
          </p:cNvPr>
          <p:cNvSpPr/>
          <p:nvPr/>
        </p:nvSpPr>
        <p:spPr>
          <a:xfrm flipH="1">
            <a:off x="797226" y="4752353"/>
            <a:ext cx="274314" cy="274312"/>
          </a:xfrm>
          <a:prstGeom prst="rtTriangle">
            <a:avLst/>
          </a:prstGeom>
          <a:solidFill>
            <a:srgbClr val="FFDF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ight Triangle 38">
            <a:extLst>
              <a:ext uri="{FF2B5EF4-FFF2-40B4-BE49-F238E27FC236}">
                <a16:creationId xmlns:a16="http://schemas.microsoft.com/office/drawing/2014/main" id="{D3ECDE8D-FA77-2508-F616-44AE714933B9}"/>
              </a:ext>
            </a:extLst>
          </p:cNvPr>
          <p:cNvSpPr/>
          <p:nvPr/>
        </p:nvSpPr>
        <p:spPr>
          <a:xfrm rot="10800000">
            <a:off x="11587009" y="3548620"/>
            <a:ext cx="137157" cy="758803"/>
          </a:xfrm>
          <a:prstGeom prst="rtTriangle">
            <a:avLst/>
          </a:prstGeom>
          <a:solidFill>
            <a:srgbClr val="FFDF77"/>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C7712251-2097-4990-EF1F-9FE5C1649FD3}"/>
              </a:ext>
            </a:extLst>
          </p:cNvPr>
          <p:cNvSpPr/>
          <p:nvPr/>
        </p:nvSpPr>
        <p:spPr>
          <a:xfrm>
            <a:off x="1144459" y="6638973"/>
            <a:ext cx="10792056" cy="45718"/>
          </a:xfrm>
          <a:prstGeom prst="rect">
            <a:avLst/>
          </a:prstGeom>
          <a:gradFill>
            <a:gsLst>
              <a:gs pos="100000">
                <a:schemeClr val="accent1">
                  <a:lumMod val="5000"/>
                  <a:lumOff val="95000"/>
                </a:schemeClr>
              </a:gs>
              <a:gs pos="0">
                <a:schemeClr val="accent4">
                  <a:lumMod val="40000"/>
                  <a:lumOff val="60000"/>
                </a:schemeClr>
              </a:gs>
            </a:gsLst>
            <a:lin ang="0" scaled="0"/>
          </a:gra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C60FF7-51BD-37C9-DAA5-D8FE79F9B7F3}"/>
              </a:ext>
            </a:extLst>
          </p:cNvPr>
          <p:cNvSpPr/>
          <p:nvPr/>
        </p:nvSpPr>
        <p:spPr>
          <a:xfrm>
            <a:off x="11043010" y="5099584"/>
            <a:ext cx="340353" cy="1577930"/>
          </a:xfrm>
          <a:custGeom>
            <a:avLst/>
            <a:gdLst>
              <a:gd name="connsiteX0" fmla="*/ 282896 w 340639"/>
              <a:gd name="connsiteY0" fmla="*/ 1578264 h 1578263"/>
              <a:gd name="connsiteX1" fmla="*/ 340639 w 340639"/>
              <a:gd name="connsiteY1" fmla="*/ 1578264 h 1578263"/>
              <a:gd name="connsiteX2" fmla="*/ 57731 w 340639"/>
              <a:gd name="connsiteY2" fmla="*/ 0 h 1578263"/>
              <a:gd name="connsiteX3" fmla="*/ 0 w 340639"/>
              <a:gd name="connsiteY3" fmla="*/ 0 h 1578263"/>
              <a:gd name="connsiteX4" fmla="*/ 282896 w 340639"/>
              <a:gd name="connsiteY4" fmla="*/ 1578264 h 1578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39" h="1578263">
                <a:moveTo>
                  <a:pt x="282896" y="1578264"/>
                </a:moveTo>
                <a:lnTo>
                  <a:pt x="340639" y="1578264"/>
                </a:lnTo>
                <a:lnTo>
                  <a:pt x="57731" y="0"/>
                </a:lnTo>
                <a:lnTo>
                  <a:pt x="0" y="0"/>
                </a:lnTo>
                <a:lnTo>
                  <a:pt x="282896" y="1578264"/>
                </a:lnTo>
                <a:close/>
              </a:path>
            </a:pathLst>
          </a:custGeom>
          <a:solidFill>
            <a:schemeClr val="accent4">
              <a:lumMod val="40000"/>
              <a:lumOff val="60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reeform 17">
            <a:extLst>
              <a:ext uri="{FF2B5EF4-FFF2-40B4-BE49-F238E27FC236}">
                <a16:creationId xmlns:a16="http://schemas.microsoft.com/office/drawing/2014/main" id="{D2EC881A-E4D9-C364-964D-FBF93DE80904}"/>
              </a:ext>
            </a:extLst>
          </p:cNvPr>
          <p:cNvSpPr/>
          <p:nvPr/>
        </p:nvSpPr>
        <p:spPr>
          <a:xfrm>
            <a:off x="11089308" y="5099584"/>
            <a:ext cx="731504" cy="1581941"/>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00B8D1"/>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 name="Graphic 75">
            <a:extLst>
              <a:ext uri="{FF2B5EF4-FFF2-40B4-BE49-F238E27FC236}">
                <a16:creationId xmlns:a16="http://schemas.microsoft.com/office/drawing/2014/main" id="{F7E4A1E4-AAA9-A65F-3969-2DC49F8D2893}"/>
              </a:ext>
            </a:extLst>
          </p:cNvPr>
          <p:cNvGrpSpPr/>
          <p:nvPr/>
        </p:nvGrpSpPr>
        <p:grpSpPr>
          <a:xfrm>
            <a:off x="11297648" y="5527837"/>
            <a:ext cx="340988" cy="705470"/>
            <a:chOff x="7828712" y="433066"/>
            <a:chExt cx="341317" cy="705826"/>
          </a:xfrm>
          <a:solidFill>
            <a:srgbClr val="F1F7FA"/>
          </a:solidFill>
        </p:grpSpPr>
        <p:sp>
          <p:nvSpPr>
            <p:cNvPr id="23" name="Freeform 22">
              <a:extLst>
                <a:ext uri="{FF2B5EF4-FFF2-40B4-BE49-F238E27FC236}">
                  <a16:creationId xmlns:a16="http://schemas.microsoft.com/office/drawing/2014/main" id="{186C844B-6870-8F6D-5BC0-065F359C2627}"/>
                </a:ext>
              </a:extLst>
            </p:cNvPr>
            <p:cNvSpPr/>
            <p:nvPr/>
          </p:nvSpPr>
          <p:spPr>
            <a:xfrm>
              <a:off x="7828712" y="433066"/>
              <a:ext cx="247105" cy="73231"/>
            </a:xfrm>
            <a:custGeom>
              <a:avLst/>
              <a:gdLst>
                <a:gd name="connsiteX0" fmla="*/ 163755 w 247105"/>
                <a:gd name="connsiteY0" fmla="*/ 49673 h 73231"/>
                <a:gd name="connsiteX1" fmla="*/ 51108 w 247105"/>
                <a:gd name="connsiteY1" fmla="*/ 49460 h 73231"/>
                <a:gd name="connsiteX2" fmla="*/ 36158 w 247105"/>
                <a:gd name="connsiteY2" fmla="*/ 65211 h 73231"/>
                <a:gd name="connsiteX3" fmla="*/ 37906 w 247105"/>
                <a:gd name="connsiteY3" fmla="*/ 72918 h 73231"/>
                <a:gd name="connsiteX4" fmla="*/ 7042 w 247105"/>
                <a:gd name="connsiteY4" fmla="*/ 72868 h 73231"/>
                <a:gd name="connsiteX5" fmla="*/ 923 w 247105"/>
                <a:gd name="connsiteY5" fmla="*/ 53596 h 73231"/>
                <a:gd name="connsiteX6" fmla="*/ 33587 w 247105"/>
                <a:gd name="connsiteY6" fmla="*/ 15940 h 73231"/>
                <a:gd name="connsiteX7" fmla="*/ 157816 w 247105"/>
                <a:gd name="connsiteY7" fmla="*/ 16177 h 73231"/>
                <a:gd name="connsiteX8" fmla="*/ 154949 w 247105"/>
                <a:gd name="connsiteY8" fmla="*/ 0 h 73231"/>
                <a:gd name="connsiteX9" fmla="*/ 185826 w 247105"/>
                <a:gd name="connsiteY9" fmla="*/ 63 h 73231"/>
                <a:gd name="connsiteX10" fmla="*/ 188693 w 247105"/>
                <a:gd name="connsiteY10" fmla="*/ 16240 h 73231"/>
                <a:gd name="connsiteX11" fmla="*/ 241166 w 247105"/>
                <a:gd name="connsiteY11" fmla="*/ 16340 h 73231"/>
                <a:gd name="connsiteX12" fmla="*/ 247105 w 247105"/>
                <a:gd name="connsiteY12" fmla="*/ 49836 h 73231"/>
                <a:gd name="connsiteX13" fmla="*/ 194631 w 247105"/>
                <a:gd name="connsiteY13" fmla="*/ 49736 h 73231"/>
                <a:gd name="connsiteX14" fmla="*/ 198797 w 247105"/>
                <a:gd name="connsiteY14" fmla="*/ 73231 h 73231"/>
                <a:gd name="connsiteX15" fmla="*/ 167933 w 247105"/>
                <a:gd name="connsiteY15" fmla="*/ 73170 h 73231"/>
                <a:gd name="connsiteX16" fmla="*/ 163755 w 247105"/>
                <a:gd name="connsiteY16" fmla="*/ 49673 h 73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5" h="73231">
                  <a:moveTo>
                    <a:pt x="163755" y="49673"/>
                  </a:moveTo>
                  <a:lnTo>
                    <a:pt x="51108" y="49460"/>
                  </a:lnTo>
                  <a:cubicBezTo>
                    <a:pt x="39141" y="49435"/>
                    <a:pt x="34307" y="54811"/>
                    <a:pt x="36158" y="65211"/>
                  </a:cubicBezTo>
                  <a:cubicBezTo>
                    <a:pt x="36427" y="66741"/>
                    <a:pt x="37045" y="70212"/>
                    <a:pt x="37906" y="72918"/>
                  </a:cubicBezTo>
                  <a:lnTo>
                    <a:pt x="7042" y="72868"/>
                  </a:lnTo>
                  <a:cubicBezTo>
                    <a:pt x="3404" y="63231"/>
                    <a:pt x="1887" y="58984"/>
                    <a:pt x="923" y="53596"/>
                  </a:cubicBezTo>
                  <a:cubicBezTo>
                    <a:pt x="-3448" y="28947"/>
                    <a:pt x="7749" y="15890"/>
                    <a:pt x="33587" y="15940"/>
                  </a:cubicBezTo>
                  <a:lnTo>
                    <a:pt x="157816" y="16177"/>
                  </a:lnTo>
                  <a:lnTo>
                    <a:pt x="154949" y="0"/>
                  </a:lnTo>
                  <a:lnTo>
                    <a:pt x="185826" y="63"/>
                  </a:lnTo>
                  <a:lnTo>
                    <a:pt x="188693" y="16240"/>
                  </a:lnTo>
                  <a:lnTo>
                    <a:pt x="241166" y="16340"/>
                  </a:lnTo>
                  <a:lnTo>
                    <a:pt x="247105" y="49836"/>
                  </a:lnTo>
                  <a:lnTo>
                    <a:pt x="194631" y="49736"/>
                  </a:lnTo>
                  <a:lnTo>
                    <a:pt x="198797" y="73231"/>
                  </a:lnTo>
                  <a:lnTo>
                    <a:pt x="167933" y="73170"/>
                  </a:lnTo>
                  <a:lnTo>
                    <a:pt x="163755"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Freeform 23">
              <a:extLst>
                <a:ext uri="{FF2B5EF4-FFF2-40B4-BE49-F238E27FC236}">
                  <a16:creationId xmlns:a16="http://schemas.microsoft.com/office/drawing/2014/main" id="{08D5C4AF-5F67-4603-E50B-81285829867E}"/>
                </a:ext>
              </a:extLst>
            </p:cNvPr>
            <p:cNvSpPr/>
            <p:nvPr/>
          </p:nvSpPr>
          <p:spPr>
            <a:xfrm>
              <a:off x="7839713" y="528227"/>
              <a:ext cx="263279" cy="90751"/>
            </a:xfrm>
            <a:custGeom>
              <a:avLst/>
              <a:gdLst>
                <a:gd name="connsiteX0" fmla="*/ 257340 w 263279"/>
                <a:gd name="connsiteY0" fmla="*/ 489 h 90751"/>
                <a:gd name="connsiteX1" fmla="*/ 263279 w 263279"/>
                <a:gd name="connsiteY1" fmla="*/ 33972 h 90751"/>
                <a:gd name="connsiteX2" fmla="*/ 179556 w 263279"/>
                <a:gd name="connsiteY2" fmla="*/ 33809 h 90751"/>
                <a:gd name="connsiteX3" fmla="*/ 205985 w 263279"/>
                <a:gd name="connsiteY3" fmla="*/ 65426 h 90751"/>
                <a:gd name="connsiteX4" fmla="*/ 198349 w 263279"/>
                <a:gd name="connsiteY4" fmla="*/ 85413 h 90751"/>
                <a:gd name="connsiteX5" fmla="*/ 165351 w 263279"/>
                <a:gd name="connsiteY5" fmla="*/ 90751 h 90751"/>
                <a:gd name="connsiteX6" fmla="*/ 16043 w 263279"/>
                <a:gd name="connsiteY6" fmla="*/ 90475 h 90751"/>
                <a:gd name="connsiteX7" fmla="*/ 10104 w 263279"/>
                <a:gd name="connsiteY7" fmla="*/ 56980 h 90751"/>
                <a:gd name="connsiteX8" fmla="*/ 159412 w 263279"/>
                <a:gd name="connsiteY8" fmla="*/ 57254 h 90751"/>
                <a:gd name="connsiteX9" fmla="*/ 172113 w 263279"/>
                <a:gd name="connsiteY9" fmla="*/ 48421 h 90751"/>
                <a:gd name="connsiteX10" fmla="*/ 161803 w 263279"/>
                <a:gd name="connsiteY10" fmla="*/ 33772 h 90751"/>
                <a:gd name="connsiteX11" fmla="*/ 5926 w 263279"/>
                <a:gd name="connsiteY11" fmla="*/ 33483 h 90751"/>
                <a:gd name="connsiteX12" fmla="*/ 0 w 263279"/>
                <a:gd name="connsiteY12" fmla="*/ 0 h 90751"/>
                <a:gd name="connsiteX13" fmla="*/ 257340 w 263279"/>
                <a:gd name="connsiteY13" fmla="*/ 489 h 9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3279" h="90751">
                  <a:moveTo>
                    <a:pt x="257340" y="489"/>
                  </a:moveTo>
                  <a:lnTo>
                    <a:pt x="263279" y="33972"/>
                  </a:lnTo>
                  <a:lnTo>
                    <a:pt x="179556" y="33809"/>
                  </a:lnTo>
                  <a:cubicBezTo>
                    <a:pt x="197244" y="46554"/>
                    <a:pt x="204134" y="55024"/>
                    <a:pt x="205985" y="65426"/>
                  </a:cubicBezTo>
                  <a:cubicBezTo>
                    <a:pt x="207348" y="73131"/>
                    <a:pt x="204224" y="81577"/>
                    <a:pt x="198349" y="85413"/>
                  </a:cubicBezTo>
                  <a:cubicBezTo>
                    <a:pt x="192539" y="89647"/>
                    <a:pt x="185418" y="90788"/>
                    <a:pt x="165351" y="90751"/>
                  </a:cubicBezTo>
                  <a:lnTo>
                    <a:pt x="16043" y="90475"/>
                  </a:lnTo>
                  <a:lnTo>
                    <a:pt x="10104" y="56980"/>
                  </a:lnTo>
                  <a:lnTo>
                    <a:pt x="159412" y="57254"/>
                  </a:lnTo>
                  <a:cubicBezTo>
                    <a:pt x="169053" y="57280"/>
                    <a:pt x="173205" y="54585"/>
                    <a:pt x="172113" y="48421"/>
                  </a:cubicBezTo>
                  <a:cubicBezTo>
                    <a:pt x="171367" y="44185"/>
                    <a:pt x="168822" y="40726"/>
                    <a:pt x="161803" y="33772"/>
                  </a:cubicBezTo>
                  <a:lnTo>
                    <a:pt x="5926" y="33483"/>
                  </a:lnTo>
                  <a:lnTo>
                    <a:pt x="0" y="0"/>
                  </a:lnTo>
                  <a:lnTo>
                    <a:pt x="257340" y="48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Freeform 24">
              <a:extLst>
                <a:ext uri="{FF2B5EF4-FFF2-40B4-BE49-F238E27FC236}">
                  <a16:creationId xmlns:a16="http://schemas.microsoft.com/office/drawing/2014/main" id="{8D20EB29-0A1C-6C5D-EFFD-1694CC21AB66}"/>
                </a:ext>
              </a:extLst>
            </p:cNvPr>
            <p:cNvSpPr/>
            <p:nvPr/>
          </p:nvSpPr>
          <p:spPr>
            <a:xfrm>
              <a:off x="7860872" y="647560"/>
              <a:ext cx="206409" cy="67730"/>
            </a:xfrm>
            <a:custGeom>
              <a:avLst/>
              <a:gdLst>
                <a:gd name="connsiteX0" fmla="*/ 197694 w 206409"/>
                <a:gd name="connsiteY0" fmla="*/ 33847 h 67730"/>
                <a:gd name="connsiteX1" fmla="*/ 173784 w 206409"/>
                <a:gd name="connsiteY1" fmla="*/ 33796 h 67730"/>
                <a:gd name="connsiteX2" fmla="*/ 206409 w 206409"/>
                <a:gd name="connsiteY2" fmla="*/ 67730 h 67730"/>
                <a:gd name="connsiteX3" fmla="*/ 168989 w 206409"/>
                <a:gd name="connsiteY3" fmla="*/ 67656 h 67730"/>
                <a:gd name="connsiteX4" fmla="*/ 168346 w 206409"/>
                <a:gd name="connsiteY4" fmla="*/ 55363 h 67730"/>
                <a:gd name="connsiteX5" fmla="*/ 135965 w 206409"/>
                <a:gd name="connsiteY5" fmla="*/ 33722 h 67730"/>
                <a:gd name="connsiteX6" fmla="*/ 5939 w 206409"/>
                <a:gd name="connsiteY6" fmla="*/ 33483 h 67730"/>
                <a:gd name="connsiteX7" fmla="*/ 0 w 206409"/>
                <a:gd name="connsiteY7" fmla="*/ 0 h 67730"/>
                <a:gd name="connsiteX8" fmla="*/ 191755 w 206409"/>
                <a:gd name="connsiteY8" fmla="*/ 363 h 67730"/>
                <a:gd name="connsiteX9" fmla="*/ 197694 w 206409"/>
                <a:gd name="connsiteY9" fmla="*/ 33847 h 6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409" h="67730">
                  <a:moveTo>
                    <a:pt x="197694" y="33847"/>
                  </a:moveTo>
                  <a:lnTo>
                    <a:pt x="173784" y="33796"/>
                  </a:lnTo>
                  <a:cubicBezTo>
                    <a:pt x="193863" y="42694"/>
                    <a:pt x="204712" y="53872"/>
                    <a:pt x="206409" y="67730"/>
                  </a:cubicBezTo>
                  <a:lnTo>
                    <a:pt x="168989" y="67656"/>
                  </a:lnTo>
                  <a:cubicBezTo>
                    <a:pt x="168912" y="60738"/>
                    <a:pt x="168886" y="58432"/>
                    <a:pt x="168346" y="55363"/>
                  </a:cubicBezTo>
                  <a:cubicBezTo>
                    <a:pt x="165749" y="40726"/>
                    <a:pt x="155248" y="33759"/>
                    <a:pt x="135965" y="33722"/>
                  </a:cubicBezTo>
                  <a:lnTo>
                    <a:pt x="5939" y="33483"/>
                  </a:lnTo>
                  <a:lnTo>
                    <a:pt x="0" y="0"/>
                  </a:lnTo>
                  <a:lnTo>
                    <a:pt x="191755" y="363"/>
                  </a:lnTo>
                  <a:lnTo>
                    <a:pt x="197694" y="33847"/>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Freeform 25">
              <a:extLst>
                <a:ext uri="{FF2B5EF4-FFF2-40B4-BE49-F238E27FC236}">
                  <a16:creationId xmlns:a16="http://schemas.microsoft.com/office/drawing/2014/main" id="{1E2F95C8-92FF-0A90-A007-E470960A6185}"/>
                </a:ext>
              </a:extLst>
            </p:cNvPr>
            <p:cNvSpPr/>
            <p:nvPr/>
          </p:nvSpPr>
          <p:spPr>
            <a:xfrm>
              <a:off x="7880814" y="735066"/>
              <a:ext cx="199193" cy="91643"/>
            </a:xfrm>
            <a:custGeom>
              <a:avLst/>
              <a:gdLst>
                <a:gd name="connsiteX0" fmla="*/ 78886 w 199193"/>
                <a:gd name="connsiteY0" fmla="*/ 91288 h 91643"/>
                <a:gd name="connsiteX1" fmla="*/ 61583 w 199193"/>
                <a:gd name="connsiteY1" fmla="*/ 91640 h 91643"/>
                <a:gd name="connsiteX2" fmla="*/ 845 w 199193"/>
                <a:gd name="connsiteY2" fmla="*/ 44949 h 91643"/>
                <a:gd name="connsiteX3" fmla="*/ 10897 w 199193"/>
                <a:gd name="connsiteY3" fmla="*/ 10337 h 91643"/>
                <a:gd name="connsiteX4" fmla="*/ 46865 w 199193"/>
                <a:gd name="connsiteY4" fmla="*/ 0 h 91643"/>
                <a:gd name="connsiteX5" fmla="*/ 136386 w 199193"/>
                <a:gd name="connsiteY5" fmla="*/ 175 h 91643"/>
                <a:gd name="connsiteX6" fmla="*/ 198281 w 199193"/>
                <a:gd name="connsiteY6" fmla="*/ 46879 h 91643"/>
                <a:gd name="connsiteX7" fmla="*/ 158354 w 199193"/>
                <a:gd name="connsiteY7" fmla="*/ 91439 h 91643"/>
                <a:gd name="connsiteX8" fmla="*/ 102024 w 199193"/>
                <a:gd name="connsiteY8" fmla="*/ 91326 h 91643"/>
                <a:gd name="connsiteX9" fmla="*/ 91779 w 199193"/>
                <a:gd name="connsiteY9" fmla="*/ 33582 h 91643"/>
                <a:gd name="connsiteX10" fmla="*/ 49346 w 199193"/>
                <a:gd name="connsiteY10" fmla="*/ 33508 h 91643"/>
                <a:gd name="connsiteX11" fmla="*/ 31773 w 199193"/>
                <a:gd name="connsiteY11" fmla="*/ 45399 h 91643"/>
                <a:gd name="connsiteX12" fmla="*/ 56801 w 199193"/>
                <a:gd name="connsiteY12" fmla="*/ 58144 h 91643"/>
                <a:gd name="connsiteX13" fmla="*/ 65286 w 199193"/>
                <a:gd name="connsiteY13" fmla="*/ 58169 h 91643"/>
                <a:gd name="connsiteX14" fmla="*/ 72998 w 199193"/>
                <a:gd name="connsiteY14" fmla="*/ 58181 h 91643"/>
                <a:gd name="connsiteX15" fmla="*/ 78886 w 199193"/>
                <a:gd name="connsiteY15" fmla="*/ 91288 h 91643"/>
                <a:gd name="connsiteX16" fmla="*/ 122708 w 199193"/>
                <a:gd name="connsiteY16" fmla="*/ 57894 h 91643"/>
                <a:gd name="connsiteX17" fmla="*/ 155115 w 199193"/>
                <a:gd name="connsiteY17" fmla="*/ 57956 h 91643"/>
                <a:gd name="connsiteX18" fmla="*/ 167276 w 199193"/>
                <a:gd name="connsiteY18" fmla="*/ 46040 h 91643"/>
                <a:gd name="connsiteX19" fmla="*/ 150809 w 199193"/>
                <a:gd name="connsiteY19" fmla="*/ 33695 h 91643"/>
                <a:gd name="connsiteX20" fmla="*/ 118414 w 199193"/>
                <a:gd name="connsiteY20" fmla="*/ 33634 h 91643"/>
                <a:gd name="connsiteX21" fmla="*/ 122708 w 199193"/>
                <a:gd name="connsiteY21" fmla="*/ 57894 h 91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9193" h="91643">
                  <a:moveTo>
                    <a:pt x="78886" y="91288"/>
                  </a:moveTo>
                  <a:cubicBezTo>
                    <a:pt x="66211" y="91652"/>
                    <a:pt x="65825" y="91652"/>
                    <a:pt x="61583" y="91640"/>
                  </a:cubicBezTo>
                  <a:cubicBezTo>
                    <a:pt x="27621" y="91577"/>
                    <a:pt x="6179" y="74986"/>
                    <a:pt x="845" y="44949"/>
                  </a:cubicBezTo>
                  <a:cubicBezTo>
                    <a:pt x="-1739" y="30324"/>
                    <a:pt x="1603" y="18783"/>
                    <a:pt x="10897" y="10337"/>
                  </a:cubicBezTo>
                  <a:cubicBezTo>
                    <a:pt x="19188" y="2656"/>
                    <a:pt x="29125" y="-25"/>
                    <a:pt x="46865" y="0"/>
                  </a:cubicBezTo>
                  <a:lnTo>
                    <a:pt x="136386" y="175"/>
                  </a:lnTo>
                  <a:cubicBezTo>
                    <a:pt x="172264" y="238"/>
                    <a:pt x="192754" y="15676"/>
                    <a:pt x="198281" y="46879"/>
                  </a:cubicBezTo>
                  <a:cubicBezTo>
                    <a:pt x="203191" y="74585"/>
                    <a:pt x="188061" y="91489"/>
                    <a:pt x="158354" y="91439"/>
                  </a:cubicBezTo>
                  <a:lnTo>
                    <a:pt x="102024" y="91326"/>
                  </a:lnTo>
                  <a:lnTo>
                    <a:pt x="91779" y="33582"/>
                  </a:lnTo>
                  <a:lnTo>
                    <a:pt x="49346" y="33508"/>
                  </a:lnTo>
                  <a:cubicBezTo>
                    <a:pt x="35462" y="33482"/>
                    <a:pt x="30282" y="36942"/>
                    <a:pt x="31773" y="45399"/>
                  </a:cubicBezTo>
                  <a:cubicBezTo>
                    <a:pt x="33354" y="54260"/>
                    <a:pt x="40591" y="58119"/>
                    <a:pt x="56801" y="58144"/>
                  </a:cubicBezTo>
                  <a:lnTo>
                    <a:pt x="65286" y="58169"/>
                  </a:lnTo>
                  <a:lnTo>
                    <a:pt x="72998" y="58181"/>
                  </a:lnTo>
                  <a:lnTo>
                    <a:pt x="78886" y="91288"/>
                  </a:lnTo>
                  <a:close/>
                  <a:moveTo>
                    <a:pt x="122708" y="57894"/>
                  </a:moveTo>
                  <a:lnTo>
                    <a:pt x="155115" y="57956"/>
                  </a:lnTo>
                  <a:cubicBezTo>
                    <a:pt x="164383" y="57981"/>
                    <a:pt x="168638" y="53733"/>
                    <a:pt x="167276" y="46040"/>
                  </a:cubicBezTo>
                  <a:cubicBezTo>
                    <a:pt x="165913" y="38333"/>
                    <a:pt x="159691" y="33721"/>
                    <a:pt x="150809" y="33695"/>
                  </a:cubicBezTo>
                  <a:lnTo>
                    <a:pt x="118414" y="33634"/>
                  </a:lnTo>
                  <a:lnTo>
                    <a:pt x="122708" y="57894"/>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99537CDF-DC81-3D11-147E-104EB6028E7B}"/>
                </a:ext>
              </a:extLst>
            </p:cNvPr>
            <p:cNvSpPr/>
            <p:nvPr/>
          </p:nvSpPr>
          <p:spPr>
            <a:xfrm>
              <a:off x="7899144" y="852080"/>
              <a:ext cx="201907" cy="94635"/>
            </a:xfrm>
            <a:custGeom>
              <a:avLst/>
              <a:gdLst>
                <a:gd name="connsiteX0" fmla="*/ 8635 w 201907"/>
                <a:gd name="connsiteY0" fmla="*/ 59986 h 94635"/>
                <a:gd name="connsiteX1" fmla="*/ 23649 w 201907"/>
                <a:gd name="connsiteY1" fmla="*/ 57706 h 94635"/>
                <a:gd name="connsiteX2" fmla="*/ 485 w 201907"/>
                <a:gd name="connsiteY2" fmla="*/ 29172 h 94635"/>
                <a:gd name="connsiteX3" fmla="*/ 43896 w 201907"/>
                <a:gd name="connsiteY3" fmla="*/ 0 h 94635"/>
                <a:gd name="connsiteX4" fmla="*/ 94607 w 201907"/>
                <a:gd name="connsiteY4" fmla="*/ 16266 h 94635"/>
                <a:gd name="connsiteX5" fmla="*/ 127439 w 201907"/>
                <a:gd name="connsiteY5" fmla="*/ 51353 h 94635"/>
                <a:gd name="connsiteX6" fmla="*/ 132851 w 201907"/>
                <a:gd name="connsiteY6" fmla="*/ 57919 h 94635"/>
                <a:gd name="connsiteX7" fmla="*/ 154459 w 201907"/>
                <a:gd name="connsiteY7" fmla="*/ 57957 h 94635"/>
                <a:gd name="connsiteX8" fmla="*/ 169975 w 201907"/>
                <a:gd name="connsiteY8" fmla="*/ 47568 h 94635"/>
                <a:gd name="connsiteX9" fmla="*/ 139342 w 201907"/>
                <a:gd name="connsiteY9" fmla="*/ 33671 h 94635"/>
                <a:gd name="connsiteX10" fmla="*/ 133609 w 201907"/>
                <a:gd name="connsiteY10" fmla="*/ 1328 h 94635"/>
                <a:gd name="connsiteX11" fmla="*/ 175066 w 201907"/>
                <a:gd name="connsiteY11" fmla="*/ 11028 h 94635"/>
                <a:gd name="connsiteX12" fmla="*/ 200891 w 201907"/>
                <a:gd name="connsiteY12" fmla="*/ 48020 h 94635"/>
                <a:gd name="connsiteX13" fmla="*/ 162712 w 201907"/>
                <a:gd name="connsiteY13" fmla="*/ 91440 h 94635"/>
                <a:gd name="connsiteX14" fmla="*/ 45026 w 201907"/>
                <a:gd name="connsiteY14" fmla="*/ 91214 h 94635"/>
                <a:gd name="connsiteX15" fmla="*/ 14780 w 201907"/>
                <a:gd name="connsiteY15" fmla="*/ 94635 h 94635"/>
                <a:gd name="connsiteX16" fmla="*/ 8635 w 201907"/>
                <a:gd name="connsiteY16" fmla="*/ 59986 h 94635"/>
                <a:gd name="connsiteX17" fmla="*/ 106614 w 201907"/>
                <a:gd name="connsiteY17" fmla="*/ 57869 h 94635"/>
                <a:gd name="connsiteX18" fmla="*/ 52932 w 201907"/>
                <a:gd name="connsiteY18" fmla="*/ 33508 h 94635"/>
                <a:gd name="connsiteX19" fmla="*/ 34318 w 201907"/>
                <a:gd name="connsiteY19" fmla="*/ 43859 h 94635"/>
                <a:gd name="connsiteX20" fmla="*/ 46800 w 201907"/>
                <a:gd name="connsiteY20" fmla="*/ 57744 h 94635"/>
                <a:gd name="connsiteX21" fmla="*/ 106614 w 201907"/>
                <a:gd name="connsiteY21" fmla="*/ 57869 h 9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1907" h="94635">
                  <a:moveTo>
                    <a:pt x="8635" y="59986"/>
                  </a:moveTo>
                  <a:cubicBezTo>
                    <a:pt x="12299" y="58821"/>
                    <a:pt x="17941" y="58069"/>
                    <a:pt x="23649" y="57706"/>
                  </a:cubicBezTo>
                  <a:cubicBezTo>
                    <a:pt x="9881" y="49586"/>
                    <a:pt x="2452" y="40326"/>
                    <a:pt x="485" y="29172"/>
                  </a:cubicBezTo>
                  <a:cubicBezTo>
                    <a:pt x="-2948" y="9913"/>
                    <a:pt x="11874" y="-63"/>
                    <a:pt x="43896" y="0"/>
                  </a:cubicBezTo>
                  <a:cubicBezTo>
                    <a:pt x="64347" y="37"/>
                    <a:pt x="79889" y="5075"/>
                    <a:pt x="94607" y="16266"/>
                  </a:cubicBezTo>
                  <a:cubicBezTo>
                    <a:pt x="101472" y="21663"/>
                    <a:pt x="112425" y="33358"/>
                    <a:pt x="127439" y="51353"/>
                  </a:cubicBezTo>
                  <a:cubicBezTo>
                    <a:pt x="129007" y="53658"/>
                    <a:pt x="130896" y="55576"/>
                    <a:pt x="132851" y="57919"/>
                  </a:cubicBezTo>
                  <a:lnTo>
                    <a:pt x="154459" y="57957"/>
                  </a:lnTo>
                  <a:cubicBezTo>
                    <a:pt x="169114" y="57982"/>
                    <a:pt x="171544" y="56428"/>
                    <a:pt x="169975" y="47568"/>
                  </a:cubicBezTo>
                  <a:cubicBezTo>
                    <a:pt x="168201" y="37568"/>
                    <a:pt x="162777" y="35262"/>
                    <a:pt x="139342" y="33671"/>
                  </a:cubicBezTo>
                  <a:lnTo>
                    <a:pt x="133609" y="1328"/>
                  </a:lnTo>
                  <a:cubicBezTo>
                    <a:pt x="155565" y="3284"/>
                    <a:pt x="165232" y="5627"/>
                    <a:pt x="175066" y="11028"/>
                  </a:cubicBezTo>
                  <a:cubicBezTo>
                    <a:pt x="189090" y="18370"/>
                    <a:pt x="197896" y="31078"/>
                    <a:pt x="200891" y="48020"/>
                  </a:cubicBezTo>
                  <a:cubicBezTo>
                    <a:pt x="205878" y="76126"/>
                    <a:pt x="192420" y="91503"/>
                    <a:pt x="162712" y="91440"/>
                  </a:cubicBezTo>
                  <a:lnTo>
                    <a:pt x="45026" y="91214"/>
                  </a:lnTo>
                  <a:cubicBezTo>
                    <a:pt x="28829" y="91188"/>
                    <a:pt x="23881" y="91564"/>
                    <a:pt x="14780" y="94635"/>
                  </a:cubicBezTo>
                  <a:lnTo>
                    <a:pt x="8635" y="59986"/>
                  </a:lnTo>
                  <a:close/>
                  <a:moveTo>
                    <a:pt x="106614" y="57869"/>
                  </a:moveTo>
                  <a:cubicBezTo>
                    <a:pt x="88360" y="39724"/>
                    <a:pt x="74143" y="33546"/>
                    <a:pt x="52932" y="33508"/>
                  </a:cubicBezTo>
                  <a:cubicBezTo>
                    <a:pt x="39422" y="33484"/>
                    <a:pt x="33097" y="36929"/>
                    <a:pt x="34318" y="43859"/>
                  </a:cubicBezTo>
                  <a:cubicBezTo>
                    <a:pt x="35206" y="48872"/>
                    <a:pt x="39049" y="53094"/>
                    <a:pt x="46800" y="57744"/>
                  </a:cubicBezTo>
                  <a:lnTo>
                    <a:pt x="106614" y="57869"/>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8F53EF6F-3FB1-82C4-5421-FC43C2CDE7B8}"/>
                </a:ext>
              </a:extLst>
            </p:cNvPr>
            <p:cNvSpPr/>
            <p:nvPr/>
          </p:nvSpPr>
          <p:spPr>
            <a:xfrm>
              <a:off x="7922929" y="964322"/>
              <a:ext cx="247100" cy="73218"/>
            </a:xfrm>
            <a:custGeom>
              <a:avLst/>
              <a:gdLst>
                <a:gd name="connsiteX0" fmla="*/ 163750 w 247100"/>
                <a:gd name="connsiteY0" fmla="*/ 49673 h 73218"/>
                <a:gd name="connsiteX1" fmla="*/ 51104 w 247100"/>
                <a:gd name="connsiteY1" fmla="*/ 49460 h 73218"/>
                <a:gd name="connsiteX2" fmla="*/ 36154 w 247100"/>
                <a:gd name="connsiteY2" fmla="*/ 65211 h 73218"/>
                <a:gd name="connsiteX3" fmla="*/ 37902 w 247100"/>
                <a:gd name="connsiteY3" fmla="*/ 72905 h 73218"/>
                <a:gd name="connsiteX4" fmla="*/ 7038 w 247100"/>
                <a:gd name="connsiteY4" fmla="*/ 72855 h 73218"/>
                <a:gd name="connsiteX5" fmla="*/ 919 w 247100"/>
                <a:gd name="connsiteY5" fmla="*/ 53583 h 73218"/>
                <a:gd name="connsiteX6" fmla="*/ 33583 w 247100"/>
                <a:gd name="connsiteY6" fmla="*/ 15940 h 73218"/>
                <a:gd name="connsiteX7" fmla="*/ 157812 w 247100"/>
                <a:gd name="connsiteY7" fmla="*/ 16177 h 73218"/>
                <a:gd name="connsiteX8" fmla="*/ 154958 w 247100"/>
                <a:gd name="connsiteY8" fmla="*/ 0 h 73218"/>
                <a:gd name="connsiteX9" fmla="*/ 185823 w 247100"/>
                <a:gd name="connsiteY9" fmla="*/ 63 h 73218"/>
                <a:gd name="connsiteX10" fmla="*/ 188689 w 247100"/>
                <a:gd name="connsiteY10" fmla="*/ 16240 h 73218"/>
                <a:gd name="connsiteX11" fmla="*/ 241162 w 247100"/>
                <a:gd name="connsiteY11" fmla="*/ 16340 h 73218"/>
                <a:gd name="connsiteX12" fmla="*/ 247101 w 247100"/>
                <a:gd name="connsiteY12" fmla="*/ 49836 h 73218"/>
                <a:gd name="connsiteX13" fmla="*/ 194628 w 247100"/>
                <a:gd name="connsiteY13" fmla="*/ 49735 h 73218"/>
                <a:gd name="connsiteX14" fmla="*/ 198793 w 247100"/>
                <a:gd name="connsiteY14" fmla="*/ 73218 h 73218"/>
                <a:gd name="connsiteX15" fmla="*/ 167928 w 247100"/>
                <a:gd name="connsiteY15" fmla="*/ 73155 h 73218"/>
                <a:gd name="connsiteX16" fmla="*/ 163750 w 247100"/>
                <a:gd name="connsiteY16" fmla="*/ 49673 h 7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100" h="73218">
                  <a:moveTo>
                    <a:pt x="163750" y="49673"/>
                  </a:moveTo>
                  <a:lnTo>
                    <a:pt x="51104" y="49460"/>
                  </a:lnTo>
                  <a:cubicBezTo>
                    <a:pt x="39136" y="49435"/>
                    <a:pt x="34316" y="54811"/>
                    <a:pt x="36154" y="65211"/>
                  </a:cubicBezTo>
                  <a:cubicBezTo>
                    <a:pt x="36424" y="66740"/>
                    <a:pt x="37041" y="70212"/>
                    <a:pt x="37902" y="72905"/>
                  </a:cubicBezTo>
                  <a:lnTo>
                    <a:pt x="7038" y="72855"/>
                  </a:lnTo>
                  <a:cubicBezTo>
                    <a:pt x="3413" y="63219"/>
                    <a:pt x="1883" y="58984"/>
                    <a:pt x="919" y="53583"/>
                  </a:cubicBezTo>
                  <a:cubicBezTo>
                    <a:pt x="-3439" y="28946"/>
                    <a:pt x="7745" y="15890"/>
                    <a:pt x="33583" y="15940"/>
                  </a:cubicBezTo>
                  <a:lnTo>
                    <a:pt x="157812" y="16177"/>
                  </a:lnTo>
                  <a:lnTo>
                    <a:pt x="154958" y="0"/>
                  </a:lnTo>
                  <a:lnTo>
                    <a:pt x="185823" y="63"/>
                  </a:lnTo>
                  <a:lnTo>
                    <a:pt x="188689" y="16240"/>
                  </a:lnTo>
                  <a:lnTo>
                    <a:pt x="241162" y="16340"/>
                  </a:lnTo>
                  <a:lnTo>
                    <a:pt x="247101" y="49836"/>
                  </a:lnTo>
                  <a:lnTo>
                    <a:pt x="194628" y="49735"/>
                  </a:lnTo>
                  <a:lnTo>
                    <a:pt x="198793" y="73218"/>
                  </a:lnTo>
                  <a:lnTo>
                    <a:pt x="167928" y="73155"/>
                  </a:lnTo>
                  <a:lnTo>
                    <a:pt x="163750" y="49673"/>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Freeform 28">
              <a:extLst>
                <a:ext uri="{FF2B5EF4-FFF2-40B4-BE49-F238E27FC236}">
                  <a16:creationId xmlns:a16="http://schemas.microsoft.com/office/drawing/2014/main" id="{93F6868F-151C-45C8-02CB-C4612258ECAF}"/>
                </a:ext>
              </a:extLst>
            </p:cNvPr>
            <p:cNvSpPr/>
            <p:nvPr/>
          </p:nvSpPr>
          <p:spPr>
            <a:xfrm>
              <a:off x="7936201" y="1047640"/>
              <a:ext cx="199705" cy="91252"/>
            </a:xfrm>
            <a:custGeom>
              <a:avLst/>
              <a:gdLst>
                <a:gd name="connsiteX0" fmla="*/ 149515 w 199705"/>
                <a:gd name="connsiteY0" fmla="*/ 58708 h 91252"/>
                <a:gd name="connsiteX1" fmla="*/ 151828 w 199705"/>
                <a:gd name="connsiteY1" fmla="*/ 58721 h 91252"/>
                <a:gd name="connsiteX2" fmla="*/ 167588 w 199705"/>
                <a:gd name="connsiteY2" fmla="*/ 47581 h 91252"/>
                <a:gd name="connsiteX3" fmla="*/ 147483 w 199705"/>
                <a:gd name="connsiteY3" fmla="*/ 36391 h 91252"/>
                <a:gd name="connsiteX4" fmla="*/ 120231 w 199705"/>
                <a:gd name="connsiteY4" fmla="*/ 50175 h 91252"/>
                <a:gd name="connsiteX5" fmla="*/ 108726 w 199705"/>
                <a:gd name="connsiteY5" fmla="*/ 63633 h 91252"/>
                <a:gd name="connsiteX6" fmla="*/ 58849 w 199705"/>
                <a:gd name="connsiteY6" fmla="*/ 91252 h 91252"/>
                <a:gd name="connsiteX7" fmla="*/ 900 w 199705"/>
                <a:gd name="connsiteY7" fmla="*/ 44962 h 91252"/>
                <a:gd name="connsiteX8" fmla="*/ 39580 w 199705"/>
                <a:gd name="connsiteY8" fmla="*/ 0 h 91252"/>
                <a:gd name="connsiteX9" fmla="*/ 44297 w 199705"/>
                <a:gd name="connsiteY9" fmla="*/ 389 h 91252"/>
                <a:gd name="connsiteX10" fmla="*/ 52345 w 199705"/>
                <a:gd name="connsiteY10" fmla="*/ 32732 h 91252"/>
                <a:gd name="connsiteX11" fmla="*/ 46496 w 199705"/>
                <a:gd name="connsiteY11" fmla="*/ 32331 h 91252"/>
                <a:gd name="connsiteX12" fmla="*/ 31764 w 199705"/>
                <a:gd name="connsiteY12" fmla="*/ 45024 h 91252"/>
                <a:gd name="connsiteX13" fmla="*/ 50609 w 199705"/>
                <a:gd name="connsiteY13" fmla="*/ 57743 h 91252"/>
                <a:gd name="connsiteX14" fmla="*/ 82309 w 199705"/>
                <a:gd name="connsiteY14" fmla="*/ 38571 h 91252"/>
                <a:gd name="connsiteX15" fmla="*/ 93480 w 199705"/>
                <a:gd name="connsiteY15" fmla="*/ 25501 h 91252"/>
                <a:gd name="connsiteX16" fmla="*/ 142059 w 199705"/>
                <a:gd name="connsiteY16" fmla="*/ 3660 h 91252"/>
                <a:gd name="connsiteX17" fmla="*/ 198864 w 199705"/>
                <a:gd name="connsiteY17" fmla="*/ 49949 h 91252"/>
                <a:gd name="connsiteX18" fmla="*/ 182345 w 199705"/>
                <a:gd name="connsiteY18" fmla="*/ 87267 h 91252"/>
                <a:gd name="connsiteX19" fmla="*/ 157497 w 199705"/>
                <a:gd name="connsiteY19" fmla="*/ 90675 h 91252"/>
                <a:gd name="connsiteX20" fmla="*/ 149515 w 199705"/>
                <a:gd name="connsiteY20" fmla="*/ 58708 h 9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9705" h="91252">
                  <a:moveTo>
                    <a:pt x="149515" y="58708"/>
                  </a:moveTo>
                  <a:lnTo>
                    <a:pt x="151828" y="58721"/>
                  </a:lnTo>
                  <a:cubicBezTo>
                    <a:pt x="163796" y="58747"/>
                    <a:pt x="168964" y="55276"/>
                    <a:pt x="167588" y="47581"/>
                  </a:cubicBezTo>
                  <a:cubicBezTo>
                    <a:pt x="166238" y="39875"/>
                    <a:pt x="160209" y="36416"/>
                    <a:pt x="147483" y="36391"/>
                  </a:cubicBezTo>
                  <a:cubicBezTo>
                    <a:pt x="135914" y="36366"/>
                    <a:pt x="129577" y="39812"/>
                    <a:pt x="120231" y="50175"/>
                  </a:cubicBezTo>
                  <a:lnTo>
                    <a:pt x="108726" y="63633"/>
                  </a:lnTo>
                  <a:cubicBezTo>
                    <a:pt x="90742" y="83996"/>
                    <a:pt x="77759" y="91290"/>
                    <a:pt x="58849" y="91252"/>
                  </a:cubicBezTo>
                  <a:cubicBezTo>
                    <a:pt x="28769" y="91189"/>
                    <a:pt x="5823" y="72668"/>
                    <a:pt x="900" y="44962"/>
                  </a:cubicBezTo>
                  <a:cubicBezTo>
                    <a:pt x="-3947" y="17619"/>
                    <a:pt x="11042" y="-50"/>
                    <a:pt x="39580" y="0"/>
                  </a:cubicBezTo>
                  <a:cubicBezTo>
                    <a:pt x="41522" y="13"/>
                    <a:pt x="42293" y="13"/>
                    <a:pt x="44297" y="389"/>
                  </a:cubicBezTo>
                  <a:lnTo>
                    <a:pt x="52345" y="32732"/>
                  </a:lnTo>
                  <a:cubicBezTo>
                    <a:pt x="49581" y="32343"/>
                    <a:pt x="48038" y="32343"/>
                    <a:pt x="46496" y="32331"/>
                  </a:cubicBezTo>
                  <a:cubicBezTo>
                    <a:pt x="35685" y="32318"/>
                    <a:pt x="30325" y="36930"/>
                    <a:pt x="31764" y="45024"/>
                  </a:cubicBezTo>
                  <a:cubicBezTo>
                    <a:pt x="33127" y="52718"/>
                    <a:pt x="40583" y="57732"/>
                    <a:pt x="50609" y="57743"/>
                  </a:cubicBezTo>
                  <a:cubicBezTo>
                    <a:pt x="62578" y="57769"/>
                    <a:pt x="68504" y="54311"/>
                    <a:pt x="82309" y="38571"/>
                  </a:cubicBezTo>
                  <a:lnTo>
                    <a:pt x="93480" y="25501"/>
                  </a:lnTo>
                  <a:cubicBezTo>
                    <a:pt x="106322" y="10902"/>
                    <a:pt x="122390" y="3623"/>
                    <a:pt x="142059" y="3660"/>
                  </a:cubicBezTo>
                  <a:cubicBezTo>
                    <a:pt x="174478" y="3723"/>
                    <a:pt x="193401" y="19148"/>
                    <a:pt x="198864" y="49949"/>
                  </a:cubicBezTo>
                  <a:cubicBezTo>
                    <a:pt x="202078" y="68045"/>
                    <a:pt x="195985" y="81516"/>
                    <a:pt x="182345" y="87267"/>
                  </a:cubicBezTo>
                  <a:cubicBezTo>
                    <a:pt x="175494" y="89936"/>
                    <a:pt x="169838" y="90701"/>
                    <a:pt x="157497" y="90675"/>
                  </a:cubicBezTo>
                  <a:lnTo>
                    <a:pt x="149515" y="58708"/>
                  </a:lnTo>
                  <a:close/>
                </a:path>
              </a:pathLst>
            </a:custGeom>
            <a:grp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 name="Freeform 19">
            <a:extLst>
              <a:ext uri="{FF2B5EF4-FFF2-40B4-BE49-F238E27FC236}">
                <a16:creationId xmlns:a16="http://schemas.microsoft.com/office/drawing/2014/main" id="{0EAF423B-363A-180A-20E2-9541D93BBBE3}"/>
              </a:ext>
            </a:extLst>
          </p:cNvPr>
          <p:cNvSpPr/>
          <p:nvPr/>
        </p:nvSpPr>
        <p:spPr>
          <a:xfrm>
            <a:off x="438418" y="5273199"/>
            <a:ext cx="417821" cy="1230595"/>
          </a:xfrm>
          <a:custGeom>
            <a:avLst/>
            <a:gdLst>
              <a:gd name="connsiteX0" fmla="*/ 134204 w 418024"/>
              <a:gd name="connsiteY0" fmla="*/ 160567 h 1231027"/>
              <a:gd name="connsiteX1" fmla="*/ 0 w 418024"/>
              <a:gd name="connsiteY1" fmla="*/ 160567 h 1231027"/>
              <a:gd name="connsiteX2" fmla="*/ 0 w 418024"/>
              <a:gd name="connsiteY2" fmla="*/ 0 h 1231027"/>
              <a:gd name="connsiteX3" fmla="*/ 418025 w 418024"/>
              <a:gd name="connsiteY3" fmla="*/ 0 h 1231027"/>
              <a:gd name="connsiteX4" fmla="*/ 418025 w 418024"/>
              <a:gd name="connsiteY4" fmla="*/ 160567 h 1231027"/>
              <a:gd name="connsiteX5" fmla="*/ 277651 w 418024"/>
              <a:gd name="connsiteY5" fmla="*/ 160567 h 1231027"/>
              <a:gd name="connsiteX6" fmla="*/ 277651 w 418024"/>
              <a:gd name="connsiteY6" fmla="*/ 1231028 h 1231027"/>
              <a:gd name="connsiteX7" fmla="*/ 134204 w 418024"/>
              <a:gd name="connsiteY7" fmla="*/ 1231028 h 1231027"/>
              <a:gd name="connsiteX8" fmla="*/ 134204 w 418024"/>
              <a:gd name="connsiteY8" fmla="*/ 160567 h 123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024" h="1231027">
                <a:moveTo>
                  <a:pt x="134204" y="160567"/>
                </a:moveTo>
                <a:lnTo>
                  <a:pt x="0" y="160567"/>
                </a:lnTo>
                <a:lnTo>
                  <a:pt x="0" y="0"/>
                </a:lnTo>
                <a:lnTo>
                  <a:pt x="418025" y="0"/>
                </a:lnTo>
                <a:lnTo>
                  <a:pt x="418025" y="160567"/>
                </a:lnTo>
                <a:lnTo>
                  <a:pt x="277651" y="160567"/>
                </a:lnTo>
                <a:lnTo>
                  <a:pt x="277651" y="1231028"/>
                </a:lnTo>
                <a:lnTo>
                  <a:pt x="134204" y="1231028"/>
                </a:lnTo>
                <a:lnTo>
                  <a:pt x="134204" y="160567"/>
                </a:lnTo>
                <a:close/>
              </a:path>
            </a:pathLst>
          </a:custGeom>
          <a:solidFill>
            <a:srgbClr val="00B8D1"/>
          </a:solidFill>
          <a:ln w="12850" cap="flat">
            <a:noFill/>
            <a:prstDash val="solid"/>
            <a:miter/>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ight Triangle 20">
            <a:extLst>
              <a:ext uri="{FF2B5EF4-FFF2-40B4-BE49-F238E27FC236}">
                <a16:creationId xmlns:a16="http://schemas.microsoft.com/office/drawing/2014/main" id="{0975E9EA-40BD-D489-F22F-A8BF70FEA933}"/>
              </a:ext>
            </a:extLst>
          </p:cNvPr>
          <p:cNvSpPr/>
          <p:nvPr/>
        </p:nvSpPr>
        <p:spPr>
          <a:xfrm flipH="1">
            <a:off x="797226" y="6407486"/>
            <a:ext cx="274314" cy="274312"/>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ight Triangle 21">
            <a:extLst>
              <a:ext uri="{FF2B5EF4-FFF2-40B4-BE49-F238E27FC236}">
                <a16:creationId xmlns:a16="http://schemas.microsoft.com/office/drawing/2014/main" id="{4471FE4D-BC39-A620-1080-66484164BDD5}"/>
              </a:ext>
            </a:extLst>
          </p:cNvPr>
          <p:cNvSpPr/>
          <p:nvPr/>
        </p:nvSpPr>
        <p:spPr>
          <a:xfrm rot="10800000">
            <a:off x="11587009" y="5192178"/>
            <a:ext cx="137157" cy="758803"/>
          </a:xfrm>
          <a:prstGeom prst="rtTriangle">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757559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1863</TotalTime>
  <Words>303</Words>
  <Application>Microsoft Macintosh PowerPoint</Application>
  <PresentationFormat>Widescreen</PresentationFormat>
  <Paragraphs>14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53</cp:revision>
  <cp:lastPrinted>2020-08-31T22:23:58Z</cp:lastPrinted>
  <dcterms:created xsi:type="dcterms:W3CDTF">2021-07-07T23:54:57Z</dcterms:created>
  <dcterms:modified xsi:type="dcterms:W3CDTF">2023-12-24T00:57:36Z</dcterms:modified>
</cp:coreProperties>
</file>