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408" r:id="rId2"/>
    <p:sldId id="416" r:id="rId3"/>
    <p:sldId id="41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A8A8"/>
    <a:srgbClr val="D2F8EE"/>
    <a:srgbClr val="F9D5BF"/>
    <a:srgbClr val="FBEBD4"/>
    <a:srgbClr val="ECF8C2"/>
    <a:srgbClr val="D1E45D"/>
    <a:srgbClr val="F99F74"/>
    <a:srgbClr val="F88F2E"/>
    <a:srgbClr val="A1E4D7"/>
    <a:srgbClr val="CFE4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A76F07-C020-4CF4-8A71-8546432A6684}" v="9" dt="2023-12-13T00:23:26.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327" autoAdjust="0"/>
  </p:normalViewPr>
  <p:slideViewPr>
    <p:cSldViewPr snapToGrid="0" snapToObjects="1">
      <p:cViewPr varScale="1">
        <p:scale>
          <a:sx n="123" d="100"/>
          <a:sy n="123" d="100"/>
        </p:scale>
        <p:origin x="1688"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BA76F07-C020-4CF4-8A71-8546432A6684}"/>
    <pc:docChg chg="undo custSel addSld delSld modSld sldOrd">
      <pc:chgData name="Bess Dunlevy" userId="dd4b9a8537dbe9d0" providerId="LiveId" clId="{ABA76F07-C020-4CF4-8A71-8546432A6684}" dt="2023-12-13T00:25:13.100" v="262" actId="14734"/>
      <pc:docMkLst>
        <pc:docMk/>
      </pc:docMkLst>
      <pc:sldChg chg="del">
        <pc:chgData name="Bess Dunlevy" userId="dd4b9a8537dbe9d0" providerId="LiveId" clId="{ABA76F07-C020-4CF4-8A71-8546432A6684}" dt="2023-12-13T00:24:52.496" v="257" actId="47"/>
        <pc:sldMkLst>
          <pc:docMk/>
          <pc:sldMk cId="1179924037" sldId="353"/>
        </pc:sldMkLst>
      </pc:sldChg>
      <pc:sldChg chg="addSp delSp modSp mod">
        <pc:chgData name="Bess Dunlevy" userId="dd4b9a8537dbe9d0" providerId="LiveId" clId="{ABA76F07-C020-4CF4-8A71-8546432A6684}" dt="2023-12-13T00:25:13.100" v="262" actId="14734"/>
        <pc:sldMkLst>
          <pc:docMk/>
          <pc:sldMk cId="2079832875" sldId="408"/>
        </pc:sldMkLst>
        <pc:spChg chg="add del mod">
          <ac:chgData name="Bess Dunlevy" userId="dd4b9a8537dbe9d0" providerId="LiveId" clId="{ABA76F07-C020-4CF4-8A71-8546432A6684}" dt="2023-12-13T00:22:59.344" v="226" actId="478"/>
          <ac:spMkLst>
            <pc:docMk/>
            <pc:sldMk cId="2079832875" sldId="408"/>
            <ac:spMk id="3" creationId="{81FCF155-4921-3C17-7BC0-32AD47C1F282}"/>
          </ac:spMkLst>
        </pc:spChg>
        <pc:spChg chg="mod">
          <ac:chgData name="Bess Dunlevy" userId="dd4b9a8537dbe9d0" providerId="LiveId" clId="{ABA76F07-C020-4CF4-8A71-8546432A6684}" dt="2023-12-13T00:17:35.332" v="54" actId="20577"/>
          <ac:spMkLst>
            <pc:docMk/>
            <pc:sldMk cId="2079832875" sldId="408"/>
            <ac:spMk id="4" creationId="{533963B4-4E0A-77DE-5C4C-C56FE205B941}"/>
          </ac:spMkLst>
        </pc:spChg>
        <pc:spChg chg="mod">
          <ac:chgData name="Bess Dunlevy" userId="dd4b9a8537dbe9d0" providerId="LiveId" clId="{ABA76F07-C020-4CF4-8A71-8546432A6684}" dt="2023-12-13T00:17:45.123" v="94" actId="20577"/>
          <ac:spMkLst>
            <pc:docMk/>
            <pc:sldMk cId="2079832875" sldId="408"/>
            <ac:spMk id="9" creationId="{CB9D49A6-86F7-B744-828A-D7C1D9D15D8C}"/>
          </ac:spMkLst>
        </pc:spChg>
        <pc:spChg chg="del">
          <ac:chgData name="Bess Dunlevy" userId="dd4b9a8537dbe9d0" providerId="LiveId" clId="{ABA76F07-C020-4CF4-8A71-8546432A6684}" dt="2023-12-13T00:17:11.516" v="5" actId="478"/>
          <ac:spMkLst>
            <pc:docMk/>
            <pc:sldMk cId="2079832875" sldId="408"/>
            <ac:spMk id="15" creationId="{4F95621E-0D99-EE2C-AD1C-999965382B60}"/>
          </ac:spMkLst>
        </pc:spChg>
        <pc:graphicFrameChg chg="mod modGraphic">
          <ac:chgData name="Bess Dunlevy" userId="dd4b9a8537dbe9d0" providerId="LiveId" clId="{ABA76F07-C020-4CF4-8A71-8546432A6684}" dt="2023-12-13T00:25:13.100" v="262" actId="14734"/>
          <ac:graphicFrameMkLst>
            <pc:docMk/>
            <pc:sldMk cId="2079832875" sldId="408"/>
            <ac:graphicFrameMk id="13" creationId="{3CDDA1B3-7873-CAA0-940C-9B363A2EB1BD}"/>
          </ac:graphicFrameMkLst>
        </pc:graphicFrameChg>
        <pc:picChg chg="del mod">
          <ac:chgData name="Bess Dunlevy" userId="dd4b9a8537dbe9d0" providerId="LiveId" clId="{ABA76F07-C020-4CF4-8A71-8546432A6684}" dt="2023-12-13T00:20:27.453" v="198" actId="478"/>
          <ac:picMkLst>
            <pc:docMk/>
            <pc:sldMk cId="2079832875" sldId="408"/>
            <ac:picMk id="8" creationId="{645E5E8C-2DAF-6F84-8FAE-19FC2BC2FF5A}"/>
          </ac:picMkLst>
        </pc:picChg>
        <pc:picChg chg="mod">
          <ac:chgData name="Bess Dunlevy" userId="dd4b9a8537dbe9d0" providerId="LiveId" clId="{ABA76F07-C020-4CF4-8A71-8546432A6684}" dt="2023-12-13T00:22:34.708" v="222" actId="14826"/>
          <ac:picMkLst>
            <pc:docMk/>
            <pc:sldMk cId="2079832875" sldId="408"/>
            <ac:picMk id="11" creationId="{6FF29C9C-391A-E895-46FC-62D530287C57}"/>
          </ac:picMkLst>
        </pc:picChg>
        <pc:picChg chg="add mod modCrop">
          <ac:chgData name="Bess Dunlevy" userId="dd4b9a8537dbe9d0" providerId="LiveId" clId="{ABA76F07-C020-4CF4-8A71-8546432A6684}" dt="2023-12-13T00:25:08.157" v="261" actId="14100"/>
          <ac:picMkLst>
            <pc:docMk/>
            <pc:sldMk cId="2079832875" sldId="408"/>
            <ac:picMk id="12" creationId="{D1E5061F-EC2A-3D7E-1DA1-C606DB63FEB2}"/>
          </ac:picMkLst>
        </pc:picChg>
        <pc:picChg chg="del">
          <ac:chgData name="Bess Dunlevy" userId="dd4b9a8537dbe9d0" providerId="LiveId" clId="{ABA76F07-C020-4CF4-8A71-8546432A6684}" dt="2023-12-13T00:16:42.260" v="0" actId="478"/>
          <ac:picMkLst>
            <pc:docMk/>
            <pc:sldMk cId="2079832875" sldId="408"/>
            <ac:picMk id="14" creationId="{7A28E90B-BDA9-A3F7-F7B6-C474760348BC}"/>
          </ac:picMkLst>
        </pc:picChg>
        <pc:cxnChg chg="del">
          <ac:chgData name="Bess Dunlevy" userId="dd4b9a8537dbe9d0" providerId="LiveId" clId="{ABA76F07-C020-4CF4-8A71-8546432A6684}" dt="2023-12-13T00:16:44.074" v="1" actId="478"/>
          <ac:cxnSpMkLst>
            <pc:docMk/>
            <pc:sldMk cId="2079832875" sldId="408"/>
            <ac:cxnSpMk id="17" creationId="{30E663A7-7EE3-4FAD-5EED-52B9888C96E4}"/>
          </ac:cxnSpMkLst>
        </pc:cxnChg>
      </pc:sldChg>
      <pc:sldChg chg="addSp delSp modSp new mod ord">
        <pc:chgData name="Bess Dunlevy" userId="dd4b9a8537dbe9d0" providerId="LiveId" clId="{ABA76F07-C020-4CF4-8A71-8546432A6684}" dt="2023-12-13T00:24:48.339" v="256" actId="113"/>
        <pc:sldMkLst>
          <pc:docMk/>
          <pc:sldMk cId="3176664132" sldId="416"/>
        </pc:sldMkLst>
        <pc:spChg chg="add mod">
          <ac:chgData name="Bess Dunlevy" userId="dd4b9a8537dbe9d0" providerId="LiveId" clId="{ABA76F07-C020-4CF4-8A71-8546432A6684}" dt="2023-12-13T00:23:04.192" v="228" actId="1076"/>
          <ac:spMkLst>
            <pc:docMk/>
            <pc:sldMk cId="3176664132" sldId="416"/>
            <ac:spMk id="2" creationId="{517D13D7-EB0A-89C0-28C5-F30D95306856}"/>
          </ac:spMkLst>
        </pc:spChg>
        <pc:graphicFrameChg chg="add del mod">
          <ac:chgData name="Bess Dunlevy" userId="dd4b9a8537dbe9d0" providerId="LiveId" clId="{ABA76F07-C020-4CF4-8A71-8546432A6684}" dt="2023-12-13T00:23:22.061" v="230"/>
          <ac:graphicFrameMkLst>
            <pc:docMk/>
            <pc:sldMk cId="3176664132" sldId="416"/>
            <ac:graphicFrameMk id="3" creationId="{218D7E4F-761D-D4A9-6879-44F2C79194CE}"/>
          </ac:graphicFrameMkLst>
        </pc:graphicFrameChg>
        <pc:graphicFrameChg chg="add mod modGraphic">
          <ac:chgData name="Bess Dunlevy" userId="dd4b9a8537dbe9d0" providerId="LiveId" clId="{ABA76F07-C020-4CF4-8A71-8546432A6684}" dt="2023-12-13T00:24:48.339" v="256" actId="113"/>
          <ac:graphicFrameMkLst>
            <pc:docMk/>
            <pc:sldMk cId="3176664132" sldId="416"/>
            <ac:graphicFrameMk id="9" creationId="{B9E56E78-A00B-1B23-A208-81C5454E400B}"/>
          </ac:graphicFrameMkLst>
        </pc:graphicFrameChg>
        <pc:picChg chg="add del mod">
          <ac:chgData name="Bess Dunlevy" userId="dd4b9a8537dbe9d0" providerId="LiveId" clId="{ABA76F07-C020-4CF4-8A71-8546432A6684}" dt="2023-12-13T00:23:22.061" v="230"/>
          <ac:picMkLst>
            <pc:docMk/>
            <pc:sldMk cId="3176664132" sldId="416"/>
            <ac:picMk id="4" creationId="{A2C9912E-87AD-1CAC-2269-5AA5D989BC67}"/>
          </ac:picMkLst>
        </pc:picChg>
        <pc:picChg chg="add del mod">
          <ac:chgData name="Bess Dunlevy" userId="dd4b9a8537dbe9d0" providerId="LiveId" clId="{ABA76F07-C020-4CF4-8A71-8546432A6684}" dt="2023-12-13T00:23:22.061" v="230"/>
          <ac:picMkLst>
            <pc:docMk/>
            <pc:sldMk cId="3176664132" sldId="416"/>
            <ac:picMk id="5" creationId="{5CD5B461-4630-485B-9DD0-4F6AF0D4D2AC}"/>
          </ac:picMkLst>
        </pc:picChg>
        <pc:picChg chg="add del mod">
          <ac:chgData name="Bess Dunlevy" userId="dd4b9a8537dbe9d0" providerId="LiveId" clId="{ABA76F07-C020-4CF4-8A71-8546432A6684}" dt="2023-12-13T00:23:22.061" v="230"/>
          <ac:picMkLst>
            <pc:docMk/>
            <pc:sldMk cId="3176664132" sldId="416"/>
            <ac:picMk id="6" creationId="{28D2B086-512C-4CF2-93BD-77C8C39A72F3}"/>
          </ac:picMkLst>
        </pc:picChg>
        <pc:picChg chg="add del mod">
          <ac:chgData name="Bess Dunlevy" userId="dd4b9a8537dbe9d0" providerId="LiveId" clId="{ABA76F07-C020-4CF4-8A71-8546432A6684}" dt="2023-12-13T00:23:22.061" v="230"/>
          <ac:picMkLst>
            <pc:docMk/>
            <pc:sldMk cId="3176664132" sldId="416"/>
            <ac:picMk id="7" creationId="{24232F63-914C-41E9-A5EF-C800A24FFF94}"/>
          </ac:picMkLst>
        </pc:picChg>
        <pc:picChg chg="add del mod">
          <ac:chgData name="Bess Dunlevy" userId="dd4b9a8537dbe9d0" providerId="LiveId" clId="{ABA76F07-C020-4CF4-8A71-8546432A6684}" dt="2023-12-13T00:23:22.061" v="230"/>
          <ac:picMkLst>
            <pc:docMk/>
            <pc:sldMk cId="3176664132" sldId="416"/>
            <ac:picMk id="8" creationId="{31974D46-E4E1-400A-AAF4-EFF8B73FEB71}"/>
          </ac:picMkLst>
        </pc:picChg>
        <pc:picChg chg="add mod">
          <ac:chgData name="Bess Dunlevy" userId="dd4b9a8537dbe9d0" providerId="LiveId" clId="{ABA76F07-C020-4CF4-8A71-8546432A6684}" dt="2023-12-13T00:23:56.380" v="238" actId="1076"/>
          <ac:picMkLst>
            <pc:docMk/>
            <pc:sldMk cId="3176664132" sldId="416"/>
            <ac:picMk id="10" creationId="{A2C9912E-87AD-1CAC-2269-5AA5D989BC67}"/>
          </ac:picMkLst>
        </pc:picChg>
        <pc:picChg chg="add mod">
          <ac:chgData name="Bess Dunlevy" userId="dd4b9a8537dbe9d0" providerId="LiveId" clId="{ABA76F07-C020-4CF4-8A71-8546432A6684}" dt="2023-12-13T00:24:07.552" v="240" actId="1076"/>
          <ac:picMkLst>
            <pc:docMk/>
            <pc:sldMk cId="3176664132" sldId="416"/>
            <ac:picMk id="11" creationId="{5CD5B461-4630-485B-9DD0-4F6AF0D4D2AC}"/>
          </ac:picMkLst>
        </pc:picChg>
        <pc:picChg chg="add mod">
          <ac:chgData name="Bess Dunlevy" userId="dd4b9a8537dbe9d0" providerId="LiveId" clId="{ABA76F07-C020-4CF4-8A71-8546432A6684}" dt="2023-12-13T00:24:13.801" v="242" actId="1076"/>
          <ac:picMkLst>
            <pc:docMk/>
            <pc:sldMk cId="3176664132" sldId="416"/>
            <ac:picMk id="12" creationId="{28D2B086-512C-4CF2-93BD-77C8C39A72F3}"/>
          </ac:picMkLst>
        </pc:picChg>
        <pc:picChg chg="add mod">
          <ac:chgData name="Bess Dunlevy" userId="dd4b9a8537dbe9d0" providerId="LiveId" clId="{ABA76F07-C020-4CF4-8A71-8546432A6684}" dt="2023-12-13T00:24:23.739" v="249" actId="1037"/>
          <ac:picMkLst>
            <pc:docMk/>
            <pc:sldMk cId="3176664132" sldId="416"/>
            <ac:picMk id="13" creationId="{24232F63-914C-41E9-A5EF-C800A24FFF94}"/>
          </ac:picMkLst>
        </pc:picChg>
        <pc:picChg chg="add mod">
          <ac:chgData name="Bess Dunlevy" userId="dd4b9a8537dbe9d0" providerId="LiveId" clId="{ABA76F07-C020-4CF4-8A71-8546432A6684}" dt="2023-12-13T00:24:29.575" v="251" actId="1076"/>
          <ac:picMkLst>
            <pc:docMk/>
            <pc:sldMk cId="3176664132" sldId="416"/>
            <ac:picMk id="14" creationId="{31974D46-E4E1-400A-AAF4-EFF8B73FEB7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1911&amp;utm_source=template-powerpoint&amp;utm_medium=content&amp;utm_campaign=Yearly+Rollup+Email+Marketing+Report-powerpoint-11911&amp;lpa=Yearly+Rollup+Email+Marketing+Report+powerpoint+1191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bstract gray gradient hexagon on white background with soft light blur">
            <a:extLst>
              <a:ext uri="{FF2B5EF4-FFF2-40B4-BE49-F238E27FC236}">
                <a16:creationId xmlns:a16="http://schemas.microsoft.com/office/drawing/2014/main" id="{6FF29C9C-391A-E895-46FC-62D530287C57}"/>
              </a:ext>
            </a:extLst>
          </p:cNvPr>
          <p:cNvPicPr>
            <a:picLocks noChangeAspect="1"/>
          </p:cNvPicPr>
          <p:nvPr/>
        </p:nvPicPr>
        <p:blipFill>
          <a:blip r:embed="rId3"/>
          <a:srcRect t="21921" b="21921"/>
          <a:stretch/>
        </p:blipFill>
        <p:spPr>
          <a:xfrm>
            <a:off x="0" y="1"/>
            <a:ext cx="12191188" cy="6846332"/>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ROLLUP EMAIL MARKETING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708160"/>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YEARLY ROLLUP EMAIL MARKETING REPORT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88881082"/>
              </p:ext>
            </p:extLst>
          </p:nvPr>
        </p:nvGraphicFramePr>
        <p:xfrm>
          <a:off x="300447" y="4839618"/>
          <a:ext cx="11401696" cy="1380501"/>
        </p:xfrm>
        <a:graphic>
          <a:graphicData uri="http://schemas.openxmlformats.org/drawingml/2006/table">
            <a:tbl>
              <a:tblPr/>
              <a:tblGrid>
                <a:gridCol w="3716382">
                  <a:extLst>
                    <a:ext uri="{9D8B030D-6E8A-4147-A177-3AD203B41FA5}">
                      <a16:colId xmlns:a16="http://schemas.microsoft.com/office/drawing/2014/main" val="1531615838"/>
                    </a:ext>
                  </a:extLst>
                </a:gridCol>
                <a:gridCol w="7685314">
                  <a:extLst>
                    <a:ext uri="{9D8B030D-6E8A-4147-A177-3AD203B41FA5}">
                      <a16:colId xmlns:a16="http://schemas.microsoft.com/office/drawing/2014/main" val="947185427"/>
                    </a:ext>
                  </a:extLst>
                </a:gridCol>
              </a:tblGrid>
              <a:tr h="460167">
                <a:tc>
                  <a:txBody>
                    <a:bodyPr/>
                    <a:lstStyle/>
                    <a:p>
                      <a:pPr algn="r" fontAlgn="ctr"/>
                      <a:r>
                        <a:rPr lang="en-US" sz="900" b="0" i="0" u="none" strike="noStrike" dirty="0">
                          <a:solidFill>
                            <a:srgbClr val="000000"/>
                          </a:solidFill>
                          <a:effectLst/>
                          <a:latin typeface="Century Gothic" panose="020B0502020202020204" pitchFamily="34" charset="0"/>
                        </a:rPr>
                        <a:t>REPORT PERIOD COVERED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entury Gothic" panose="020B0502020202020204" pitchFamily="34" charset="0"/>
                        </a:rPr>
                        <a:t>MM/DD/YY – 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DATE PREPARED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17325066"/>
                  </a:ext>
                </a:extLst>
              </a:tr>
            </a:tbl>
          </a:graphicData>
        </a:graphic>
      </p:graphicFrame>
      <p:pic>
        <p:nvPicPr>
          <p:cNvPr id="12" name="Picture 11" descr="A yellow square with a white speech bubble&#10;&#10;Description automatically generated">
            <a:extLst>
              <a:ext uri="{FF2B5EF4-FFF2-40B4-BE49-F238E27FC236}">
                <a16:creationId xmlns:a16="http://schemas.microsoft.com/office/drawing/2014/main" id="{D1E5061F-EC2A-3D7E-1DA1-C606DB63FEB2}"/>
              </a:ext>
            </a:extLst>
          </p:cNvPr>
          <p:cNvPicPr>
            <a:picLocks noChangeAspect="1"/>
          </p:cNvPicPr>
          <p:nvPr/>
        </p:nvPicPr>
        <p:blipFill rotWithShape="1">
          <a:blip r:embed="rId6"/>
          <a:srcRect/>
          <a:stretch/>
        </p:blipFill>
        <p:spPr>
          <a:xfrm>
            <a:off x="331082" y="2518392"/>
            <a:ext cx="11416157" cy="195525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7D13D7-EB0A-89C0-28C5-F30D95306856}"/>
              </a:ext>
            </a:extLst>
          </p:cNvPr>
          <p:cNvSpPr txBox="1"/>
          <p:nvPr/>
        </p:nvSpPr>
        <p:spPr>
          <a:xfrm>
            <a:off x="300447" y="317291"/>
            <a:ext cx="11591106" cy="523220"/>
          </a:xfrm>
          <a:prstGeom prst="rect">
            <a:avLst/>
          </a:prstGeom>
          <a:noFill/>
        </p:spPr>
        <p:txBody>
          <a:bodyPr wrap="square" rtlCol="0">
            <a:spAutoFit/>
          </a:bodyPr>
          <a:lstStyle/>
          <a:p>
            <a:pPr algn="ctr"/>
            <a:r>
              <a:rPr lang="en-US" sz="2800" dirty="0">
                <a:solidFill>
                  <a:schemeClr val="tx1">
                    <a:lumMod val="65000"/>
                    <a:lumOff val="35000"/>
                  </a:schemeClr>
                </a:solidFill>
                <a:latin typeface="Century Gothic" panose="020B0502020202020204" pitchFamily="34" charset="0"/>
              </a:rPr>
              <a:t>FISCAL YEAR REPRESENTED: 20XX</a:t>
            </a:r>
          </a:p>
        </p:txBody>
      </p:sp>
      <p:graphicFrame>
        <p:nvGraphicFramePr>
          <p:cNvPr id="9" name="Table 8">
            <a:extLst>
              <a:ext uri="{FF2B5EF4-FFF2-40B4-BE49-F238E27FC236}">
                <a16:creationId xmlns:a16="http://schemas.microsoft.com/office/drawing/2014/main" id="{B9E56E78-A00B-1B23-A208-81C5454E400B}"/>
              </a:ext>
            </a:extLst>
          </p:cNvPr>
          <p:cNvGraphicFramePr>
            <a:graphicFrameLocks noGrp="1"/>
          </p:cNvGraphicFramePr>
          <p:nvPr>
            <p:extLst>
              <p:ext uri="{D42A27DB-BD31-4B8C-83A1-F6EECF244321}">
                <p14:modId xmlns:p14="http://schemas.microsoft.com/office/powerpoint/2010/main" val="587823277"/>
              </p:ext>
            </p:extLst>
          </p:nvPr>
        </p:nvGraphicFramePr>
        <p:xfrm>
          <a:off x="300447" y="1047750"/>
          <a:ext cx="11591105" cy="5676902"/>
        </p:xfrm>
        <a:graphic>
          <a:graphicData uri="http://schemas.openxmlformats.org/drawingml/2006/table">
            <a:tbl>
              <a:tblPr/>
              <a:tblGrid>
                <a:gridCol w="2463241">
                  <a:extLst>
                    <a:ext uri="{9D8B030D-6E8A-4147-A177-3AD203B41FA5}">
                      <a16:colId xmlns:a16="http://schemas.microsoft.com/office/drawing/2014/main" val="2928691184"/>
                    </a:ext>
                  </a:extLst>
                </a:gridCol>
                <a:gridCol w="159951">
                  <a:extLst>
                    <a:ext uri="{9D8B030D-6E8A-4147-A177-3AD203B41FA5}">
                      <a16:colId xmlns:a16="http://schemas.microsoft.com/office/drawing/2014/main" val="3125727441"/>
                    </a:ext>
                  </a:extLst>
                </a:gridCol>
                <a:gridCol w="2122015">
                  <a:extLst>
                    <a:ext uri="{9D8B030D-6E8A-4147-A177-3AD203B41FA5}">
                      <a16:colId xmlns:a16="http://schemas.microsoft.com/office/drawing/2014/main" val="288932980"/>
                    </a:ext>
                  </a:extLst>
                </a:gridCol>
                <a:gridCol w="159951">
                  <a:extLst>
                    <a:ext uri="{9D8B030D-6E8A-4147-A177-3AD203B41FA5}">
                      <a16:colId xmlns:a16="http://schemas.microsoft.com/office/drawing/2014/main" val="4263594535"/>
                    </a:ext>
                  </a:extLst>
                </a:gridCol>
                <a:gridCol w="2122015">
                  <a:extLst>
                    <a:ext uri="{9D8B030D-6E8A-4147-A177-3AD203B41FA5}">
                      <a16:colId xmlns:a16="http://schemas.microsoft.com/office/drawing/2014/main" val="2340679386"/>
                    </a:ext>
                  </a:extLst>
                </a:gridCol>
                <a:gridCol w="159951">
                  <a:extLst>
                    <a:ext uri="{9D8B030D-6E8A-4147-A177-3AD203B41FA5}">
                      <a16:colId xmlns:a16="http://schemas.microsoft.com/office/drawing/2014/main" val="2028163192"/>
                    </a:ext>
                  </a:extLst>
                </a:gridCol>
                <a:gridCol w="2122015">
                  <a:extLst>
                    <a:ext uri="{9D8B030D-6E8A-4147-A177-3AD203B41FA5}">
                      <a16:colId xmlns:a16="http://schemas.microsoft.com/office/drawing/2014/main" val="1752623213"/>
                    </a:ext>
                  </a:extLst>
                </a:gridCol>
                <a:gridCol w="159951">
                  <a:extLst>
                    <a:ext uri="{9D8B030D-6E8A-4147-A177-3AD203B41FA5}">
                      <a16:colId xmlns:a16="http://schemas.microsoft.com/office/drawing/2014/main" val="321648247"/>
                    </a:ext>
                  </a:extLst>
                </a:gridCol>
                <a:gridCol w="2122015">
                  <a:extLst>
                    <a:ext uri="{9D8B030D-6E8A-4147-A177-3AD203B41FA5}">
                      <a16:colId xmlns:a16="http://schemas.microsoft.com/office/drawing/2014/main" val="1453957083"/>
                    </a:ext>
                  </a:extLst>
                </a:gridCol>
              </a:tblGrid>
              <a:tr h="981231">
                <a:tc>
                  <a:txBody>
                    <a:bodyPr/>
                    <a:lstStyle/>
                    <a:p>
                      <a:pPr algn="l" fontAlgn="b"/>
                      <a:r>
                        <a:rPr lang="en-US" sz="1400" b="1" i="0" u="none" strike="noStrike" dirty="0">
                          <a:solidFill>
                            <a:srgbClr val="595959"/>
                          </a:solidFill>
                          <a:effectLst/>
                          <a:latin typeface="Century Gothic" panose="020B0502020202020204" pitchFamily="34" charset="0"/>
                        </a:rPr>
                        <a:t> </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2CC"/>
                      </a:solidFill>
                      <a:prstDash val="dash"/>
                      <a:round/>
                      <a:headEnd type="none" w="med" len="med"/>
                      <a:tailEnd type="none" w="med" len="med"/>
                    </a:lnB>
                    <a:solidFill>
                      <a:srgbClr val="595959"/>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US" sz="1400" b="1" i="0" u="none" strike="noStrike" dirty="0">
                          <a:solidFill>
                            <a:srgbClr val="595959"/>
                          </a:solidFill>
                          <a:effectLst/>
                          <a:latin typeface="Century Gothic" panose="020B0502020202020204" pitchFamily="34" charset="0"/>
                        </a:rPr>
                        <a:t> </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2CC"/>
                      </a:solidFill>
                      <a:prstDash val="dash"/>
                      <a:round/>
                      <a:headEnd type="none" w="med" len="med"/>
                      <a:tailEnd type="none" w="med" len="med"/>
                    </a:lnB>
                    <a:solidFill>
                      <a:srgbClr val="1F4E78"/>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US" sz="1400" b="1" i="0" u="none" strike="noStrike" dirty="0">
                          <a:solidFill>
                            <a:srgbClr val="595959"/>
                          </a:solidFill>
                          <a:effectLst/>
                          <a:latin typeface="Century Gothic" panose="020B0502020202020204" pitchFamily="34" charset="0"/>
                        </a:rPr>
                        <a:t> </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2CC"/>
                      </a:solidFill>
                      <a:prstDash val="dash"/>
                      <a:round/>
                      <a:headEnd type="none" w="med" len="med"/>
                      <a:tailEnd type="none" w="med" len="med"/>
                    </a:lnB>
                    <a:solidFill>
                      <a:srgbClr val="BF8F00"/>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US" sz="1400" b="1" i="0" u="none" strike="noStrike" dirty="0">
                          <a:solidFill>
                            <a:srgbClr val="595959"/>
                          </a:solidFill>
                          <a:effectLst/>
                          <a:latin typeface="Century Gothic" panose="020B0502020202020204" pitchFamily="34" charset="0"/>
                        </a:rPr>
                        <a:t> </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2CC"/>
                      </a:solidFill>
                      <a:prstDash val="dash"/>
                      <a:round/>
                      <a:headEnd type="none" w="med" len="med"/>
                      <a:tailEnd type="none" w="med" len="med"/>
                    </a:lnB>
                    <a:solidFill>
                      <a:srgbClr val="149AAC"/>
                    </a:solidFill>
                  </a:tcPr>
                </a:tc>
                <a:tc>
                  <a:txBody>
                    <a:bodyPr/>
                    <a:lstStyle/>
                    <a:p>
                      <a:pPr algn="l" fontAlgn="b"/>
                      <a:r>
                        <a:rPr lang="en-US" sz="600" b="0"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1400" b="1" i="0" u="none" strike="noStrike" dirty="0">
                          <a:solidFill>
                            <a:srgbClr val="595959"/>
                          </a:solidFill>
                          <a:effectLst/>
                          <a:latin typeface="Century Gothic" panose="020B0502020202020204" pitchFamily="34" charset="0"/>
                        </a:rPr>
                        <a:t> </a:t>
                      </a:r>
                      <a:endParaRPr lang="en-US"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FFF2CC"/>
                      </a:solidFill>
                      <a:prstDash val="dash"/>
                      <a:round/>
                      <a:headEnd type="none" w="med" len="med"/>
                      <a:tailEnd type="none" w="med" len="med"/>
                    </a:lnB>
                    <a:solidFill>
                      <a:srgbClr val="70AD47"/>
                    </a:solidFill>
                  </a:tcPr>
                </a:tc>
                <a:extLst>
                  <a:ext uri="{0D108BD9-81ED-4DB2-BD59-A6C34878D82A}">
                    <a16:rowId xmlns:a16="http://schemas.microsoft.com/office/drawing/2014/main" val="1825740306"/>
                  </a:ext>
                </a:extLst>
              </a:tr>
              <a:tr h="516926">
                <a:tc>
                  <a:txBody>
                    <a:bodyPr/>
                    <a:lstStyle/>
                    <a:p>
                      <a:pPr algn="ctr" fontAlgn="ctr"/>
                      <a:r>
                        <a:rPr lang="en-US" sz="1200" b="0" i="0" u="none" strike="noStrike" dirty="0">
                          <a:solidFill>
                            <a:srgbClr val="FFF2CC"/>
                          </a:solidFill>
                          <a:effectLst/>
                          <a:latin typeface="Century Gothic" panose="020B0502020202020204" pitchFamily="34" charset="0"/>
                        </a:rPr>
                        <a:t>Annual Performance </a:t>
                      </a:r>
                      <a:br>
                        <a:rPr lang="en-US" sz="1200" b="0" i="0" u="none" strike="noStrike" dirty="0">
                          <a:solidFill>
                            <a:srgbClr val="FFF2CC"/>
                          </a:solidFill>
                          <a:effectLst/>
                          <a:latin typeface="Century Gothic" panose="020B0502020202020204" pitchFamily="34" charset="0"/>
                        </a:rPr>
                      </a:br>
                      <a:r>
                        <a:rPr lang="en-US" sz="1200" b="0" i="0" u="none" strike="noStrike" dirty="0">
                          <a:solidFill>
                            <a:srgbClr val="FFF2CC"/>
                          </a:solidFill>
                          <a:effectLst/>
                          <a:latin typeface="Century Gothic" panose="020B0502020202020204" pitchFamily="34" charset="0"/>
                        </a:rPr>
                        <a:t>&amp; Growth Categories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FFF2CC"/>
                      </a:solidFill>
                      <a:prstDash val="dash"/>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0" i="0" u="none" strike="noStrike" dirty="0">
                          <a:solidFill>
                            <a:srgbClr val="FFF2CC"/>
                          </a:solidFill>
                          <a:effectLst/>
                          <a:latin typeface="Century Gothic" panose="020B0502020202020204" pitchFamily="34" charset="0"/>
                        </a:rPr>
                        <a:t>Annual </a:t>
                      </a:r>
                      <a:br>
                        <a:rPr lang="en-US" sz="1200" b="0" i="0" u="none" strike="noStrike" dirty="0">
                          <a:solidFill>
                            <a:srgbClr val="FFF2CC"/>
                          </a:solidFill>
                          <a:effectLst/>
                          <a:latin typeface="Century Gothic" panose="020B0502020202020204" pitchFamily="34" charset="0"/>
                        </a:rPr>
                      </a:br>
                      <a:r>
                        <a:rPr lang="en-US" sz="1200" b="0" i="0" u="none" strike="noStrike" dirty="0">
                          <a:solidFill>
                            <a:srgbClr val="FFF2CC"/>
                          </a:solidFill>
                          <a:effectLst/>
                          <a:latin typeface="Century Gothic" panose="020B0502020202020204" pitchFamily="34" charset="0"/>
                        </a:rPr>
                        <a:t>Open Rate</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FFF2CC"/>
                      </a:solidFill>
                      <a:prstDash val="dash"/>
                      <a:round/>
                      <a:headEnd type="none" w="med" len="med"/>
                      <a:tailEnd type="none" w="med" len="med"/>
                    </a:lnT>
                    <a:lnB w="6350" cap="flat" cmpd="sng" algn="ctr">
                      <a:solidFill>
                        <a:srgbClr val="BFBFBF"/>
                      </a:solidFill>
                      <a:prstDash val="solid"/>
                      <a:round/>
                      <a:headEnd type="none" w="med" len="med"/>
                      <a:tailEnd type="none" w="med" len="med"/>
                    </a:lnB>
                    <a:solidFill>
                      <a:srgbClr val="1F4E78"/>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0" i="0" u="none" strike="noStrike" dirty="0">
                          <a:solidFill>
                            <a:srgbClr val="FFF2CC"/>
                          </a:solidFill>
                          <a:effectLst/>
                          <a:latin typeface="Century Gothic" panose="020B0502020202020204" pitchFamily="34" charset="0"/>
                        </a:rPr>
                        <a:t>Overall </a:t>
                      </a:r>
                      <a:br>
                        <a:rPr lang="en-US" sz="1200" b="0" i="0" u="none" strike="noStrike" dirty="0">
                          <a:solidFill>
                            <a:srgbClr val="FFF2CC"/>
                          </a:solidFill>
                          <a:effectLst/>
                          <a:latin typeface="Century Gothic" panose="020B0502020202020204" pitchFamily="34" charset="0"/>
                        </a:rPr>
                      </a:br>
                      <a:r>
                        <a:rPr lang="en-US" sz="1200" b="0" i="0" u="none" strike="noStrike" dirty="0">
                          <a:solidFill>
                            <a:srgbClr val="FFF2CC"/>
                          </a:solidFill>
                          <a:effectLst/>
                          <a:latin typeface="Century Gothic" panose="020B0502020202020204" pitchFamily="34" charset="0"/>
                        </a:rPr>
                        <a:t>Engagement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FFF2CC"/>
                      </a:solidFill>
                      <a:prstDash val="dash"/>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0" i="0" u="none" strike="noStrike" dirty="0">
                          <a:solidFill>
                            <a:srgbClr val="FFF2CC"/>
                          </a:solidFill>
                          <a:effectLst/>
                          <a:latin typeface="Century Gothic" panose="020B0502020202020204" pitchFamily="34" charset="0"/>
                        </a:rPr>
                        <a:t>Overall </a:t>
                      </a:r>
                      <a:br>
                        <a:rPr lang="en-US" sz="1200" b="0" i="0" u="none" strike="noStrike" dirty="0">
                          <a:solidFill>
                            <a:srgbClr val="FFF2CC"/>
                          </a:solidFill>
                          <a:effectLst/>
                          <a:latin typeface="Century Gothic" panose="020B0502020202020204" pitchFamily="34" charset="0"/>
                        </a:rPr>
                      </a:br>
                      <a:r>
                        <a:rPr lang="en-US" sz="1200" b="0" i="0" u="none" strike="noStrike" dirty="0">
                          <a:solidFill>
                            <a:srgbClr val="FFF2CC"/>
                          </a:solidFill>
                          <a:effectLst/>
                          <a:latin typeface="Century Gothic" panose="020B0502020202020204" pitchFamily="34" charset="0"/>
                        </a:rPr>
                        <a:t>Automation</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FFF2CC"/>
                      </a:solidFill>
                      <a:prstDash val="dash"/>
                      <a:round/>
                      <a:headEnd type="none" w="med" len="med"/>
                      <a:tailEnd type="none" w="med" len="med"/>
                    </a:lnT>
                    <a:lnB w="6350" cap="flat" cmpd="sng" algn="ctr">
                      <a:solidFill>
                        <a:srgbClr val="BFBFBF"/>
                      </a:solidFill>
                      <a:prstDash val="solid"/>
                      <a:round/>
                      <a:headEnd type="none" w="med" len="med"/>
                      <a:tailEnd type="none" w="med" len="med"/>
                    </a:lnB>
                    <a:solidFill>
                      <a:srgbClr val="149AAC"/>
                    </a:solidFill>
                  </a:tcPr>
                </a:tc>
                <a:tc>
                  <a:txBody>
                    <a:bodyPr/>
                    <a:lstStyle/>
                    <a:p>
                      <a:pPr algn="l" fontAlgn="b"/>
                      <a:r>
                        <a:rPr lang="en-US" sz="1200" b="0"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0" i="0" u="none" strike="noStrike" dirty="0">
                          <a:solidFill>
                            <a:srgbClr val="FFF2CC"/>
                          </a:solidFill>
                          <a:effectLst/>
                          <a:latin typeface="Century Gothic" panose="020B0502020202020204" pitchFamily="34" charset="0"/>
                        </a:rPr>
                        <a:t>Annual </a:t>
                      </a:r>
                      <a:br>
                        <a:rPr lang="en-US" sz="1200" b="0" i="0" u="none" strike="noStrike" dirty="0">
                          <a:solidFill>
                            <a:srgbClr val="FFF2CC"/>
                          </a:solidFill>
                          <a:effectLst/>
                          <a:latin typeface="Century Gothic" panose="020B0502020202020204" pitchFamily="34" charset="0"/>
                        </a:rPr>
                      </a:br>
                      <a:r>
                        <a:rPr lang="en-US" sz="1200" b="0" i="0" u="none" strike="noStrike" dirty="0">
                          <a:solidFill>
                            <a:srgbClr val="FFF2CC"/>
                          </a:solidFill>
                          <a:effectLst/>
                          <a:latin typeface="Century Gothic" panose="020B0502020202020204" pitchFamily="34" charset="0"/>
                        </a:rPr>
                        <a:t>Mobile Emails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FFF2CC"/>
                      </a:solidFill>
                      <a:prstDash val="dash"/>
                      <a:round/>
                      <a:headEnd type="none" w="med" len="med"/>
                      <a:tailEnd type="none" w="med" len="med"/>
                    </a:lnT>
                    <a:lnB w="6350" cap="flat" cmpd="sng" algn="ctr">
                      <a:solidFill>
                        <a:srgbClr val="BFBFBF"/>
                      </a:solidFill>
                      <a:prstDash val="solid"/>
                      <a:round/>
                      <a:headEnd type="none" w="med" len="med"/>
                      <a:tailEnd type="none" w="med" len="med"/>
                    </a:lnB>
                    <a:solidFill>
                      <a:srgbClr val="70AD47"/>
                    </a:solidFill>
                  </a:tcPr>
                </a:tc>
                <a:extLst>
                  <a:ext uri="{0D108BD9-81ED-4DB2-BD59-A6C34878D82A}">
                    <a16:rowId xmlns:a16="http://schemas.microsoft.com/office/drawing/2014/main" val="3134671633"/>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Total Annual Revenue</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 </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79427660"/>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Visibility</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95991445"/>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Conversions</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34619656"/>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Purchasing Growth</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0%</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93326096"/>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Other</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41659873"/>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Other</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3370097"/>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Other</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762855034"/>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Other</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949983430"/>
                  </a:ext>
                </a:extLst>
              </a:tr>
              <a:tr h="464305">
                <a:tc>
                  <a:txBody>
                    <a:bodyPr/>
                    <a:lstStyle/>
                    <a:p>
                      <a:pPr algn="l" fontAlgn="ctr"/>
                      <a:r>
                        <a:rPr lang="en-US" sz="1200" b="0" i="0" u="none" strike="noStrike" dirty="0">
                          <a:solidFill>
                            <a:srgbClr val="404040"/>
                          </a:solidFill>
                          <a:effectLst/>
                          <a:latin typeface="Century Gothic" panose="020B0502020202020204" pitchFamily="34" charset="0"/>
                        </a:rPr>
                        <a:t>Other</a:t>
                      </a:r>
                    </a:p>
                  </a:txBody>
                  <a:tcPr marL="71178"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ctr" fontAlgn="ctr"/>
                      <a:r>
                        <a:rPr lang="en-US" sz="1200" b="1" i="0" u="none" strike="noStrike" dirty="0">
                          <a:solidFill>
                            <a:srgbClr val="000000"/>
                          </a:solidFill>
                          <a:effectLst/>
                          <a:latin typeface="Century Gothic" panose="020B0502020202020204" pitchFamily="34" charset="0"/>
                        </a:rPr>
                        <a: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86676112"/>
                  </a:ext>
                </a:extLst>
              </a:tr>
            </a:tbl>
          </a:graphicData>
        </a:graphic>
      </p:graphicFrame>
      <p:pic>
        <p:nvPicPr>
          <p:cNvPr id="10" name="Graphic 3" descr="Upstairs with solid fill">
            <a:extLst>
              <a:ext uri="{FF2B5EF4-FFF2-40B4-BE49-F238E27FC236}">
                <a16:creationId xmlns:a16="http://schemas.microsoft.com/office/drawing/2014/main" id="{A2C9912E-87AD-1CAC-2269-5AA5D989BC6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5482" y="1157386"/>
            <a:ext cx="963685" cy="816345"/>
          </a:xfrm>
          <a:prstGeom prst="rect">
            <a:avLst/>
          </a:prstGeom>
        </p:spPr>
      </p:pic>
      <p:pic>
        <p:nvPicPr>
          <p:cNvPr id="11" name="Graphic 4" descr="Email with solid fill">
            <a:extLst>
              <a:ext uri="{FF2B5EF4-FFF2-40B4-BE49-F238E27FC236}">
                <a16:creationId xmlns:a16="http://schemas.microsoft.com/office/drawing/2014/main" id="{5CD5B461-4630-485B-9DD0-4F6AF0D4D2AC}"/>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3490387" y="1102957"/>
            <a:ext cx="971295" cy="822791"/>
          </a:xfrm>
          <a:prstGeom prst="rect">
            <a:avLst/>
          </a:prstGeom>
        </p:spPr>
      </p:pic>
      <p:pic>
        <p:nvPicPr>
          <p:cNvPr id="12" name="Graphic 5" descr="Chat bubble with solid fill">
            <a:extLst>
              <a:ext uri="{FF2B5EF4-FFF2-40B4-BE49-F238E27FC236}">
                <a16:creationId xmlns:a16="http://schemas.microsoft.com/office/drawing/2014/main" id="{28D2B086-512C-4CF2-93BD-77C8C39A72F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719238" y="1092452"/>
            <a:ext cx="1116992" cy="946212"/>
          </a:xfrm>
          <a:prstGeom prst="rect">
            <a:avLst/>
          </a:prstGeom>
        </p:spPr>
      </p:pic>
      <p:pic>
        <p:nvPicPr>
          <p:cNvPr id="13" name="Graphic 6" descr="Robot Hand with solid fill">
            <a:extLst>
              <a:ext uri="{FF2B5EF4-FFF2-40B4-BE49-F238E27FC236}">
                <a16:creationId xmlns:a16="http://schemas.microsoft.com/office/drawing/2014/main" id="{24232F63-914C-41E9-A5EF-C800A24FFF94}"/>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187323" y="1092452"/>
            <a:ext cx="1009846" cy="855448"/>
          </a:xfrm>
          <a:prstGeom prst="rect">
            <a:avLst/>
          </a:prstGeom>
        </p:spPr>
      </p:pic>
      <p:pic>
        <p:nvPicPr>
          <p:cNvPr id="14" name="Graphic 7" descr="Phone Vibration with solid fill">
            <a:extLst>
              <a:ext uri="{FF2B5EF4-FFF2-40B4-BE49-F238E27FC236}">
                <a16:creationId xmlns:a16="http://schemas.microsoft.com/office/drawing/2014/main" id="{31974D46-E4E1-400A-AAF4-EFF8B73FEB71}"/>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0339465" y="1157386"/>
            <a:ext cx="877053" cy="742958"/>
          </a:xfrm>
          <a:prstGeom prst="rect">
            <a:avLst/>
          </a:prstGeom>
        </p:spPr>
      </p:pic>
    </p:spTree>
    <p:extLst>
      <p:ext uri="{BB962C8B-B14F-4D97-AF65-F5344CB8AC3E}">
        <p14:creationId xmlns:p14="http://schemas.microsoft.com/office/powerpoint/2010/main" val="317666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5184</TotalTime>
  <Words>237</Words>
  <Application>Microsoft Macintosh PowerPoint</Application>
  <PresentationFormat>Widescreen</PresentationFormat>
  <Paragraphs>82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42</cp:revision>
  <dcterms:created xsi:type="dcterms:W3CDTF">2022-01-31T17:15:25Z</dcterms:created>
  <dcterms:modified xsi:type="dcterms:W3CDTF">2023-12-27T19:12:38Z</dcterms:modified>
</cp:coreProperties>
</file>