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8"/>
  </p:notesMasterIdLst>
  <p:sldIdLst>
    <p:sldId id="351" r:id="rId2"/>
    <p:sldId id="361" r:id="rId3"/>
    <p:sldId id="362" r:id="rId4"/>
    <p:sldId id="363" r:id="rId5"/>
    <p:sldId id="359" r:id="rId6"/>
    <p:sldId id="356"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8D24"/>
    <a:srgbClr val="EFF9D2"/>
    <a:srgbClr val="FFC483"/>
    <a:srgbClr val="FF9132"/>
    <a:srgbClr val="6F3B9A"/>
    <a:srgbClr val="2F4FFF"/>
    <a:srgbClr val="F378A3"/>
    <a:srgbClr val="F3241F"/>
    <a:srgbClr val="FEF5F0"/>
    <a:srgbClr val="FEE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99" autoAdjust="0"/>
    <p:restoredTop sz="96058"/>
  </p:normalViewPr>
  <p:slideViewPr>
    <p:cSldViewPr snapToGrid="0" snapToObjects="1">
      <p:cViewPr varScale="1">
        <p:scale>
          <a:sx n="128" d="100"/>
          <a:sy n="128" d="100"/>
        </p:scale>
        <p:origin x="464" y="176"/>
      </p:cViewPr>
      <p:guideLst/>
    </p:cSldViewPr>
  </p:slideViewPr>
  <p:outlineViewPr>
    <p:cViewPr>
      <p:scale>
        <a:sx n="33" d="100"/>
        <a:sy n="33" d="100"/>
      </p:scale>
      <p:origin x="0" y="0"/>
    </p:cViewPr>
    <p:sldLst>
      <p:sld r:id="rId1" collapse="1"/>
      <p:sld r:id="rId2" collapse="1"/>
      <p:sld r:id="rId3" collapse="1"/>
      <p:sld r:id="rId4" collapse="1"/>
      <p:sld r:id="rId5"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_rels/viewProps.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slide" Target="slides/slide3.xml"/><Relationship Id="rId1" Type="http://schemas.openxmlformats.org/officeDocument/2006/relationships/slide" Target="slides/slide2.xml"/><Relationship Id="rId5" Type="http://schemas.openxmlformats.org/officeDocument/2006/relationships/slide" Target="slides/slide6.xml"/><Relationship Id="rId4"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2/24/24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1914D8-0CB4-248C-AB35-1ECD44624C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F992C2-D249-985C-D04D-385B027C61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1AE2DE-0877-BE47-3B20-47E7C905EFE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C10806D-B3DE-A14D-37DE-72B357083A2C}"/>
              </a:ext>
            </a:extLst>
          </p:cNvPr>
          <p:cNvSpPr>
            <a:spLocks noGrp="1"/>
          </p:cNvSpPr>
          <p:nvPr>
            <p:ph type="sldNum" sz="quarter" idx="10"/>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4159661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C3E26D-EC6A-6513-48DC-EFFEB51F53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075AE0-1230-2112-1746-1B0780C9CE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1CA994-D760-58F4-5BBB-D742F2BAEEB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589C98C-08E4-87CB-C47B-F5821E61DD02}"/>
              </a:ext>
            </a:extLst>
          </p:cNvPr>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1556150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DF8D6-14D4-724D-9F23-0C61D7ADFF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2B6BDD-57AC-A50D-70F7-22936540AB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4131A1-4294-4A5C-75B1-59843AE758E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89EDC1D-F415-CC2D-E2A7-5F6599F9F821}"/>
              </a:ext>
            </a:extLst>
          </p:cNvPr>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1921247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3E6A86-9FFA-5BB1-0D80-47909A1F61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F13B86-8A56-0BC5-B7A4-3AE8EB6C05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583933-80D5-BB8D-4B4D-C3304615269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83A6D69-E226-1EB1-A5AC-02F4AC44AEDD}"/>
              </a:ext>
            </a:extLst>
          </p:cNvPr>
          <p:cNvSpPr>
            <a:spLocks noGrp="1"/>
          </p:cNvSpPr>
          <p:nvPr>
            <p:ph type="sldNum" sz="quarter" idx="10"/>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196486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407587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2/24/24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2/24/24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2/24/24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2/24/24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2/24/24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2/24/24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2/24/24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2/24/24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2/24/24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2/24/24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2/24/24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2/24/24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www.smartsheet.com/try-it?trp=11120&amp;utm_source=template-powerpoint&amp;utm_medium=content&amp;utm_campaign=Feature-Based+Agile+Product+Roadmap-powerpoint-11120&amp;lpa=Feature-Based+Agile+Product+Roadmap+powerpoint+1112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35000">
              <a:srgbClr val="EFF9D2">
                <a:alpha val="89000"/>
              </a:srgbClr>
            </a:gs>
            <a:gs pos="94000">
              <a:schemeClr val="bg1">
                <a:alpha val="0"/>
              </a:schemeClr>
            </a:gs>
          </a:gsLst>
          <a:lin ang="0" scaled="0"/>
        </a:gradFill>
        <a:effectLst/>
      </p:bgPr>
    </p:bg>
    <p:spTree>
      <p:nvGrpSpPr>
        <p:cNvPr id="1" name=""/>
        <p:cNvGrpSpPr/>
        <p:nvPr/>
      </p:nvGrpSpPr>
      <p:grpSpPr>
        <a:xfrm>
          <a:off x="0" y="0"/>
          <a:ext cx="0" cy="0"/>
          <a:chOff x="0" y="0"/>
          <a:chExt cx="0" cy="0"/>
        </a:xfrm>
      </p:grpSpPr>
      <p:pic>
        <p:nvPicPr>
          <p:cNvPr id="5" name="Picture 4" descr="Simple background graphic">
            <a:extLst>
              <a:ext uri="{FF2B5EF4-FFF2-40B4-BE49-F238E27FC236}">
                <a16:creationId xmlns:a16="http://schemas.microsoft.com/office/drawing/2014/main" id="{58BC65F7-2262-A6D5-4C07-6A0D8AE51039}"/>
              </a:ext>
            </a:extLst>
          </p:cNvPr>
          <p:cNvPicPr>
            <a:picLocks noChangeAspect="1"/>
          </p:cNvPicPr>
          <p:nvPr/>
        </p:nvPicPr>
        <p:blipFill>
          <a:blip r:embed="rId2" cstate="screen">
            <a:duotone>
              <a:schemeClr val="accent6">
                <a:shade val="45000"/>
                <a:satMod val="135000"/>
              </a:schemeClr>
              <a:prstClr val="white"/>
            </a:duotone>
            <a:extLst>
              <a:ext uri="{BEBA8EAE-BF5A-486C-A8C5-ECC9F3942E4B}">
                <a14:imgProps xmlns:a14="http://schemas.microsoft.com/office/drawing/2010/main">
                  <a14:imgLayer r:embed="rId3">
                    <a14:imgEffect>
                      <a14:colorTemperature colorTemp="9284"/>
                    </a14:imgEffect>
                    <a14:imgEffect>
                      <a14:saturation sat="186000"/>
                    </a14:imgEffect>
                  </a14:imgLayer>
                </a14:imgProps>
              </a:ext>
              <a:ext uri="{28A0092B-C50C-407E-A947-70E740481C1C}">
                <a14:useLocalDpi xmlns:a14="http://schemas.microsoft.com/office/drawing/2010/main"/>
              </a:ext>
            </a:extLst>
          </a:blip>
          <a:stretch>
            <a:fillRect/>
          </a:stretch>
        </p:blipFill>
        <p:spPr>
          <a:xfrm>
            <a:off x="0" y="-11576"/>
            <a:ext cx="12192000" cy="6869576"/>
          </a:xfrm>
          <a:prstGeom prst="rect">
            <a:avLst/>
          </a:prstGeom>
        </p:spPr>
      </p:pic>
      <p:sp>
        <p:nvSpPr>
          <p:cNvPr id="115" name="Rectangle 114">
            <a:extLst>
              <a:ext uri="{FF2B5EF4-FFF2-40B4-BE49-F238E27FC236}">
                <a16:creationId xmlns:a16="http://schemas.microsoft.com/office/drawing/2014/main" id="{0977862C-992F-8933-86A5-D797F7E44125}"/>
              </a:ext>
            </a:extLst>
          </p:cNvPr>
          <p:cNvSpPr/>
          <p:nvPr/>
        </p:nvSpPr>
        <p:spPr>
          <a:xfrm>
            <a:off x="0" y="-11576"/>
            <a:ext cx="9480162" cy="6869576"/>
          </a:xfrm>
          <a:prstGeom prst="rect">
            <a:avLst/>
          </a:prstGeom>
          <a:gradFill>
            <a:gsLst>
              <a:gs pos="35000">
                <a:srgbClr val="EFF9D2">
                  <a:alpha val="89000"/>
                </a:srgbClr>
              </a:gs>
              <a:gs pos="94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E657F283-8CE8-B1D0-1462-4663337E2661}"/>
              </a:ext>
            </a:extLst>
          </p:cNvPr>
          <p:cNvSpPr txBox="1"/>
          <p:nvPr/>
        </p:nvSpPr>
        <p:spPr>
          <a:xfrm>
            <a:off x="249647" y="216762"/>
            <a:ext cx="7343849" cy="923330"/>
          </a:xfrm>
          <a:prstGeom prst="rect">
            <a:avLst/>
          </a:prstGeom>
          <a:noFill/>
          <a:effectLst/>
        </p:spPr>
        <p:txBody>
          <a:bodyPr wrap="square" rtlCol="0">
            <a:spAutoFit/>
          </a:bodyPr>
          <a:lstStyle/>
          <a:p>
            <a:r>
              <a:rPr lang="en-US" sz="2700" b="1" i="0" u="none" strike="noStrike" dirty="0">
                <a:solidFill>
                  <a:schemeClr val="tx1">
                    <a:lumMod val="65000"/>
                    <a:lumOff val="35000"/>
                  </a:schemeClr>
                </a:solidFill>
                <a:effectLst/>
                <a:latin typeface="Century Gothic" panose="020B0502020202020204" pitchFamily="34" charset="0"/>
              </a:rPr>
              <a:t>FEATURE-BASED AGILE PRODUCT ROADMAP TEMPLATE </a:t>
            </a:r>
            <a:endParaRPr lang="en-US" sz="2700" b="1" dirty="0">
              <a:solidFill>
                <a:schemeClr val="tx1">
                  <a:lumMod val="65000"/>
                  <a:lumOff val="35000"/>
                </a:schemeClr>
              </a:solidFill>
              <a:latin typeface="Century Gothic" panose="020B0502020202020204" pitchFamily="34" charset="0"/>
            </a:endParaRPr>
          </a:p>
        </p:txBody>
      </p:sp>
      <p:pic>
        <p:nvPicPr>
          <p:cNvPr id="106" name="Picture 105">
            <a:hlinkClick r:id="rId4"/>
            <a:extLst>
              <a:ext uri="{FF2B5EF4-FFF2-40B4-BE49-F238E27FC236}">
                <a16:creationId xmlns:a16="http://schemas.microsoft.com/office/drawing/2014/main" id="{31730B52-50D4-9F04-87E2-238D140C1A9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727292" y="216932"/>
            <a:ext cx="4020774" cy="557985"/>
          </a:xfrm>
          <a:prstGeom prst="rect">
            <a:avLst/>
          </a:prstGeom>
        </p:spPr>
      </p:pic>
      <p:sp>
        <p:nvSpPr>
          <p:cNvPr id="2" name="TextBox 1">
            <a:extLst>
              <a:ext uri="{FF2B5EF4-FFF2-40B4-BE49-F238E27FC236}">
                <a16:creationId xmlns:a16="http://schemas.microsoft.com/office/drawing/2014/main" id="{AE968F33-F07E-5CE2-F688-753ECB5FC6B3}"/>
              </a:ext>
            </a:extLst>
          </p:cNvPr>
          <p:cNvSpPr txBox="1"/>
          <p:nvPr/>
        </p:nvSpPr>
        <p:spPr>
          <a:xfrm>
            <a:off x="335049" y="1264876"/>
            <a:ext cx="4315328" cy="5214301"/>
          </a:xfrm>
          <a:prstGeom prst="rect">
            <a:avLst/>
          </a:prstGeom>
          <a:noFill/>
        </p:spPr>
        <p:txBody>
          <a:bodyPr wrap="square" rtlCol="0">
            <a:spAutoFit/>
          </a:bodyPr>
          <a:lstStyle/>
          <a:p>
            <a:pPr>
              <a:lnSpc>
                <a:spcPct val="150000"/>
              </a:lnSpc>
              <a:spcAft>
                <a:spcPts val="1200"/>
              </a:spcAft>
            </a:pPr>
            <a:r>
              <a:rPr lang="en-US" sz="1500" dirty="0">
                <a:latin typeface="Century Gothic" panose="020B0502020202020204" pitchFamily="34" charset="0"/>
              </a:rPr>
              <a:t>Use this all-inclusive roadmap to keep tabs on every planned product feature simultaneously. This template offers instant insight into each product-specific feature (e.g., business growth, scalability, decreased customer churn, consumer growth, etc.) and duration details (e.g., quarter, month) for each. You can customize the roadmap to timebox sprint periods (typically two weeks or a month) for Agile development. This template is perfect for tracking the broad strokes of feature development for program increment (PI) planning and ensuring you account for and prioritize all key features on your product roadmap.</a:t>
            </a:r>
          </a:p>
        </p:txBody>
      </p:sp>
      <p:pic>
        <p:nvPicPr>
          <p:cNvPr id="8" name="Picture 7" descr="A screenshot of a computer screen&#10;&#10;Description automatically generated">
            <a:extLst>
              <a:ext uri="{FF2B5EF4-FFF2-40B4-BE49-F238E27FC236}">
                <a16:creationId xmlns:a16="http://schemas.microsoft.com/office/drawing/2014/main" id="{6A7CFCA8-B02D-D655-64DA-A7B5934A0263}"/>
              </a:ext>
            </a:extLst>
          </p:cNvPr>
          <p:cNvPicPr>
            <a:picLocks noChangeAspect="1"/>
          </p:cNvPicPr>
          <p:nvPr/>
        </p:nvPicPr>
        <p:blipFill>
          <a:blip r:embed="rId6"/>
          <a:stretch>
            <a:fillRect/>
          </a:stretch>
        </p:blipFill>
        <p:spPr>
          <a:xfrm>
            <a:off x="4760883" y="1322626"/>
            <a:ext cx="7219389" cy="4077833"/>
          </a:xfrm>
          <a:prstGeom prst="rect">
            <a:avLst/>
          </a:prstGeom>
        </p:spPr>
      </p:pic>
    </p:spTree>
    <p:extLst>
      <p:ext uri="{BB962C8B-B14F-4D97-AF65-F5344CB8AC3E}">
        <p14:creationId xmlns:p14="http://schemas.microsoft.com/office/powerpoint/2010/main" val="1096222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244FEC-7BF6-372D-A174-C69E8F2AECFC}"/>
            </a:ext>
          </a:extLst>
        </p:cNvPr>
        <p:cNvGrpSpPr/>
        <p:nvPr/>
      </p:nvGrpSpPr>
      <p:grpSpPr>
        <a:xfrm>
          <a:off x="0" y="0"/>
          <a:ext cx="0" cy="0"/>
          <a:chOff x="0" y="0"/>
          <a:chExt cx="0" cy="0"/>
        </a:xfrm>
      </p:grpSpPr>
      <p:pic>
        <p:nvPicPr>
          <p:cNvPr id="9" name="Picture 8" descr="Simple background graphic">
            <a:extLst>
              <a:ext uri="{FF2B5EF4-FFF2-40B4-BE49-F238E27FC236}">
                <a16:creationId xmlns:a16="http://schemas.microsoft.com/office/drawing/2014/main" id="{4FAD79D5-85D4-31C1-84E0-430F5D84F5C8}"/>
              </a:ext>
            </a:extLst>
          </p:cNvPr>
          <p:cNvPicPr>
            <a:picLocks noChangeAspect="1"/>
          </p:cNvPicPr>
          <p:nvPr/>
        </p:nvPicPr>
        <p:blipFill>
          <a:blip r:embed="rId3" cstate="screen">
            <a:duotone>
              <a:schemeClr val="accent6">
                <a:shade val="45000"/>
                <a:satMod val="135000"/>
              </a:schemeClr>
              <a:prstClr val="white"/>
            </a:duotone>
            <a:extLst>
              <a:ext uri="{BEBA8EAE-BF5A-486C-A8C5-ECC9F3942E4B}">
                <a14:imgProps xmlns:a14="http://schemas.microsoft.com/office/drawing/2010/main">
                  <a14:imgLayer r:embed="rId4">
                    <a14:imgEffect>
                      <a14:colorTemperature colorTemp="9284"/>
                    </a14:imgEffect>
                    <a14:imgEffect>
                      <a14:saturation sat="186000"/>
                    </a14:imgEffect>
                  </a14:imgLayer>
                </a14:imgProps>
              </a:ext>
              <a:ext uri="{28A0092B-C50C-407E-A947-70E740481C1C}">
                <a14:useLocalDpi xmlns:a14="http://schemas.microsoft.com/office/drawing/2010/main"/>
              </a:ext>
            </a:extLst>
          </a:blip>
          <a:stretch>
            <a:fillRect/>
          </a:stretch>
        </p:blipFill>
        <p:spPr>
          <a:xfrm>
            <a:off x="0" y="-11576"/>
            <a:ext cx="12192000" cy="6869576"/>
          </a:xfrm>
          <a:prstGeom prst="rect">
            <a:avLst/>
          </a:prstGeom>
        </p:spPr>
      </p:pic>
      <p:sp>
        <p:nvSpPr>
          <p:cNvPr id="17" name="Rectangle 16">
            <a:extLst>
              <a:ext uri="{FF2B5EF4-FFF2-40B4-BE49-F238E27FC236}">
                <a16:creationId xmlns:a16="http://schemas.microsoft.com/office/drawing/2014/main" id="{5E0C50C4-BA9C-1451-BB69-CEBFE254DAD1}"/>
              </a:ext>
            </a:extLst>
          </p:cNvPr>
          <p:cNvSpPr/>
          <p:nvPr/>
        </p:nvSpPr>
        <p:spPr>
          <a:xfrm>
            <a:off x="0" y="-11576"/>
            <a:ext cx="9480162" cy="6869576"/>
          </a:xfrm>
          <a:prstGeom prst="rect">
            <a:avLst/>
          </a:prstGeom>
          <a:gradFill>
            <a:gsLst>
              <a:gs pos="35000">
                <a:srgbClr val="EFF9D2">
                  <a:alpha val="89000"/>
                </a:srgbClr>
              </a:gs>
              <a:gs pos="94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4A0A3005-AE60-A462-3146-364C64FDD5A6}"/>
              </a:ext>
            </a:extLst>
          </p:cNvPr>
          <p:cNvGraphicFramePr>
            <a:graphicFrameLocks noGrp="1"/>
          </p:cNvGraphicFramePr>
          <p:nvPr>
            <p:extLst>
              <p:ext uri="{D42A27DB-BD31-4B8C-83A1-F6EECF244321}">
                <p14:modId xmlns:p14="http://schemas.microsoft.com/office/powerpoint/2010/main" val="1292969187"/>
              </p:ext>
            </p:extLst>
          </p:nvPr>
        </p:nvGraphicFramePr>
        <p:xfrm>
          <a:off x="425680" y="273009"/>
          <a:ext cx="11390245" cy="6311982"/>
        </p:xfrm>
        <a:graphic>
          <a:graphicData uri="http://schemas.openxmlformats.org/drawingml/2006/table">
            <a:tbl>
              <a:tblPr>
                <a:tableStyleId>{5C22544A-7EE6-4342-B048-85BDC9FD1C3A}</a:tableStyleId>
              </a:tblPr>
              <a:tblGrid>
                <a:gridCol w="2422317">
                  <a:extLst>
                    <a:ext uri="{9D8B030D-6E8A-4147-A177-3AD203B41FA5}">
                      <a16:colId xmlns:a16="http://schemas.microsoft.com/office/drawing/2014/main" val="4194255025"/>
                    </a:ext>
                  </a:extLst>
                </a:gridCol>
                <a:gridCol w="163251">
                  <a:extLst>
                    <a:ext uri="{9D8B030D-6E8A-4147-A177-3AD203B41FA5}">
                      <a16:colId xmlns:a16="http://schemas.microsoft.com/office/drawing/2014/main" val="931007098"/>
                    </a:ext>
                  </a:extLst>
                </a:gridCol>
                <a:gridCol w="2078731">
                  <a:extLst>
                    <a:ext uri="{9D8B030D-6E8A-4147-A177-3AD203B41FA5}">
                      <a16:colId xmlns:a16="http://schemas.microsoft.com/office/drawing/2014/main" val="2837033902"/>
                    </a:ext>
                  </a:extLst>
                </a:gridCol>
                <a:gridCol w="163251">
                  <a:extLst>
                    <a:ext uri="{9D8B030D-6E8A-4147-A177-3AD203B41FA5}">
                      <a16:colId xmlns:a16="http://schemas.microsoft.com/office/drawing/2014/main" val="474936344"/>
                    </a:ext>
                  </a:extLst>
                </a:gridCol>
                <a:gridCol w="2078731">
                  <a:extLst>
                    <a:ext uri="{9D8B030D-6E8A-4147-A177-3AD203B41FA5}">
                      <a16:colId xmlns:a16="http://schemas.microsoft.com/office/drawing/2014/main" val="1319659802"/>
                    </a:ext>
                  </a:extLst>
                </a:gridCol>
                <a:gridCol w="163251">
                  <a:extLst>
                    <a:ext uri="{9D8B030D-6E8A-4147-A177-3AD203B41FA5}">
                      <a16:colId xmlns:a16="http://schemas.microsoft.com/office/drawing/2014/main" val="1116598289"/>
                    </a:ext>
                  </a:extLst>
                </a:gridCol>
                <a:gridCol w="2078731">
                  <a:extLst>
                    <a:ext uri="{9D8B030D-6E8A-4147-A177-3AD203B41FA5}">
                      <a16:colId xmlns:a16="http://schemas.microsoft.com/office/drawing/2014/main" val="3989866971"/>
                    </a:ext>
                  </a:extLst>
                </a:gridCol>
                <a:gridCol w="163251">
                  <a:extLst>
                    <a:ext uri="{9D8B030D-6E8A-4147-A177-3AD203B41FA5}">
                      <a16:colId xmlns:a16="http://schemas.microsoft.com/office/drawing/2014/main" val="3630801060"/>
                    </a:ext>
                  </a:extLst>
                </a:gridCol>
                <a:gridCol w="2078731">
                  <a:extLst>
                    <a:ext uri="{9D8B030D-6E8A-4147-A177-3AD203B41FA5}">
                      <a16:colId xmlns:a16="http://schemas.microsoft.com/office/drawing/2014/main" val="690136525"/>
                    </a:ext>
                  </a:extLst>
                </a:gridCol>
              </a:tblGrid>
              <a:tr h="357282">
                <a:tc>
                  <a:txBody>
                    <a:bodyPr/>
                    <a:lstStyle/>
                    <a:p>
                      <a:pPr algn="l" fontAlgn="b"/>
                      <a:r>
                        <a:rPr lang="en-US" sz="900" u="none" strike="noStrike">
                          <a:effectLst/>
                          <a:latin typeface="Century Gothic" panose="020B0502020202020204" pitchFamily="34" charset="0"/>
                        </a:rPr>
                        <a:t> </a:t>
                      </a:r>
                      <a:endParaRPr lang="en-US" sz="900" b="1" i="0" u="none" strike="noStrike">
                        <a:solidFill>
                          <a:srgbClr val="000000"/>
                        </a:solidFill>
                        <a:effectLst/>
                        <a:latin typeface="Century Gothic" panose="020B0502020202020204" pitchFamily="34" charset="0"/>
                      </a:endParaRPr>
                    </a:p>
                  </a:txBody>
                  <a:tcPr marL="0" marR="0" marT="0" marB="0" anchor="b">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900" b="1" i="0" u="none" strike="noStrike">
                        <a:solidFill>
                          <a:srgbClr val="000000"/>
                        </a:solidFill>
                        <a:effectLst/>
                        <a:latin typeface="Century Gothic" panose="020B0502020202020204" pitchFamily="34" charset="0"/>
                      </a:endParaRPr>
                    </a:p>
                  </a:txBody>
                  <a:tcPr marL="0" marR="0" marT="0" marB="0" anchor="b">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600" u="none" strike="noStrike" dirty="0">
                          <a:solidFill>
                            <a:schemeClr val="bg1"/>
                          </a:solidFill>
                          <a:effectLst/>
                          <a:latin typeface="Century Gothic" panose="020B0502020202020204" pitchFamily="34" charset="0"/>
                        </a:rPr>
                        <a:t>Release 1</a:t>
                      </a:r>
                      <a:endParaRPr lang="en-US" sz="1600" b="0" i="0" u="none" strike="noStrike" dirty="0">
                        <a:solidFill>
                          <a:schemeClr val="bg1"/>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5000"/>
                      </a:schemeClr>
                    </a:solidFill>
                  </a:tcPr>
                </a:tc>
                <a:tc>
                  <a:txBody>
                    <a:bodyPr/>
                    <a:lstStyle/>
                    <a:p>
                      <a:pPr algn="ctr" fontAlgn="b"/>
                      <a:endParaRPr lang="en-US" sz="900" b="1" i="0" u="none" strike="noStrike">
                        <a:solidFill>
                          <a:schemeClr val="bg1"/>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600" u="none" strike="noStrike" dirty="0">
                          <a:solidFill>
                            <a:schemeClr val="bg1"/>
                          </a:solidFill>
                          <a:effectLst/>
                          <a:latin typeface="Century Gothic" panose="020B0502020202020204" pitchFamily="34" charset="0"/>
                        </a:rPr>
                        <a:t>Release 2</a:t>
                      </a:r>
                      <a:endParaRPr lang="en-US" sz="1600" b="0" i="0" u="none" strike="noStrike" dirty="0">
                        <a:solidFill>
                          <a:schemeClr val="bg1"/>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5000"/>
                      </a:schemeClr>
                    </a:solidFill>
                  </a:tcPr>
                </a:tc>
                <a:tc>
                  <a:txBody>
                    <a:bodyPr/>
                    <a:lstStyle/>
                    <a:p>
                      <a:pPr algn="ctr" fontAlgn="b"/>
                      <a:endParaRPr lang="en-US" sz="900" b="1" i="0" u="none" strike="noStrike">
                        <a:solidFill>
                          <a:schemeClr val="bg1"/>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600" u="none" strike="noStrike" dirty="0">
                          <a:solidFill>
                            <a:schemeClr val="bg1"/>
                          </a:solidFill>
                          <a:effectLst/>
                          <a:latin typeface="Century Gothic" panose="020B0502020202020204" pitchFamily="34" charset="0"/>
                        </a:rPr>
                        <a:t>Release 3</a:t>
                      </a:r>
                      <a:endParaRPr lang="en-US" sz="1600" b="0" i="0" u="none" strike="noStrike" dirty="0">
                        <a:solidFill>
                          <a:schemeClr val="bg1"/>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5000"/>
                      </a:schemeClr>
                    </a:solidFill>
                  </a:tcPr>
                </a:tc>
                <a:tc>
                  <a:txBody>
                    <a:bodyPr/>
                    <a:lstStyle/>
                    <a:p>
                      <a:pPr algn="ctr" fontAlgn="b"/>
                      <a:endParaRPr lang="en-US" sz="900" b="1" i="0" u="none" strike="noStrike">
                        <a:solidFill>
                          <a:schemeClr val="bg1"/>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600" u="none" strike="noStrike" dirty="0">
                          <a:solidFill>
                            <a:schemeClr val="bg1"/>
                          </a:solidFill>
                          <a:effectLst/>
                          <a:latin typeface="Century Gothic" panose="020B0502020202020204" pitchFamily="34" charset="0"/>
                        </a:rPr>
                        <a:t>Release 4</a:t>
                      </a:r>
                      <a:endParaRPr lang="en-US" sz="1600" b="0" i="0" u="none" strike="noStrike" dirty="0">
                        <a:solidFill>
                          <a:schemeClr val="bg1"/>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5000"/>
                      </a:schemeClr>
                    </a:solidFill>
                  </a:tcPr>
                </a:tc>
                <a:extLst>
                  <a:ext uri="{0D108BD9-81ED-4DB2-BD59-A6C34878D82A}">
                    <a16:rowId xmlns:a16="http://schemas.microsoft.com/office/drawing/2014/main" val="1393497778"/>
                  </a:ext>
                </a:extLst>
              </a:tr>
              <a:tr h="1190940">
                <a:tc>
                  <a:txBody>
                    <a:bodyPr/>
                    <a:lstStyle/>
                    <a:p>
                      <a:pPr algn="l" fontAlgn="ctr"/>
                      <a:r>
                        <a:rPr lang="en-US" sz="1800" u="none" strike="noStrike" dirty="0">
                          <a:solidFill>
                            <a:schemeClr val="bg1"/>
                          </a:solidFill>
                          <a:effectLst/>
                          <a:latin typeface="Century Gothic" panose="020B0502020202020204" pitchFamily="34" charset="0"/>
                        </a:rPr>
                        <a:t>Category 1</a:t>
                      </a:r>
                      <a:endParaRPr lang="en-US" sz="1800" b="0" i="0" u="none" strike="noStrike" dirty="0">
                        <a:solidFill>
                          <a:schemeClr val="bg1"/>
                        </a:solidFill>
                        <a:effectLst/>
                        <a:latin typeface="Century Gothic" panose="020B0502020202020204" pitchFamily="34" charset="0"/>
                      </a:endParaRPr>
                    </a:p>
                  </a:txBody>
                  <a:tcPr marL="18288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6D8D24"/>
                    </a:solidFill>
                  </a:tcPr>
                </a:tc>
                <a:tc>
                  <a:txBody>
                    <a:bodyPr/>
                    <a:lstStyle/>
                    <a:p>
                      <a:pPr algn="l" fontAlgn="b"/>
                      <a:r>
                        <a:rPr lang="en-US" sz="600" u="none" strike="noStrike">
                          <a:effectLst/>
                          <a:latin typeface="Century Gothic" panose="020B0502020202020204" pitchFamily="34" charset="0"/>
                        </a:rPr>
                        <a:t> </a:t>
                      </a:r>
                      <a:endParaRPr lang="en-US" sz="600" b="0" i="0" u="none" strike="noStrike">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b"/>
                      <a:r>
                        <a:rPr lang="en-US" sz="600" u="none" strike="noStrike" dirty="0">
                          <a:effectLst/>
                          <a:latin typeface="Century Gothic" panose="020B0502020202020204" pitchFamily="34" charset="0"/>
                        </a:rPr>
                        <a:t> </a:t>
                      </a:r>
                      <a:endParaRPr lang="en-US" sz="600" b="0" i="0" u="none" strike="noStrike" dirty="0">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r>
                        <a:rPr lang="en-US" sz="600" u="none" strike="noStrike">
                          <a:effectLst/>
                          <a:latin typeface="Century Gothic" panose="020B0502020202020204" pitchFamily="34" charset="0"/>
                        </a:rPr>
                        <a:t> </a:t>
                      </a:r>
                      <a:endParaRPr lang="en-US" sz="600" b="0" i="0" u="none" strike="noStrike">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b"/>
                      <a:r>
                        <a:rPr lang="en-US" sz="600" u="none" strike="noStrike">
                          <a:effectLst/>
                          <a:latin typeface="Century Gothic" panose="020B0502020202020204" pitchFamily="34" charset="0"/>
                        </a:rPr>
                        <a:t> </a:t>
                      </a:r>
                      <a:endParaRPr lang="en-US" sz="600" b="0" i="0" u="none" strike="noStrike">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4244362295"/>
                  </a:ext>
                </a:extLst>
              </a:tr>
              <a:tr h="1190940">
                <a:tc>
                  <a:txBody>
                    <a:bodyPr/>
                    <a:lstStyle/>
                    <a:p>
                      <a:pPr algn="l" fontAlgn="ctr"/>
                      <a:r>
                        <a:rPr lang="en-US" sz="1800" u="none" strike="noStrike" dirty="0">
                          <a:solidFill>
                            <a:schemeClr val="bg1"/>
                          </a:solidFill>
                          <a:effectLst/>
                          <a:latin typeface="Century Gothic" panose="020B0502020202020204" pitchFamily="34" charset="0"/>
                        </a:rPr>
                        <a:t>Category 2</a:t>
                      </a:r>
                      <a:endParaRPr lang="en-US" sz="1800" b="0" i="0" u="none" strike="noStrike" dirty="0">
                        <a:solidFill>
                          <a:schemeClr val="bg1"/>
                        </a:solidFill>
                        <a:effectLst/>
                        <a:latin typeface="Century Gothic" panose="020B0502020202020204" pitchFamily="34" charset="0"/>
                      </a:endParaRPr>
                    </a:p>
                  </a:txBody>
                  <a:tcPr marL="18288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241F"/>
                    </a:solidFill>
                  </a:tcPr>
                </a:tc>
                <a:tc>
                  <a:txBody>
                    <a:bodyPr/>
                    <a:lstStyle/>
                    <a:p>
                      <a:pPr algn="l" fontAlgn="b"/>
                      <a:r>
                        <a:rPr lang="en-US" sz="600" u="none" strike="noStrike">
                          <a:effectLst/>
                          <a:latin typeface="Century Gothic" panose="020B0502020202020204" pitchFamily="34" charset="0"/>
                        </a:rPr>
                        <a:t> </a:t>
                      </a:r>
                      <a:endParaRPr lang="en-US" sz="600" b="0" i="0" u="none" strike="noStrike">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b"/>
                      <a:r>
                        <a:rPr lang="en-US" sz="600" u="none" strike="noStrike">
                          <a:effectLst/>
                          <a:latin typeface="Century Gothic" panose="020B0502020202020204" pitchFamily="34" charset="0"/>
                        </a:rPr>
                        <a:t> </a:t>
                      </a:r>
                      <a:endParaRPr lang="en-US" sz="600" b="0" i="0" u="none" strike="noStrike">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r>
                        <a:rPr lang="en-US" sz="600" u="none" strike="noStrike">
                          <a:effectLst/>
                          <a:latin typeface="Century Gothic" panose="020B0502020202020204" pitchFamily="34" charset="0"/>
                        </a:rPr>
                        <a:t> </a:t>
                      </a:r>
                      <a:endParaRPr lang="en-US" sz="600" b="0" i="0" u="none" strike="noStrike">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b"/>
                      <a:r>
                        <a:rPr lang="en-US" sz="600" u="none" strike="noStrike">
                          <a:effectLst/>
                          <a:latin typeface="Century Gothic" panose="020B0502020202020204" pitchFamily="34" charset="0"/>
                        </a:rPr>
                        <a:t> </a:t>
                      </a:r>
                      <a:endParaRPr lang="en-US" sz="600" b="0" i="0" u="none" strike="noStrike">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481296861"/>
                  </a:ext>
                </a:extLst>
              </a:tr>
              <a:tr h="1190940">
                <a:tc>
                  <a:txBody>
                    <a:bodyPr/>
                    <a:lstStyle/>
                    <a:p>
                      <a:pPr algn="l" fontAlgn="ctr"/>
                      <a:r>
                        <a:rPr lang="en-US" sz="1800" u="none" strike="noStrike" dirty="0">
                          <a:solidFill>
                            <a:schemeClr val="bg1"/>
                          </a:solidFill>
                          <a:effectLst/>
                          <a:latin typeface="Century Gothic" panose="020B0502020202020204" pitchFamily="34" charset="0"/>
                        </a:rPr>
                        <a:t>Category 3</a:t>
                      </a:r>
                      <a:endParaRPr lang="en-US" sz="1800" b="0" i="0" u="none" strike="noStrike" dirty="0">
                        <a:solidFill>
                          <a:schemeClr val="bg1"/>
                        </a:solidFill>
                        <a:effectLst/>
                        <a:latin typeface="Century Gothic" panose="020B0502020202020204" pitchFamily="34" charset="0"/>
                      </a:endParaRPr>
                    </a:p>
                  </a:txBody>
                  <a:tcPr marL="18288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78A3"/>
                    </a:solidFill>
                  </a:tcPr>
                </a:tc>
                <a:tc>
                  <a:txBody>
                    <a:bodyPr/>
                    <a:lstStyle/>
                    <a:p>
                      <a:pPr algn="l" fontAlgn="b"/>
                      <a:r>
                        <a:rPr lang="en-US" sz="600" u="none" strike="noStrike">
                          <a:effectLst/>
                          <a:latin typeface="Century Gothic" panose="020B0502020202020204" pitchFamily="34" charset="0"/>
                        </a:rPr>
                        <a:t> </a:t>
                      </a:r>
                      <a:endParaRPr lang="en-US" sz="600" b="0" i="0" u="none" strike="noStrike">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b"/>
                      <a:r>
                        <a:rPr lang="en-US" sz="600" u="none" strike="noStrike">
                          <a:effectLst/>
                          <a:latin typeface="Century Gothic" panose="020B0502020202020204" pitchFamily="34" charset="0"/>
                        </a:rPr>
                        <a:t> </a:t>
                      </a:r>
                      <a:endParaRPr lang="en-US" sz="600" b="0" i="0" u="none" strike="noStrike">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r>
                        <a:rPr lang="en-US" sz="600" u="none" strike="noStrike">
                          <a:effectLst/>
                          <a:latin typeface="Century Gothic" panose="020B0502020202020204" pitchFamily="34" charset="0"/>
                        </a:rPr>
                        <a:t> </a:t>
                      </a:r>
                      <a:endParaRPr lang="en-US" sz="600" b="0" i="0" u="none" strike="noStrike">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b"/>
                      <a:r>
                        <a:rPr lang="en-US" sz="600" u="none" strike="noStrike">
                          <a:effectLst/>
                          <a:latin typeface="Century Gothic" panose="020B0502020202020204" pitchFamily="34" charset="0"/>
                        </a:rPr>
                        <a:t> </a:t>
                      </a:r>
                      <a:endParaRPr lang="en-US" sz="600" b="0" i="0" u="none" strike="noStrike">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695410544"/>
                  </a:ext>
                </a:extLst>
              </a:tr>
              <a:tr h="1190940">
                <a:tc>
                  <a:txBody>
                    <a:bodyPr/>
                    <a:lstStyle/>
                    <a:p>
                      <a:pPr algn="l" fontAlgn="ctr"/>
                      <a:r>
                        <a:rPr lang="en-US" sz="1800" u="none" strike="noStrike" dirty="0">
                          <a:solidFill>
                            <a:schemeClr val="bg1"/>
                          </a:solidFill>
                          <a:effectLst/>
                          <a:latin typeface="Century Gothic" panose="020B0502020202020204" pitchFamily="34" charset="0"/>
                        </a:rPr>
                        <a:t>Category 4</a:t>
                      </a:r>
                      <a:endParaRPr lang="en-US" sz="1800" b="0" i="0" u="none" strike="noStrike" dirty="0">
                        <a:solidFill>
                          <a:schemeClr val="bg1"/>
                        </a:solidFill>
                        <a:effectLst/>
                        <a:latin typeface="Century Gothic" panose="020B0502020202020204" pitchFamily="34" charset="0"/>
                      </a:endParaRPr>
                    </a:p>
                  </a:txBody>
                  <a:tcPr marL="18288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F4FFF"/>
                    </a:solidFill>
                  </a:tcPr>
                </a:tc>
                <a:tc>
                  <a:txBody>
                    <a:bodyPr/>
                    <a:lstStyle/>
                    <a:p>
                      <a:pPr algn="l" fontAlgn="b"/>
                      <a:r>
                        <a:rPr lang="en-US" sz="600" u="none" strike="noStrike">
                          <a:effectLst/>
                          <a:latin typeface="Century Gothic" panose="020B0502020202020204" pitchFamily="34" charset="0"/>
                        </a:rPr>
                        <a:t> </a:t>
                      </a:r>
                      <a:endParaRPr lang="en-US" sz="600" b="0" i="0" u="none" strike="noStrike">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b"/>
                      <a:r>
                        <a:rPr lang="en-US" sz="600" u="none" strike="noStrike">
                          <a:effectLst/>
                          <a:latin typeface="Century Gothic" panose="020B0502020202020204" pitchFamily="34" charset="0"/>
                        </a:rPr>
                        <a:t> </a:t>
                      </a:r>
                      <a:endParaRPr lang="en-US" sz="600" b="0" i="0" u="none" strike="noStrike">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r>
                        <a:rPr lang="en-US" sz="600" u="none" strike="noStrike">
                          <a:effectLst/>
                          <a:latin typeface="Century Gothic" panose="020B0502020202020204" pitchFamily="34" charset="0"/>
                        </a:rPr>
                        <a:t> </a:t>
                      </a:r>
                      <a:endParaRPr lang="en-US" sz="600" b="0" i="0" u="none" strike="noStrike">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b"/>
                      <a:r>
                        <a:rPr lang="en-US" sz="600" u="none" strike="noStrike">
                          <a:effectLst/>
                          <a:latin typeface="Century Gothic" panose="020B0502020202020204" pitchFamily="34" charset="0"/>
                        </a:rPr>
                        <a:t> </a:t>
                      </a:r>
                      <a:endParaRPr lang="en-US" sz="600" b="0" i="0" u="none" strike="noStrike">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559500012"/>
                  </a:ext>
                </a:extLst>
              </a:tr>
              <a:tr h="1190940">
                <a:tc>
                  <a:txBody>
                    <a:bodyPr/>
                    <a:lstStyle/>
                    <a:p>
                      <a:pPr algn="l" fontAlgn="ctr"/>
                      <a:r>
                        <a:rPr lang="en-US" sz="1800" u="none" strike="noStrike" dirty="0">
                          <a:solidFill>
                            <a:schemeClr val="bg1"/>
                          </a:solidFill>
                          <a:effectLst/>
                          <a:latin typeface="Century Gothic" panose="020B0502020202020204" pitchFamily="34" charset="0"/>
                        </a:rPr>
                        <a:t>Category 5</a:t>
                      </a:r>
                      <a:endParaRPr lang="en-US" sz="1800" b="0" i="0" u="none" strike="noStrike" dirty="0">
                        <a:solidFill>
                          <a:schemeClr val="bg1"/>
                        </a:solidFill>
                        <a:effectLst/>
                        <a:latin typeface="Century Gothic" panose="020B0502020202020204" pitchFamily="34" charset="0"/>
                      </a:endParaRPr>
                    </a:p>
                  </a:txBody>
                  <a:tcPr marL="18288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6F3B9A"/>
                    </a:solidFill>
                  </a:tcPr>
                </a:tc>
                <a:tc>
                  <a:txBody>
                    <a:bodyPr/>
                    <a:lstStyle/>
                    <a:p>
                      <a:pPr algn="l" fontAlgn="b"/>
                      <a:r>
                        <a:rPr lang="en-US" sz="600" u="none" strike="noStrike">
                          <a:effectLst/>
                          <a:latin typeface="Century Gothic" panose="020B0502020202020204" pitchFamily="34" charset="0"/>
                        </a:rPr>
                        <a:t> </a:t>
                      </a:r>
                      <a:endParaRPr lang="en-US" sz="600" b="0" i="0" u="none" strike="noStrike">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b"/>
                      <a:r>
                        <a:rPr lang="en-US" sz="600" u="none" strike="noStrike">
                          <a:effectLst/>
                          <a:latin typeface="Century Gothic" panose="020B0502020202020204" pitchFamily="34" charset="0"/>
                        </a:rPr>
                        <a:t> </a:t>
                      </a:r>
                      <a:endParaRPr lang="en-US" sz="600" b="0" i="0" u="none" strike="noStrike">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r>
                        <a:rPr lang="en-US" sz="600" u="none" strike="noStrike">
                          <a:effectLst/>
                          <a:latin typeface="Century Gothic" panose="020B0502020202020204" pitchFamily="34" charset="0"/>
                        </a:rPr>
                        <a:t> </a:t>
                      </a:r>
                      <a:endParaRPr lang="en-US" sz="600" b="0" i="0" u="none" strike="noStrike">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b"/>
                      <a:r>
                        <a:rPr lang="en-US" sz="600" u="none" strike="noStrike">
                          <a:effectLst/>
                          <a:latin typeface="Century Gothic" panose="020B0502020202020204" pitchFamily="34" charset="0"/>
                        </a:rPr>
                        <a:t> </a:t>
                      </a:r>
                      <a:endParaRPr lang="en-US" sz="600" b="0" i="0" u="none" strike="noStrike">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829848011"/>
                  </a:ext>
                </a:extLst>
              </a:tr>
            </a:tbl>
          </a:graphicData>
        </a:graphic>
      </p:graphicFrame>
      <p:grpSp>
        <p:nvGrpSpPr>
          <p:cNvPr id="69" name="Group 68">
            <a:extLst>
              <a:ext uri="{FF2B5EF4-FFF2-40B4-BE49-F238E27FC236}">
                <a16:creationId xmlns:a16="http://schemas.microsoft.com/office/drawing/2014/main" id="{04F766C4-4F45-84F4-68E0-FFA1041B19B9}"/>
              </a:ext>
            </a:extLst>
          </p:cNvPr>
          <p:cNvGrpSpPr/>
          <p:nvPr/>
        </p:nvGrpSpPr>
        <p:grpSpPr>
          <a:xfrm>
            <a:off x="3129399" y="706992"/>
            <a:ext cx="8549640" cy="5760720"/>
            <a:chOff x="3498850" y="1074738"/>
            <a:chExt cx="7467600" cy="6156325"/>
          </a:xfrm>
        </p:grpSpPr>
        <p:sp>
          <p:nvSpPr>
            <p:cNvPr id="3" name="Rounded Rectangle 2">
              <a:extLst>
                <a:ext uri="{FF2B5EF4-FFF2-40B4-BE49-F238E27FC236}">
                  <a16:creationId xmlns:a16="http://schemas.microsoft.com/office/drawing/2014/main" id="{3D63E065-BE29-F05C-5E1B-861481F0AC4F}"/>
                </a:ext>
              </a:extLst>
            </p:cNvPr>
            <p:cNvSpPr/>
            <p:nvPr/>
          </p:nvSpPr>
          <p:spPr>
            <a:xfrm>
              <a:off x="3498850" y="1074738"/>
              <a:ext cx="1600200" cy="1066800"/>
            </a:xfrm>
            <a:prstGeom prst="roundRect">
              <a:avLst>
                <a:gd name="adj" fmla="val 5953"/>
              </a:avLst>
            </a:prstGeom>
            <a:solidFill>
              <a:srgbClr val="D3E76C"/>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4" name="Rounded Rectangle 3">
              <a:extLst>
                <a:ext uri="{FF2B5EF4-FFF2-40B4-BE49-F238E27FC236}">
                  <a16:creationId xmlns:a16="http://schemas.microsoft.com/office/drawing/2014/main" id="{75B57C46-7018-64AC-4722-5F0A68263FC4}"/>
                </a:ext>
              </a:extLst>
            </p:cNvPr>
            <p:cNvSpPr/>
            <p:nvPr/>
          </p:nvSpPr>
          <p:spPr>
            <a:xfrm>
              <a:off x="3498850" y="2347913"/>
              <a:ext cx="1600200" cy="1066800"/>
            </a:xfrm>
            <a:prstGeom prst="roundRect">
              <a:avLst>
                <a:gd name="adj" fmla="val 5953"/>
              </a:avLst>
            </a:prstGeom>
            <a:solidFill>
              <a:srgbClr val="FF9284"/>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5" name="Rounded Rectangle 4">
              <a:extLst>
                <a:ext uri="{FF2B5EF4-FFF2-40B4-BE49-F238E27FC236}">
                  <a16:creationId xmlns:a16="http://schemas.microsoft.com/office/drawing/2014/main" id="{A221F9C2-ED5C-D36F-18A2-88054EAFB14A}"/>
                </a:ext>
              </a:extLst>
            </p:cNvPr>
            <p:cNvSpPr/>
            <p:nvPr/>
          </p:nvSpPr>
          <p:spPr>
            <a:xfrm>
              <a:off x="3498850" y="3619500"/>
              <a:ext cx="1600200" cy="1066800"/>
            </a:xfrm>
            <a:prstGeom prst="roundRect">
              <a:avLst>
                <a:gd name="adj" fmla="val 5953"/>
              </a:avLst>
            </a:prstGeom>
            <a:solidFill>
              <a:srgbClr val="FFDBF0"/>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6" name="Rounded Rectangle 5">
              <a:extLst>
                <a:ext uri="{FF2B5EF4-FFF2-40B4-BE49-F238E27FC236}">
                  <a16:creationId xmlns:a16="http://schemas.microsoft.com/office/drawing/2014/main" id="{97B700FC-6CB1-8180-8DFA-208192698506}"/>
                </a:ext>
              </a:extLst>
            </p:cNvPr>
            <p:cNvSpPr/>
            <p:nvPr/>
          </p:nvSpPr>
          <p:spPr>
            <a:xfrm>
              <a:off x="3498850" y="4892675"/>
              <a:ext cx="1600200" cy="1066800"/>
            </a:xfrm>
            <a:prstGeom prst="roundRect">
              <a:avLst>
                <a:gd name="adj" fmla="val 5953"/>
              </a:avLst>
            </a:prstGeom>
            <a:solidFill>
              <a:srgbClr val="AEDEFF"/>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7" name="Rounded Rectangle 6">
              <a:extLst>
                <a:ext uri="{FF2B5EF4-FFF2-40B4-BE49-F238E27FC236}">
                  <a16:creationId xmlns:a16="http://schemas.microsoft.com/office/drawing/2014/main" id="{899008DD-B6B0-FBCE-72A6-17E10425F2B9}"/>
                </a:ext>
              </a:extLst>
            </p:cNvPr>
            <p:cNvSpPr/>
            <p:nvPr/>
          </p:nvSpPr>
          <p:spPr>
            <a:xfrm>
              <a:off x="3498850" y="6164263"/>
              <a:ext cx="1600200" cy="1066800"/>
            </a:xfrm>
            <a:prstGeom prst="roundRect">
              <a:avLst>
                <a:gd name="adj" fmla="val 5953"/>
              </a:avLst>
            </a:prstGeom>
            <a:solidFill>
              <a:srgbClr val="F2C2FB"/>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8" name="Rounded Rectangle 7">
              <a:extLst>
                <a:ext uri="{FF2B5EF4-FFF2-40B4-BE49-F238E27FC236}">
                  <a16:creationId xmlns:a16="http://schemas.microsoft.com/office/drawing/2014/main" id="{C2DD221E-749B-B922-FB5E-5BF4B534D1A5}"/>
                </a:ext>
              </a:extLst>
            </p:cNvPr>
            <p:cNvSpPr/>
            <p:nvPr/>
          </p:nvSpPr>
          <p:spPr>
            <a:xfrm>
              <a:off x="5454650" y="1074738"/>
              <a:ext cx="1600200" cy="1066800"/>
            </a:xfrm>
            <a:prstGeom prst="roundRect">
              <a:avLst>
                <a:gd name="adj" fmla="val 5953"/>
              </a:avLst>
            </a:prstGeom>
            <a:solidFill>
              <a:srgbClr val="D3E76C"/>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10" name="Rounded Rectangle 9">
              <a:extLst>
                <a:ext uri="{FF2B5EF4-FFF2-40B4-BE49-F238E27FC236}">
                  <a16:creationId xmlns:a16="http://schemas.microsoft.com/office/drawing/2014/main" id="{F4BF7F20-86F6-364C-A212-BCAAD5432DDD}"/>
                </a:ext>
              </a:extLst>
            </p:cNvPr>
            <p:cNvSpPr/>
            <p:nvPr/>
          </p:nvSpPr>
          <p:spPr>
            <a:xfrm>
              <a:off x="5454650" y="2347913"/>
              <a:ext cx="1600200" cy="1066800"/>
            </a:xfrm>
            <a:prstGeom prst="roundRect">
              <a:avLst>
                <a:gd name="adj" fmla="val 5953"/>
              </a:avLst>
            </a:prstGeom>
            <a:solidFill>
              <a:srgbClr val="FF9284"/>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11" name="Rounded Rectangle 10">
              <a:extLst>
                <a:ext uri="{FF2B5EF4-FFF2-40B4-BE49-F238E27FC236}">
                  <a16:creationId xmlns:a16="http://schemas.microsoft.com/office/drawing/2014/main" id="{FB96AC1C-CA95-2804-9607-406557C75CC1}"/>
                </a:ext>
              </a:extLst>
            </p:cNvPr>
            <p:cNvSpPr/>
            <p:nvPr/>
          </p:nvSpPr>
          <p:spPr>
            <a:xfrm>
              <a:off x="5454650" y="3619500"/>
              <a:ext cx="1600200" cy="1066800"/>
            </a:xfrm>
            <a:prstGeom prst="roundRect">
              <a:avLst>
                <a:gd name="adj" fmla="val 5953"/>
              </a:avLst>
            </a:prstGeom>
            <a:solidFill>
              <a:srgbClr val="FFDBF0"/>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12" name="Rounded Rectangle 11">
              <a:extLst>
                <a:ext uri="{FF2B5EF4-FFF2-40B4-BE49-F238E27FC236}">
                  <a16:creationId xmlns:a16="http://schemas.microsoft.com/office/drawing/2014/main" id="{4592F18E-D384-C30F-CFFC-2F0CCDD1ACC6}"/>
                </a:ext>
              </a:extLst>
            </p:cNvPr>
            <p:cNvSpPr/>
            <p:nvPr/>
          </p:nvSpPr>
          <p:spPr>
            <a:xfrm>
              <a:off x="5454650" y="4892675"/>
              <a:ext cx="1600200" cy="1066800"/>
            </a:xfrm>
            <a:prstGeom prst="roundRect">
              <a:avLst>
                <a:gd name="adj" fmla="val 5953"/>
              </a:avLst>
            </a:prstGeom>
            <a:solidFill>
              <a:srgbClr val="AEDEFF"/>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13" name="Rounded Rectangle 12">
              <a:extLst>
                <a:ext uri="{FF2B5EF4-FFF2-40B4-BE49-F238E27FC236}">
                  <a16:creationId xmlns:a16="http://schemas.microsoft.com/office/drawing/2014/main" id="{A39509BB-4A4F-0191-3FB6-BBA6CE5A9F93}"/>
                </a:ext>
              </a:extLst>
            </p:cNvPr>
            <p:cNvSpPr/>
            <p:nvPr/>
          </p:nvSpPr>
          <p:spPr>
            <a:xfrm>
              <a:off x="5454650" y="6164263"/>
              <a:ext cx="1600200" cy="1066800"/>
            </a:xfrm>
            <a:prstGeom prst="roundRect">
              <a:avLst>
                <a:gd name="adj" fmla="val 5953"/>
              </a:avLst>
            </a:prstGeom>
            <a:solidFill>
              <a:srgbClr val="F2C2FB"/>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14" name="Rounded Rectangle 13">
              <a:extLst>
                <a:ext uri="{FF2B5EF4-FFF2-40B4-BE49-F238E27FC236}">
                  <a16:creationId xmlns:a16="http://schemas.microsoft.com/office/drawing/2014/main" id="{9DDD6B0D-39A4-E830-356A-AFF2025A6AE9}"/>
                </a:ext>
              </a:extLst>
            </p:cNvPr>
            <p:cNvSpPr/>
            <p:nvPr/>
          </p:nvSpPr>
          <p:spPr>
            <a:xfrm>
              <a:off x="7410450" y="1074738"/>
              <a:ext cx="1600200" cy="1066800"/>
            </a:xfrm>
            <a:prstGeom prst="roundRect">
              <a:avLst>
                <a:gd name="adj" fmla="val 5953"/>
              </a:avLst>
            </a:prstGeom>
            <a:solidFill>
              <a:srgbClr val="D3E76C"/>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15" name="Rounded Rectangle 14">
              <a:extLst>
                <a:ext uri="{FF2B5EF4-FFF2-40B4-BE49-F238E27FC236}">
                  <a16:creationId xmlns:a16="http://schemas.microsoft.com/office/drawing/2014/main" id="{3C395864-9B8A-1CC7-4741-2BE8E3B9DD8A}"/>
                </a:ext>
              </a:extLst>
            </p:cNvPr>
            <p:cNvSpPr/>
            <p:nvPr/>
          </p:nvSpPr>
          <p:spPr>
            <a:xfrm>
              <a:off x="7410450" y="2347913"/>
              <a:ext cx="1600200" cy="1066800"/>
            </a:xfrm>
            <a:prstGeom prst="roundRect">
              <a:avLst>
                <a:gd name="adj" fmla="val 5953"/>
              </a:avLst>
            </a:prstGeom>
            <a:solidFill>
              <a:srgbClr val="FF9284"/>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16" name="Rounded Rectangle 15">
              <a:extLst>
                <a:ext uri="{FF2B5EF4-FFF2-40B4-BE49-F238E27FC236}">
                  <a16:creationId xmlns:a16="http://schemas.microsoft.com/office/drawing/2014/main" id="{16915BD9-76BD-0504-E143-6AC4F81FF29A}"/>
                </a:ext>
              </a:extLst>
            </p:cNvPr>
            <p:cNvSpPr/>
            <p:nvPr/>
          </p:nvSpPr>
          <p:spPr>
            <a:xfrm>
              <a:off x="7410450" y="3619500"/>
              <a:ext cx="1600200" cy="1066800"/>
            </a:xfrm>
            <a:prstGeom prst="roundRect">
              <a:avLst>
                <a:gd name="adj" fmla="val 5953"/>
              </a:avLst>
            </a:prstGeom>
            <a:solidFill>
              <a:srgbClr val="FFDBF0"/>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25" name="Rounded Rectangle 24">
              <a:extLst>
                <a:ext uri="{FF2B5EF4-FFF2-40B4-BE49-F238E27FC236}">
                  <a16:creationId xmlns:a16="http://schemas.microsoft.com/office/drawing/2014/main" id="{58F897D7-C900-92E1-F620-51310A53AFD7}"/>
                </a:ext>
              </a:extLst>
            </p:cNvPr>
            <p:cNvSpPr/>
            <p:nvPr/>
          </p:nvSpPr>
          <p:spPr>
            <a:xfrm>
              <a:off x="7410450" y="4892675"/>
              <a:ext cx="1600200" cy="1066800"/>
            </a:xfrm>
            <a:prstGeom prst="roundRect">
              <a:avLst>
                <a:gd name="adj" fmla="val 5953"/>
              </a:avLst>
            </a:prstGeom>
            <a:solidFill>
              <a:srgbClr val="AEDEFF"/>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36" name="Rounded Rectangle 35">
              <a:extLst>
                <a:ext uri="{FF2B5EF4-FFF2-40B4-BE49-F238E27FC236}">
                  <a16:creationId xmlns:a16="http://schemas.microsoft.com/office/drawing/2014/main" id="{F08358D4-804C-C95A-D2C0-7E10516DEEB7}"/>
                </a:ext>
              </a:extLst>
            </p:cNvPr>
            <p:cNvSpPr/>
            <p:nvPr/>
          </p:nvSpPr>
          <p:spPr>
            <a:xfrm>
              <a:off x="7410450" y="6164263"/>
              <a:ext cx="1600200" cy="1066800"/>
            </a:xfrm>
            <a:prstGeom prst="roundRect">
              <a:avLst>
                <a:gd name="adj" fmla="val 5953"/>
              </a:avLst>
            </a:prstGeom>
            <a:solidFill>
              <a:srgbClr val="F2C2FB"/>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37" name="Rounded Rectangle 36">
              <a:extLst>
                <a:ext uri="{FF2B5EF4-FFF2-40B4-BE49-F238E27FC236}">
                  <a16:creationId xmlns:a16="http://schemas.microsoft.com/office/drawing/2014/main" id="{0D23FD21-89EB-719A-6E4A-C76F2F095BEF}"/>
                </a:ext>
              </a:extLst>
            </p:cNvPr>
            <p:cNvSpPr/>
            <p:nvPr/>
          </p:nvSpPr>
          <p:spPr>
            <a:xfrm>
              <a:off x="9366250" y="1074738"/>
              <a:ext cx="1600200" cy="1066800"/>
            </a:xfrm>
            <a:prstGeom prst="roundRect">
              <a:avLst>
                <a:gd name="adj" fmla="val 5953"/>
              </a:avLst>
            </a:prstGeom>
            <a:solidFill>
              <a:srgbClr val="D3E76C"/>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54" name="Rounded Rectangle 53">
              <a:extLst>
                <a:ext uri="{FF2B5EF4-FFF2-40B4-BE49-F238E27FC236}">
                  <a16:creationId xmlns:a16="http://schemas.microsoft.com/office/drawing/2014/main" id="{AF90CC7B-9405-0FC0-AF17-05A36FB283B3}"/>
                </a:ext>
              </a:extLst>
            </p:cNvPr>
            <p:cNvSpPr/>
            <p:nvPr/>
          </p:nvSpPr>
          <p:spPr>
            <a:xfrm>
              <a:off x="9366250" y="2347913"/>
              <a:ext cx="1600200" cy="1066800"/>
            </a:xfrm>
            <a:prstGeom prst="roundRect">
              <a:avLst>
                <a:gd name="adj" fmla="val 5953"/>
              </a:avLst>
            </a:prstGeom>
            <a:solidFill>
              <a:srgbClr val="FF9284"/>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59" name="Rounded Rectangle 58">
              <a:extLst>
                <a:ext uri="{FF2B5EF4-FFF2-40B4-BE49-F238E27FC236}">
                  <a16:creationId xmlns:a16="http://schemas.microsoft.com/office/drawing/2014/main" id="{6FD13BD2-C778-A378-FCA0-B11D826DFE45}"/>
                </a:ext>
              </a:extLst>
            </p:cNvPr>
            <p:cNvSpPr/>
            <p:nvPr/>
          </p:nvSpPr>
          <p:spPr>
            <a:xfrm>
              <a:off x="9366250" y="3619500"/>
              <a:ext cx="1600200" cy="1066800"/>
            </a:xfrm>
            <a:prstGeom prst="roundRect">
              <a:avLst>
                <a:gd name="adj" fmla="val 5953"/>
              </a:avLst>
            </a:prstGeom>
            <a:solidFill>
              <a:srgbClr val="FFDBF0"/>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61" name="Rounded Rectangle 60">
              <a:extLst>
                <a:ext uri="{FF2B5EF4-FFF2-40B4-BE49-F238E27FC236}">
                  <a16:creationId xmlns:a16="http://schemas.microsoft.com/office/drawing/2014/main" id="{8CF8C468-3A08-98DE-DBEF-167C38E20810}"/>
                </a:ext>
              </a:extLst>
            </p:cNvPr>
            <p:cNvSpPr/>
            <p:nvPr/>
          </p:nvSpPr>
          <p:spPr>
            <a:xfrm>
              <a:off x="9366250" y="4892675"/>
              <a:ext cx="1600200" cy="1066800"/>
            </a:xfrm>
            <a:prstGeom prst="roundRect">
              <a:avLst>
                <a:gd name="adj" fmla="val 5953"/>
              </a:avLst>
            </a:prstGeom>
            <a:solidFill>
              <a:srgbClr val="AEDEFF"/>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68" name="Rounded Rectangle 67">
              <a:extLst>
                <a:ext uri="{FF2B5EF4-FFF2-40B4-BE49-F238E27FC236}">
                  <a16:creationId xmlns:a16="http://schemas.microsoft.com/office/drawing/2014/main" id="{88ADFDE2-5A8B-FED9-40B4-900C1F659731}"/>
                </a:ext>
              </a:extLst>
            </p:cNvPr>
            <p:cNvSpPr/>
            <p:nvPr/>
          </p:nvSpPr>
          <p:spPr>
            <a:xfrm>
              <a:off x="9366250" y="6164263"/>
              <a:ext cx="1600200" cy="1066800"/>
            </a:xfrm>
            <a:prstGeom prst="roundRect">
              <a:avLst>
                <a:gd name="adj" fmla="val 5953"/>
              </a:avLst>
            </a:prstGeom>
            <a:solidFill>
              <a:srgbClr val="F2C2FB"/>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grpSp>
    </p:spTree>
    <p:extLst>
      <p:ext uri="{BB962C8B-B14F-4D97-AF65-F5344CB8AC3E}">
        <p14:creationId xmlns:p14="http://schemas.microsoft.com/office/powerpoint/2010/main" val="198741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C46438-2D6E-9A96-7D54-D0E8AE477D4B}"/>
            </a:ext>
          </a:extLst>
        </p:cNvPr>
        <p:cNvGrpSpPr/>
        <p:nvPr/>
      </p:nvGrpSpPr>
      <p:grpSpPr>
        <a:xfrm>
          <a:off x="0" y="0"/>
          <a:ext cx="0" cy="0"/>
          <a:chOff x="0" y="0"/>
          <a:chExt cx="0" cy="0"/>
        </a:xfrm>
      </p:grpSpPr>
      <p:pic>
        <p:nvPicPr>
          <p:cNvPr id="27" name="Picture 26" descr="Simple background graphic">
            <a:extLst>
              <a:ext uri="{FF2B5EF4-FFF2-40B4-BE49-F238E27FC236}">
                <a16:creationId xmlns:a16="http://schemas.microsoft.com/office/drawing/2014/main" id="{864260C4-60A4-D3DC-C90E-0EC8D7BA2221}"/>
              </a:ext>
            </a:extLst>
          </p:cNvPr>
          <p:cNvPicPr>
            <a:picLocks noChangeAspect="1"/>
          </p:cNvPicPr>
          <p:nvPr/>
        </p:nvPicPr>
        <p:blipFill>
          <a:blip r:embed="rId3" cstate="screen">
            <a:duotone>
              <a:schemeClr val="accent6">
                <a:shade val="45000"/>
                <a:satMod val="135000"/>
              </a:schemeClr>
              <a:prstClr val="white"/>
            </a:duotone>
            <a:extLst>
              <a:ext uri="{BEBA8EAE-BF5A-486C-A8C5-ECC9F3942E4B}">
                <a14:imgProps xmlns:a14="http://schemas.microsoft.com/office/drawing/2010/main">
                  <a14:imgLayer r:embed="rId4">
                    <a14:imgEffect>
                      <a14:colorTemperature colorTemp="9284"/>
                    </a14:imgEffect>
                    <a14:imgEffect>
                      <a14:saturation sat="186000"/>
                    </a14:imgEffect>
                  </a14:imgLayer>
                </a14:imgProps>
              </a:ext>
              <a:ext uri="{28A0092B-C50C-407E-A947-70E740481C1C}">
                <a14:useLocalDpi xmlns:a14="http://schemas.microsoft.com/office/drawing/2010/main"/>
              </a:ext>
            </a:extLst>
          </a:blip>
          <a:stretch>
            <a:fillRect/>
          </a:stretch>
        </p:blipFill>
        <p:spPr>
          <a:xfrm>
            <a:off x="0" y="-11576"/>
            <a:ext cx="12192000" cy="6869576"/>
          </a:xfrm>
          <a:prstGeom prst="rect">
            <a:avLst/>
          </a:prstGeom>
        </p:spPr>
      </p:pic>
      <p:sp>
        <p:nvSpPr>
          <p:cNvPr id="28" name="Rectangle 27">
            <a:extLst>
              <a:ext uri="{FF2B5EF4-FFF2-40B4-BE49-F238E27FC236}">
                <a16:creationId xmlns:a16="http://schemas.microsoft.com/office/drawing/2014/main" id="{52EA1623-7484-E531-3E16-907A4EB79722}"/>
              </a:ext>
            </a:extLst>
          </p:cNvPr>
          <p:cNvSpPr/>
          <p:nvPr/>
        </p:nvSpPr>
        <p:spPr>
          <a:xfrm>
            <a:off x="0" y="-11576"/>
            <a:ext cx="9480162" cy="6869576"/>
          </a:xfrm>
          <a:prstGeom prst="rect">
            <a:avLst/>
          </a:prstGeom>
          <a:gradFill>
            <a:gsLst>
              <a:gs pos="35000">
                <a:srgbClr val="EFF9D2">
                  <a:alpha val="89000"/>
                </a:srgbClr>
              </a:gs>
              <a:gs pos="94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29D4B87A-6726-D88B-5149-A948F1EE9B44}"/>
              </a:ext>
            </a:extLst>
          </p:cNvPr>
          <p:cNvGraphicFramePr>
            <a:graphicFrameLocks noGrp="1"/>
          </p:cNvGraphicFramePr>
          <p:nvPr>
            <p:extLst>
              <p:ext uri="{D42A27DB-BD31-4B8C-83A1-F6EECF244321}">
                <p14:modId xmlns:p14="http://schemas.microsoft.com/office/powerpoint/2010/main" val="875573450"/>
              </p:ext>
            </p:extLst>
          </p:nvPr>
        </p:nvGraphicFramePr>
        <p:xfrm>
          <a:off x="182880" y="273009"/>
          <a:ext cx="11861076" cy="6311982"/>
        </p:xfrm>
        <a:graphic>
          <a:graphicData uri="http://schemas.openxmlformats.org/drawingml/2006/table">
            <a:tbl>
              <a:tblPr>
                <a:tableStyleId>{5C22544A-7EE6-4342-B048-85BDC9FD1C3A}</a:tableStyleId>
              </a:tblPr>
              <a:tblGrid>
                <a:gridCol w="1753752">
                  <a:extLst>
                    <a:ext uri="{9D8B030D-6E8A-4147-A177-3AD203B41FA5}">
                      <a16:colId xmlns:a16="http://schemas.microsoft.com/office/drawing/2014/main" val="4194255025"/>
                    </a:ext>
                  </a:extLst>
                </a:gridCol>
                <a:gridCol w="1684554">
                  <a:extLst>
                    <a:ext uri="{9D8B030D-6E8A-4147-A177-3AD203B41FA5}">
                      <a16:colId xmlns:a16="http://schemas.microsoft.com/office/drawing/2014/main" val="2837033902"/>
                    </a:ext>
                  </a:extLst>
                </a:gridCol>
                <a:gridCol w="1684554">
                  <a:extLst>
                    <a:ext uri="{9D8B030D-6E8A-4147-A177-3AD203B41FA5}">
                      <a16:colId xmlns:a16="http://schemas.microsoft.com/office/drawing/2014/main" val="1319659802"/>
                    </a:ext>
                  </a:extLst>
                </a:gridCol>
                <a:gridCol w="1684554">
                  <a:extLst>
                    <a:ext uri="{9D8B030D-6E8A-4147-A177-3AD203B41FA5}">
                      <a16:colId xmlns:a16="http://schemas.microsoft.com/office/drawing/2014/main" val="3989866971"/>
                    </a:ext>
                  </a:extLst>
                </a:gridCol>
                <a:gridCol w="1684554">
                  <a:extLst>
                    <a:ext uri="{9D8B030D-6E8A-4147-A177-3AD203B41FA5}">
                      <a16:colId xmlns:a16="http://schemas.microsoft.com/office/drawing/2014/main" val="690136525"/>
                    </a:ext>
                  </a:extLst>
                </a:gridCol>
                <a:gridCol w="1684554">
                  <a:extLst>
                    <a:ext uri="{9D8B030D-6E8A-4147-A177-3AD203B41FA5}">
                      <a16:colId xmlns:a16="http://schemas.microsoft.com/office/drawing/2014/main" val="338296015"/>
                    </a:ext>
                  </a:extLst>
                </a:gridCol>
                <a:gridCol w="1684554">
                  <a:extLst>
                    <a:ext uri="{9D8B030D-6E8A-4147-A177-3AD203B41FA5}">
                      <a16:colId xmlns:a16="http://schemas.microsoft.com/office/drawing/2014/main" val="343395756"/>
                    </a:ext>
                  </a:extLst>
                </a:gridCol>
              </a:tblGrid>
              <a:tr h="357282">
                <a:tc>
                  <a:txBody>
                    <a:bodyPr/>
                    <a:lstStyle/>
                    <a:p>
                      <a:pPr algn="l" fontAlgn="b"/>
                      <a:r>
                        <a:rPr lang="en-US" sz="900" u="none" strike="noStrike">
                          <a:effectLst/>
                          <a:latin typeface="Century Gothic" panose="020B0502020202020204" pitchFamily="34" charset="0"/>
                        </a:rPr>
                        <a:t> </a:t>
                      </a:r>
                      <a:endParaRPr lang="en-US" sz="900" b="1" i="0" u="none" strike="noStrike">
                        <a:solidFill>
                          <a:srgbClr val="000000"/>
                        </a:solidFill>
                        <a:effectLst/>
                        <a:latin typeface="Century Gothic" panose="020B0502020202020204" pitchFamily="34" charset="0"/>
                      </a:endParaRPr>
                    </a:p>
                  </a:txBody>
                  <a:tcPr marL="0" marR="0" marT="0" marB="0" anchor="b">
                    <a:lnL w="12700" cmpd="sng">
                      <a:noFill/>
                    </a:lnL>
                    <a:lnR w="12700" cap="flat" cmpd="sng" algn="ctr">
                      <a:solidFill>
                        <a:schemeClr val="bg1">
                          <a:lumMod val="75000"/>
                        </a:schemeClr>
                      </a:solid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u="none" strike="noStrike" dirty="0">
                          <a:solidFill>
                            <a:schemeClr val="bg1"/>
                          </a:solidFill>
                          <a:effectLst/>
                          <a:latin typeface="Century Gothic" panose="020B0502020202020204" pitchFamily="34" charset="0"/>
                        </a:rPr>
                        <a:t>Release 1</a:t>
                      </a:r>
                      <a:endParaRPr lang="en-US" sz="1600" b="0" i="0" u="none" strike="noStrike" dirty="0">
                        <a:solidFill>
                          <a:schemeClr val="bg1"/>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5000"/>
                      </a:schemeClr>
                    </a:solidFill>
                  </a:tcPr>
                </a:tc>
                <a:tc>
                  <a:txBody>
                    <a:bodyPr/>
                    <a:lstStyle/>
                    <a:p>
                      <a:pPr algn="ctr" fontAlgn="ctr"/>
                      <a:r>
                        <a:rPr lang="en-US" sz="1600" u="none" strike="noStrike" dirty="0">
                          <a:solidFill>
                            <a:schemeClr val="bg1"/>
                          </a:solidFill>
                          <a:effectLst/>
                          <a:latin typeface="Century Gothic" panose="020B0502020202020204" pitchFamily="34" charset="0"/>
                        </a:rPr>
                        <a:t>Release 2</a:t>
                      </a:r>
                      <a:endParaRPr lang="en-US" sz="1600" b="0" i="0" u="none" strike="noStrike" dirty="0">
                        <a:solidFill>
                          <a:schemeClr val="bg1"/>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5000"/>
                      </a:schemeClr>
                    </a:solidFill>
                  </a:tcPr>
                </a:tc>
                <a:tc>
                  <a:txBody>
                    <a:bodyPr/>
                    <a:lstStyle/>
                    <a:p>
                      <a:pPr algn="ctr" fontAlgn="ctr"/>
                      <a:r>
                        <a:rPr lang="en-US" sz="1600" u="none" strike="noStrike" dirty="0">
                          <a:solidFill>
                            <a:schemeClr val="bg1"/>
                          </a:solidFill>
                          <a:effectLst/>
                          <a:latin typeface="Century Gothic" panose="020B0502020202020204" pitchFamily="34" charset="0"/>
                        </a:rPr>
                        <a:t>Release 3</a:t>
                      </a:r>
                      <a:endParaRPr lang="en-US" sz="1600" b="0" i="0" u="none" strike="noStrike" dirty="0">
                        <a:solidFill>
                          <a:schemeClr val="bg1"/>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5000"/>
                      </a:schemeClr>
                    </a:solidFill>
                  </a:tcPr>
                </a:tc>
                <a:tc>
                  <a:txBody>
                    <a:bodyPr/>
                    <a:lstStyle/>
                    <a:p>
                      <a:pPr algn="ctr" fontAlgn="ctr"/>
                      <a:r>
                        <a:rPr lang="en-US" sz="1600" u="none" strike="noStrike" dirty="0">
                          <a:solidFill>
                            <a:schemeClr val="bg1"/>
                          </a:solidFill>
                          <a:effectLst/>
                          <a:latin typeface="Century Gothic" panose="020B0502020202020204" pitchFamily="34" charset="0"/>
                        </a:rPr>
                        <a:t>Release 4</a:t>
                      </a:r>
                      <a:endParaRPr lang="en-US" sz="1600" b="0" i="0" u="none" strike="noStrike" dirty="0">
                        <a:solidFill>
                          <a:schemeClr val="bg1"/>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u="none" strike="noStrike" dirty="0">
                          <a:solidFill>
                            <a:schemeClr val="bg1"/>
                          </a:solidFill>
                          <a:effectLst/>
                          <a:latin typeface="Century Gothic" panose="020B0502020202020204" pitchFamily="34" charset="0"/>
                        </a:rPr>
                        <a:t>Release 5</a:t>
                      </a:r>
                      <a:endParaRPr lang="en-US" sz="1600" b="0" i="0" u="none" strike="noStrike" dirty="0">
                        <a:solidFill>
                          <a:schemeClr val="bg1"/>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u="none" strike="noStrike" dirty="0">
                          <a:solidFill>
                            <a:schemeClr val="bg1"/>
                          </a:solidFill>
                          <a:effectLst/>
                          <a:latin typeface="Century Gothic" panose="020B0502020202020204" pitchFamily="34" charset="0"/>
                        </a:rPr>
                        <a:t>Release 6</a:t>
                      </a:r>
                      <a:endParaRPr lang="en-US" sz="1600" b="0" i="0" u="none" strike="noStrike" dirty="0">
                        <a:solidFill>
                          <a:schemeClr val="bg1"/>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5000"/>
                      </a:schemeClr>
                    </a:solidFill>
                  </a:tcPr>
                </a:tc>
                <a:extLst>
                  <a:ext uri="{0D108BD9-81ED-4DB2-BD59-A6C34878D82A}">
                    <a16:rowId xmlns:a16="http://schemas.microsoft.com/office/drawing/2014/main" val="1393497778"/>
                  </a:ext>
                </a:extLst>
              </a:tr>
              <a:tr h="1190940">
                <a:tc>
                  <a:txBody>
                    <a:bodyPr/>
                    <a:lstStyle/>
                    <a:p>
                      <a:pPr algn="l" fontAlgn="ctr"/>
                      <a:r>
                        <a:rPr lang="en-US" sz="1400" u="none" strike="noStrike" dirty="0">
                          <a:solidFill>
                            <a:schemeClr val="bg1"/>
                          </a:solidFill>
                          <a:effectLst/>
                          <a:latin typeface="Century Gothic" panose="020B0502020202020204" pitchFamily="34" charset="0"/>
                        </a:rPr>
                        <a:t>Category 1</a:t>
                      </a:r>
                      <a:endParaRPr lang="en-US" sz="1400" b="0" i="0" u="none" strike="noStrike" dirty="0">
                        <a:solidFill>
                          <a:schemeClr val="bg1"/>
                        </a:solidFill>
                        <a:effectLst/>
                        <a:latin typeface="Century Gothic" panose="020B0502020202020204" pitchFamily="34" charset="0"/>
                      </a:endParaRPr>
                    </a:p>
                  </a:txBody>
                  <a:tcPr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6D8D24"/>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4244362295"/>
                  </a:ext>
                </a:extLst>
              </a:tr>
              <a:tr h="1190940">
                <a:tc>
                  <a:txBody>
                    <a:bodyPr/>
                    <a:lstStyle/>
                    <a:p>
                      <a:pPr algn="l" fontAlgn="ctr"/>
                      <a:r>
                        <a:rPr lang="en-US" sz="1400" u="none" strike="noStrike" dirty="0">
                          <a:solidFill>
                            <a:schemeClr val="bg1"/>
                          </a:solidFill>
                          <a:effectLst/>
                          <a:latin typeface="Century Gothic" panose="020B0502020202020204" pitchFamily="34" charset="0"/>
                        </a:rPr>
                        <a:t>Category 2</a:t>
                      </a:r>
                      <a:endParaRPr lang="en-US" sz="1400" b="0" i="0" u="none" strike="noStrike" dirty="0">
                        <a:solidFill>
                          <a:schemeClr val="bg1"/>
                        </a:solidFill>
                        <a:effectLst/>
                        <a:latin typeface="Century Gothic" panose="020B0502020202020204" pitchFamily="34" charset="0"/>
                      </a:endParaRPr>
                    </a:p>
                  </a:txBody>
                  <a:tcPr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241F"/>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481296861"/>
                  </a:ext>
                </a:extLst>
              </a:tr>
              <a:tr h="1190940">
                <a:tc>
                  <a:txBody>
                    <a:bodyPr/>
                    <a:lstStyle/>
                    <a:p>
                      <a:pPr algn="l" fontAlgn="ctr"/>
                      <a:r>
                        <a:rPr lang="en-US" sz="1400" u="none" strike="noStrike" dirty="0">
                          <a:solidFill>
                            <a:schemeClr val="bg1"/>
                          </a:solidFill>
                          <a:effectLst/>
                          <a:latin typeface="Century Gothic" panose="020B0502020202020204" pitchFamily="34" charset="0"/>
                        </a:rPr>
                        <a:t>Category 3</a:t>
                      </a:r>
                      <a:endParaRPr lang="en-US" sz="1400" b="0" i="0" u="none" strike="noStrike" dirty="0">
                        <a:solidFill>
                          <a:schemeClr val="bg1"/>
                        </a:solidFill>
                        <a:effectLst/>
                        <a:latin typeface="Century Gothic" panose="020B0502020202020204" pitchFamily="34" charset="0"/>
                      </a:endParaRPr>
                    </a:p>
                  </a:txBody>
                  <a:tcPr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78A3"/>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695410544"/>
                  </a:ext>
                </a:extLst>
              </a:tr>
              <a:tr h="1190940">
                <a:tc>
                  <a:txBody>
                    <a:bodyPr/>
                    <a:lstStyle/>
                    <a:p>
                      <a:pPr algn="l" fontAlgn="ctr"/>
                      <a:r>
                        <a:rPr lang="en-US" sz="1400" u="none" strike="noStrike" dirty="0">
                          <a:solidFill>
                            <a:schemeClr val="bg1"/>
                          </a:solidFill>
                          <a:effectLst/>
                          <a:latin typeface="Century Gothic" panose="020B0502020202020204" pitchFamily="34" charset="0"/>
                        </a:rPr>
                        <a:t>Category 4</a:t>
                      </a:r>
                      <a:endParaRPr lang="en-US" sz="1400" b="0" i="0" u="none" strike="noStrike" dirty="0">
                        <a:solidFill>
                          <a:schemeClr val="bg1"/>
                        </a:solidFill>
                        <a:effectLst/>
                        <a:latin typeface="Century Gothic" panose="020B0502020202020204" pitchFamily="34" charset="0"/>
                      </a:endParaRPr>
                    </a:p>
                  </a:txBody>
                  <a:tcPr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F4FFF"/>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559500012"/>
                  </a:ext>
                </a:extLst>
              </a:tr>
              <a:tr h="1190940">
                <a:tc>
                  <a:txBody>
                    <a:bodyPr/>
                    <a:lstStyle/>
                    <a:p>
                      <a:pPr algn="l" fontAlgn="ctr"/>
                      <a:r>
                        <a:rPr lang="en-US" sz="1400" u="none" strike="noStrike" dirty="0">
                          <a:solidFill>
                            <a:schemeClr val="bg1"/>
                          </a:solidFill>
                          <a:effectLst/>
                          <a:latin typeface="Century Gothic" panose="020B0502020202020204" pitchFamily="34" charset="0"/>
                        </a:rPr>
                        <a:t>Category 5</a:t>
                      </a:r>
                      <a:endParaRPr lang="en-US" sz="1400" b="0" i="0" u="none" strike="noStrike" dirty="0">
                        <a:solidFill>
                          <a:schemeClr val="bg1"/>
                        </a:solidFill>
                        <a:effectLst/>
                        <a:latin typeface="Century Gothic" panose="020B0502020202020204" pitchFamily="34" charset="0"/>
                      </a:endParaRPr>
                    </a:p>
                  </a:txBody>
                  <a:tcPr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6F3B9A"/>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829848011"/>
                  </a:ext>
                </a:extLst>
              </a:tr>
            </a:tbl>
          </a:graphicData>
        </a:graphic>
      </p:graphicFrame>
      <p:sp>
        <p:nvSpPr>
          <p:cNvPr id="3" name="Rounded Rectangle 2">
            <a:extLst>
              <a:ext uri="{FF2B5EF4-FFF2-40B4-BE49-F238E27FC236}">
                <a16:creationId xmlns:a16="http://schemas.microsoft.com/office/drawing/2014/main" id="{75422A90-C947-DDF8-BBFF-D1D15D347FC9}"/>
              </a:ext>
            </a:extLst>
          </p:cNvPr>
          <p:cNvSpPr/>
          <p:nvPr/>
        </p:nvSpPr>
        <p:spPr>
          <a:xfrm>
            <a:off x="1999463" y="706992"/>
            <a:ext cx="1539370" cy="998247"/>
          </a:xfrm>
          <a:prstGeom prst="roundRect">
            <a:avLst>
              <a:gd name="adj" fmla="val 5953"/>
            </a:avLst>
          </a:prstGeom>
          <a:solidFill>
            <a:srgbClr val="D3E76C"/>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4" name="Rounded Rectangle 3">
            <a:extLst>
              <a:ext uri="{FF2B5EF4-FFF2-40B4-BE49-F238E27FC236}">
                <a16:creationId xmlns:a16="http://schemas.microsoft.com/office/drawing/2014/main" id="{5E2D3329-B3BC-1B62-BA8B-399C522E5EB7}"/>
              </a:ext>
            </a:extLst>
          </p:cNvPr>
          <p:cNvSpPr/>
          <p:nvPr/>
        </p:nvSpPr>
        <p:spPr>
          <a:xfrm>
            <a:off x="1999463" y="1898352"/>
            <a:ext cx="1539370" cy="998247"/>
          </a:xfrm>
          <a:prstGeom prst="roundRect">
            <a:avLst>
              <a:gd name="adj" fmla="val 5953"/>
            </a:avLst>
          </a:prstGeom>
          <a:solidFill>
            <a:srgbClr val="FF9284"/>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5" name="Rounded Rectangle 4">
            <a:extLst>
              <a:ext uri="{FF2B5EF4-FFF2-40B4-BE49-F238E27FC236}">
                <a16:creationId xmlns:a16="http://schemas.microsoft.com/office/drawing/2014/main" id="{E57E1AA8-B0A7-D393-8EB8-4D0969723385}"/>
              </a:ext>
            </a:extLst>
          </p:cNvPr>
          <p:cNvSpPr/>
          <p:nvPr/>
        </p:nvSpPr>
        <p:spPr>
          <a:xfrm>
            <a:off x="1999463" y="3088226"/>
            <a:ext cx="1539370" cy="998247"/>
          </a:xfrm>
          <a:prstGeom prst="roundRect">
            <a:avLst>
              <a:gd name="adj" fmla="val 5953"/>
            </a:avLst>
          </a:prstGeom>
          <a:solidFill>
            <a:srgbClr val="FFDBF0"/>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6" name="Rounded Rectangle 5">
            <a:extLst>
              <a:ext uri="{FF2B5EF4-FFF2-40B4-BE49-F238E27FC236}">
                <a16:creationId xmlns:a16="http://schemas.microsoft.com/office/drawing/2014/main" id="{C163C78D-4FEA-2219-631E-259C5E4F0B34}"/>
              </a:ext>
            </a:extLst>
          </p:cNvPr>
          <p:cNvSpPr/>
          <p:nvPr/>
        </p:nvSpPr>
        <p:spPr>
          <a:xfrm>
            <a:off x="1999463" y="4279586"/>
            <a:ext cx="1539370" cy="998247"/>
          </a:xfrm>
          <a:prstGeom prst="roundRect">
            <a:avLst>
              <a:gd name="adj" fmla="val 5953"/>
            </a:avLst>
          </a:prstGeom>
          <a:solidFill>
            <a:srgbClr val="AEDEFF"/>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7" name="Rounded Rectangle 6">
            <a:extLst>
              <a:ext uri="{FF2B5EF4-FFF2-40B4-BE49-F238E27FC236}">
                <a16:creationId xmlns:a16="http://schemas.microsoft.com/office/drawing/2014/main" id="{1A8957D4-1016-40CE-0F80-4BDAFED44767}"/>
              </a:ext>
            </a:extLst>
          </p:cNvPr>
          <p:cNvSpPr/>
          <p:nvPr/>
        </p:nvSpPr>
        <p:spPr>
          <a:xfrm>
            <a:off x="1999463" y="5469461"/>
            <a:ext cx="1539370" cy="998247"/>
          </a:xfrm>
          <a:prstGeom prst="roundRect">
            <a:avLst>
              <a:gd name="adj" fmla="val 5953"/>
            </a:avLst>
          </a:prstGeom>
          <a:solidFill>
            <a:srgbClr val="F2C2FB"/>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8" name="Rounded Rectangle 7">
            <a:extLst>
              <a:ext uri="{FF2B5EF4-FFF2-40B4-BE49-F238E27FC236}">
                <a16:creationId xmlns:a16="http://schemas.microsoft.com/office/drawing/2014/main" id="{AA0076CF-F47D-9573-E041-CB9F6687AAF8}"/>
              </a:ext>
            </a:extLst>
          </p:cNvPr>
          <p:cNvSpPr/>
          <p:nvPr/>
        </p:nvSpPr>
        <p:spPr>
          <a:xfrm>
            <a:off x="3684973" y="706992"/>
            <a:ext cx="1539370" cy="998247"/>
          </a:xfrm>
          <a:prstGeom prst="roundRect">
            <a:avLst>
              <a:gd name="adj" fmla="val 5953"/>
            </a:avLst>
          </a:prstGeom>
          <a:solidFill>
            <a:srgbClr val="D3E76C"/>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10" name="Rounded Rectangle 9">
            <a:extLst>
              <a:ext uri="{FF2B5EF4-FFF2-40B4-BE49-F238E27FC236}">
                <a16:creationId xmlns:a16="http://schemas.microsoft.com/office/drawing/2014/main" id="{134573B9-8E54-F710-0AB5-68ED0E8B90D0}"/>
              </a:ext>
            </a:extLst>
          </p:cNvPr>
          <p:cNvSpPr/>
          <p:nvPr/>
        </p:nvSpPr>
        <p:spPr>
          <a:xfrm>
            <a:off x="3684973" y="1898352"/>
            <a:ext cx="1539370" cy="998247"/>
          </a:xfrm>
          <a:prstGeom prst="roundRect">
            <a:avLst>
              <a:gd name="adj" fmla="val 5953"/>
            </a:avLst>
          </a:prstGeom>
          <a:solidFill>
            <a:srgbClr val="FF9284"/>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11" name="Rounded Rectangle 10">
            <a:extLst>
              <a:ext uri="{FF2B5EF4-FFF2-40B4-BE49-F238E27FC236}">
                <a16:creationId xmlns:a16="http://schemas.microsoft.com/office/drawing/2014/main" id="{A4195F12-D960-8839-19A8-EAF628FAB550}"/>
              </a:ext>
            </a:extLst>
          </p:cNvPr>
          <p:cNvSpPr/>
          <p:nvPr/>
        </p:nvSpPr>
        <p:spPr>
          <a:xfrm>
            <a:off x="3684973" y="3088226"/>
            <a:ext cx="1539370" cy="998247"/>
          </a:xfrm>
          <a:prstGeom prst="roundRect">
            <a:avLst>
              <a:gd name="adj" fmla="val 5953"/>
            </a:avLst>
          </a:prstGeom>
          <a:solidFill>
            <a:srgbClr val="FFDBF0"/>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12" name="Rounded Rectangle 11">
            <a:extLst>
              <a:ext uri="{FF2B5EF4-FFF2-40B4-BE49-F238E27FC236}">
                <a16:creationId xmlns:a16="http://schemas.microsoft.com/office/drawing/2014/main" id="{58C9B6F2-0A03-E728-46DA-75A5860886B8}"/>
              </a:ext>
            </a:extLst>
          </p:cNvPr>
          <p:cNvSpPr/>
          <p:nvPr/>
        </p:nvSpPr>
        <p:spPr>
          <a:xfrm>
            <a:off x="3684973" y="4279586"/>
            <a:ext cx="1539370" cy="998247"/>
          </a:xfrm>
          <a:prstGeom prst="roundRect">
            <a:avLst>
              <a:gd name="adj" fmla="val 5953"/>
            </a:avLst>
          </a:prstGeom>
          <a:solidFill>
            <a:srgbClr val="AEDEFF"/>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13" name="Rounded Rectangle 12">
            <a:extLst>
              <a:ext uri="{FF2B5EF4-FFF2-40B4-BE49-F238E27FC236}">
                <a16:creationId xmlns:a16="http://schemas.microsoft.com/office/drawing/2014/main" id="{C327F173-2609-34B4-F7E4-2A98DAA4E5B5}"/>
              </a:ext>
            </a:extLst>
          </p:cNvPr>
          <p:cNvSpPr/>
          <p:nvPr/>
        </p:nvSpPr>
        <p:spPr>
          <a:xfrm>
            <a:off x="3684973" y="5469461"/>
            <a:ext cx="1539370" cy="998247"/>
          </a:xfrm>
          <a:prstGeom prst="roundRect">
            <a:avLst>
              <a:gd name="adj" fmla="val 5953"/>
            </a:avLst>
          </a:prstGeom>
          <a:solidFill>
            <a:srgbClr val="F2C2FB"/>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14" name="Rounded Rectangle 13">
            <a:extLst>
              <a:ext uri="{FF2B5EF4-FFF2-40B4-BE49-F238E27FC236}">
                <a16:creationId xmlns:a16="http://schemas.microsoft.com/office/drawing/2014/main" id="{863890BA-1FD0-093B-31D4-053BBC4310D5}"/>
              </a:ext>
            </a:extLst>
          </p:cNvPr>
          <p:cNvSpPr/>
          <p:nvPr/>
        </p:nvSpPr>
        <p:spPr>
          <a:xfrm>
            <a:off x="5370483" y="706992"/>
            <a:ext cx="1539370" cy="998247"/>
          </a:xfrm>
          <a:prstGeom prst="roundRect">
            <a:avLst>
              <a:gd name="adj" fmla="val 5953"/>
            </a:avLst>
          </a:prstGeom>
          <a:solidFill>
            <a:srgbClr val="D3E76C"/>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15" name="Rounded Rectangle 14">
            <a:extLst>
              <a:ext uri="{FF2B5EF4-FFF2-40B4-BE49-F238E27FC236}">
                <a16:creationId xmlns:a16="http://schemas.microsoft.com/office/drawing/2014/main" id="{56A44981-8324-AD4A-3CF5-686E6BB996EC}"/>
              </a:ext>
            </a:extLst>
          </p:cNvPr>
          <p:cNvSpPr/>
          <p:nvPr/>
        </p:nvSpPr>
        <p:spPr>
          <a:xfrm>
            <a:off x="5370483" y="1898352"/>
            <a:ext cx="1539370" cy="998247"/>
          </a:xfrm>
          <a:prstGeom prst="roundRect">
            <a:avLst>
              <a:gd name="adj" fmla="val 5953"/>
            </a:avLst>
          </a:prstGeom>
          <a:solidFill>
            <a:srgbClr val="FF9284"/>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16" name="Rounded Rectangle 15">
            <a:extLst>
              <a:ext uri="{FF2B5EF4-FFF2-40B4-BE49-F238E27FC236}">
                <a16:creationId xmlns:a16="http://schemas.microsoft.com/office/drawing/2014/main" id="{E9B0AE2F-324E-7E6D-EEBA-BA75469DDBD3}"/>
              </a:ext>
            </a:extLst>
          </p:cNvPr>
          <p:cNvSpPr/>
          <p:nvPr/>
        </p:nvSpPr>
        <p:spPr>
          <a:xfrm>
            <a:off x="5370483" y="3088226"/>
            <a:ext cx="1539370" cy="998247"/>
          </a:xfrm>
          <a:prstGeom prst="roundRect">
            <a:avLst>
              <a:gd name="adj" fmla="val 5953"/>
            </a:avLst>
          </a:prstGeom>
          <a:solidFill>
            <a:srgbClr val="FFDBF0"/>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25" name="Rounded Rectangle 24">
            <a:extLst>
              <a:ext uri="{FF2B5EF4-FFF2-40B4-BE49-F238E27FC236}">
                <a16:creationId xmlns:a16="http://schemas.microsoft.com/office/drawing/2014/main" id="{0BA8F76F-6AB6-F8BC-574A-D8A6D3610D49}"/>
              </a:ext>
            </a:extLst>
          </p:cNvPr>
          <p:cNvSpPr/>
          <p:nvPr/>
        </p:nvSpPr>
        <p:spPr>
          <a:xfrm>
            <a:off x="5370483" y="4279586"/>
            <a:ext cx="1539370" cy="998247"/>
          </a:xfrm>
          <a:prstGeom prst="roundRect">
            <a:avLst>
              <a:gd name="adj" fmla="val 5953"/>
            </a:avLst>
          </a:prstGeom>
          <a:solidFill>
            <a:srgbClr val="AEDEFF"/>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36" name="Rounded Rectangle 35">
            <a:extLst>
              <a:ext uri="{FF2B5EF4-FFF2-40B4-BE49-F238E27FC236}">
                <a16:creationId xmlns:a16="http://schemas.microsoft.com/office/drawing/2014/main" id="{368C4D5D-BDBB-7994-4B11-F1ED809800E3}"/>
              </a:ext>
            </a:extLst>
          </p:cNvPr>
          <p:cNvSpPr/>
          <p:nvPr/>
        </p:nvSpPr>
        <p:spPr>
          <a:xfrm>
            <a:off x="5370483" y="5469461"/>
            <a:ext cx="1539370" cy="998247"/>
          </a:xfrm>
          <a:prstGeom prst="roundRect">
            <a:avLst>
              <a:gd name="adj" fmla="val 5953"/>
            </a:avLst>
          </a:prstGeom>
          <a:solidFill>
            <a:srgbClr val="F2C2FB"/>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37" name="Rounded Rectangle 36">
            <a:extLst>
              <a:ext uri="{FF2B5EF4-FFF2-40B4-BE49-F238E27FC236}">
                <a16:creationId xmlns:a16="http://schemas.microsoft.com/office/drawing/2014/main" id="{8B0C65B0-AE0C-C56B-EAE8-27A2BC171C57}"/>
              </a:ext>
            </a:extLst>
          </p:cNvPr>
          <p:cNvSpPr/>
          <p:nvPr/>
        </p:nvSpPr>
        <p:spPr>
          <a:xfrm>
            <a:off x="7055993" y="706992"/>
            <a:ext cx="1539370" cy="998247"/>
          </a:xfrm>
          <a:prstGeom prst="roundRect">
            <a:avLst>
              <a:gd name="adj" fmla="val 5953"/>
            </a:avLst>
          </a:prstGeom>
          <a:solidFill>
            <a:srgbClr val="D3E76C"/>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54" name="Rounded Rectangle 53">
            <a:extLst>
              <a:ext uri="{FF2B5EF4-FFF2-40B4-BE49-F238E27FC236}">
                <a16:creationId xmlns:a16="http://schemas.microsoft.com/office/drawing/2014/main" id="{CBC93542-A2BC-3A1E-E93A-905C6FDB2E37}"/>
              </a:ext>
            </a:extLst>
          </p:cNvPr>
          <p:cNvSpPr/>
          <p:nvPr/>
        </p:nvSpPr>
        <p:spPr>
          <a:xfrm>
            <a:off x="7055993" y="1898352"/>
            <a:ext cx="1539370" cy="998247"/>
          </a:xfrm>
          <a:prstGeom prst="roundRect">
            <a:avLst>
              <a:gd name="adj" fmla="val 5953"/>
            </a:avLst>
          </a:prstGeom>
          <a:solidFill>
            <a:srgbClr val="FF9284"/>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59" name="Rounded Rectangle 58">
            <a:extLst>
              <a:ext uri="{FF2B5EF4-FFF2-40B4-BE49-F238E27FC236}">
                <a16:creationId xmlns:a16="http://schemas.microsoft.com/office/drawing/2014/main" id="{DD810134-9022-2A78-96FD-5BBF884E8C1A}"/>
              </a:ext>
            </a:extLst>
          </p:cNvPr>
          <p:cNvSpPr/>
          <p:nvPr/>
        </p:nvSpPr>
        <p:spPr>
          <a:xfrm>
            <a:off x="7055993" y="3088226"/>
            <a:ext cx="1539370" cy="998247"/>
          </a:xfrm>
          <a:prstGeom prst="roundRect">
            <a:avLst>
              <a:gd name="adj" fmla="val 5953"/>
            </a:avLst>
          </a:prstGeom>
          <a:solidFill>
            <a:srgbClr val="FFDBF0"/>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61" name="Rounded Rectangle 60">
            <a:extLst>
              <a:ext uri="{FF2B5EF4-FFF2-40B4-BE49-F238E27FC236}">
                <a16:creationId xmlns:a16="http://schemas.microsoft.com/office/drawing/2014/main" id="{D75843DB-43AB-A416-FA83-ED49D792EB6F}"/>
              </a:ext>
            </a:extLst>
          </p:cNvPr>
          <p:cNvSpPr/>
          <p:nvPr/>
        </p:nvSpPr>
        <p:spPr>
          <a:xfrm>
            <a:off x="7055993" y="4279586"/>
            <a:ext cx="1539370" cy="998247"/>
          </a:xfrm>
          <a:prstGeom prst="roundRect">
            <a:avLst>
              <a:gd name="adj" fmla="val 5953"/>
            </a:avLst>
          </a:prstGeom>
          <a:solidFill>
            <a:srgbClr val="AEDEFF"/>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68" name="Rounded Rectangle 67">
            <a:extLst>
              <a:ext uri="{FF2B5EF4-FFF2-40B4-BE49-F238E27FC236}">
                <a16:creationId xmlns:a16="http://schemas.microsoft.com/office/drawing/2014/main" id="{E4FB6871-A951-9C08-9C2D-C3806798B638}"/>
              </a:ext>
            </a:extLst>
          </p:cNvPr>
          <p:cNvSpPr/>
          <p:nvPr/>
        </p:nvSpPr>
        <p:spPr>
          <a:xfrm>
            <a:off x="7055993" y="5469461"/>
            <a:ext cx="1539370" cy="998247"/>
          </a:xfrm>
          <a:prstGeom prst="roundRect">
            <a:avLst>
              <a:gd name="adj" fmla="val 5953"/>
            </a:avLst>
          </a:prstGeom>
          <a:solidFill>
            <a:srgbClr val="F2C2FB"/>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9" name="Rounded Rectangle 8">
            <a:extLst>
              <a:ext uri="{FF2B5EF4-FFF2-40B4-BE49-F238E27FC236}">
                <a16:creationId xmlns:a16="http://schemas.microsoft.com/office/drawing/2014/main" id="{2AF6E3A4-09F7-C1BA-6AC8-B05BBCD2948F}"/>
              </a:ext>
            </a:extLst>
          </p:cNvPr>
          <p:cNvSpPr/>
          <p:nvPr/>
        </p:nvSpPr>
        <p:spPr>
          <a:xfrm>
            <a:off x="8741503" y="706992"/>
            <a:ext cx="1539370" cy="998247"/>
          </a:xfrm>
          <a:prstGeom prst="roundRect">
            <a:avLst>
              <a:gd name="adj" fmla="val 5953"/>
            </a:avLst>
          </a:prstGeom>
          <a:solidFill>
            <a:srgbClr val="D3E76C"/>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17" name="Rounded Rectangle 16">
            <a:extLst>
              <a:ext uri="{FF2B5EF4-FFF2-40B4-BE49-F238E27FC236}">
                <a16:creationId xmlns:a16="http://schemas.microsoft.com/office/drawing/2014/main" id="{8C5D6B07-07CD-9DF6-5C99-4AD70A937980}"/>
              </a:ext>
            </a:extLst>
          </p:cNvPr>
          <p:cNvSpPr/>
          <p:nvPr/>
        </p:nvSpPr>
        <p:spPr>
          <a:xfrm>
            <a:off x="8741503" y="1898352"/>
            <a:ext cx="1539370" cy="998247"/>
          </a:xfrm>
          <a:prstGeom prst="roundRect">
            <a:avLst>
              <a:gd name="adj" fmla="val 5953"/>
            </a:avLst>
          </a:prstGeom>
          <a:solidFill>
            <a:srgbClr val="FF9284"/>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18" name="Rounded Rectangle 17">
            <a:extLst>
              <a:ext uri="{FF2B5EF4-FFF2-40B4-BE49-F238E27FC236}">
                <a16:creationId xmlns:a16="http://schemas.microsoft.com/office/drawing/2014/main" id="{29C886F7-8E43-4B87-1343-7867BEC0F9D7}"/>
              </a:ext>
            </a:extLst>
          </p:cNvPr>
          <p:cNvSpPr/>
          <p:nvPr/>
        </p:nvSpPr>
        <p:spPr>
          <a:xfrm>
            <a:off x="8741503" y="3088226"/>
            <a:ext cx="1539370" cy="998247"/>
          </a:xfrm>
          <a:prstGeom prst="roundRect">
            <a:avLst>
              <a:gd name="adj" fmla="val 5953"/>
            </a:avLst>
          </a:prstGeom>
          <a:solidFill>
            <a:srgbClr val="FFDBF0"/>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19" name="Rounded Rectangle 18">
            <a:extLst>
              <a:ext uri="{FF2B5EF4-FFF2-40B4-BE49-F238E27FC236}">
                <a16:creationId xmlns:a16="http://schemas.microsoft.com/office/drawing/2014/main" id="{1B7764C1-16EA-D8F5-889C-5B1F490DD5BA}"/>
              </a:ext>
            </a:extLst>
          </p:cNvPr>
          <p:cNvSpPr/>
          <p:nvPr/>
        </p:nvSpPr>
        <p:spPr>
          <a:xfrm>
            <a:off x="8741503" y="4279586"/>
            <a:ext cx="1539370" cy="998247"/>
          </a:xfrm>
          <a:prstGeom prst="roundRect">
            <a:avLst>
              <a:gd name="adj" fmla="val 5953"/>
            </a:avLst>
          </a:prstGeom>
          <a:solidFill>
            <a:srgbClr val="AEDEFF"/>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20" name="Rounded Rectangle 19">
            <a:extLst>
              <a:ext uri="{FF2B5EF4-FFF2-40B4-BE49-F238E27FC236}">
                <a16:creationId xmlns:a16="http://schemas.microsoft.com/office/drawing/2014/main" id="{1F1FC886-5369-ABF0-8E53-09E9777308E2}"/>
              </a:ext>
            </a:extLst>
          </p:cNvPr>
          <p:cNvSpPr/>
          <p:nvPr/>
        </p:nvSpPr>
        <p:spPr>
          <a:xfrm>
            <a:off x="8741503" y="5469461"/>
            <a:ext cx="1539370" cy="998247"/>
          </a:xfrm>
          <a:prstGeom prst="roundRect">
            <a:avLst>
              <a:gd name="adj" fmla="val 5953"/>
            </a:avLst>
          </a:prstGeom>
          <a:solidFill>
            <a:srgbClr val="F2C2FB"/>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21" name="Rounded Rectangle 20">
            <a:extLst>
              <a:ext uri="{FF2B5EF4-FFF2-40B4-BE49-F238E27FC236}">
                <a16:creationId xmlns:a16="http://schemas.microsoft.com/office/drawing/2014/main" id="{D19536CA-ECDC-2769-311B-200239BF691D}"/>
              </a:ext>
            </a:extLst>
          </p:cNvPr>
          <p:cNvSpPr/>
          <p:nvPr/>
        </p:nvSpPr>
        <p:spPr>
          <a:xfrm>
            <a:off x="10427013" y="706992"/>
            <a:ext cx="1539370" cy="998247"/>
          </a:xfrm>
          <a:prstGeom prst="roundRect">
            <a:avLst>
              <a:gd name="adj" fmla="val 5953"/>
            </a:avLst>
          </a:prstGeom>
          <a:solidFill>
            <a:srgbClr val="D3E76C"/>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22" name="Rounded Rectangle 21">
            <a:extLst>
              <a:ext uri="{FF2B5EF4-FFF2-40B4-BE49-F238E27FC236}">
                <a16:creationId xmlns:a16="http://schemas.microsoft.com/office/drawing/2014/main" id="{027F1ECA-8E26-499F-F75B-F722D747ED99}"/>
              </a:ext>
            </a:extLst>
          </p:cNvPr>
          <p:cNvSpPr/>
          <p:nvPr/>
        </p:nvSpPr>
        <p:spPr>
          <a:xfrm>
            <a:off x="10427013" y="1898352"/>
            <a:ext cx="1539370" cy="998247"/>
          </a:xfrm>
          <a:prstGeom prst="roundRect">
            <a:avLst>
              <a:gd name="adj" fmla="val 5953"/>
            </a:avLst>
          </a:prstGeom>
          <a:solidFill>
            <a:srgbClr val="FF9284"/>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23" name="Rounded Rectangle 22">
            <a:extLst>
              <a:ext uri="{FF2B5EF4-FFF2-40B4-BE49-F238E27FC236}">
                <a16:creationId xmlns:a16="http://schemas.microsoft.com/office/drawing/2014/main" id="{0DF891E7-DB30-01C1-109F-8B080B5C4197}"/>
              </a:ext>
            </a:extLst>
          </p:cNvPr>
          <p:cNvSpPr/>
          <p:nvPr/>
        </p:nvSpPr>
        <p:spPr>
          <a:xfrm>
            <a:off x="10427013" y="3088226"/>
            <a:ext cx="1539370" cy="998247"/>
          </a:xfrm>
          <a:prstGeom prst="roundRect">
            <a:avLst>
              <a:gd name="adj" fmla="val 5953"/>
            </a:avLst>
          </a:prstGeom>
          <a:solidFill>
            <a:srgbClr val="FFDBF0"/>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24" name="Rounded Rectangle 23">
            <a:extLst>
              <a:ext uri="{FF2B5EF4-FFF2-40B4-BE49-F238E27FC236}">
                <a16:creationId xmlns:a16="http://schemas.microsoft.com/office/drawing/2014/main" id="{6A500693-3C82-85B2-02FB-CFA98F08D271}"/>
              </a:ext>
            </a:extLst>
          </p:cNvPr>
          <p:cNvSpPr/>
          <p:nvPr/>
        </p:nvSpPr>
        <p:spPr>
          <a:xfrm>
            <a:off x="10427013" y="4279586"/>
            <a:ext cx="1539370" cy="998247"/>
          </a:xfrm>
          <a:prstGeom prst="roundRect">
            <a:avLst>
              <a:gd name="adj" fmla="val 5953"/>
            </a:avLst>
          </a:prstGeom>
          <a:solidFill>
            <a:srgbClr val="AEDEFF"/>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26" name="Rounded Rectangle 25">
            <a:extLst>
              <a:ext uri="{FF2B5EF4-FFF2-40B4-BE49-F238E27FC236}">
                <a16:creationId xmlns:a16="http://schemas.microsoft.com/office/drawing/2014/main" id="{7C672141-7181-BEF7-12A9-B3302233B4DE}"/>
              </a:ext>
            </a:extLst>
          </p:cNvPr>
          <p:cNvSpPr/>
          <p:nvPr/>
        </p:nvSpPr>
        <p:spPr>
          <a:xfrm>
            <a:off x="10427013" y="5469461"/>
            <a:ext cx="1539370" cy="998247"/>
          </a:xfrm>
          <a:prstGeom prst="roundRect">
            <a:avLst>
              <a:gd name="adj" fmla="val 5953"/>
            </a:avLst>
          </a:prstGeom>
          <a:solidFill>
            <a:srgbClr val="F2C2FB"/>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Tree>
    <p:extLst>
      <p:ext uri="{BB962C8B-B14F-4D97-AF65-F5344CB8AC3E}">
        <p14:creationId xmlns:p14="http://schemas.microsoft.com/office/powerpoint/2010/main" val="2771225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206B81-4EFB-8BBC-9A97-A38A5801CC4B}"/>
            </a:ext>
          </a:extLst>
        </p:cNvPr>
        <p:cNvGrpSpPr/>
        <p:nvPr/>
      </p:nvGrpSpPr>
      <p:grpSpPr>
        <a:xfrm>
          <a:off x="0" y="0"/>
          <a:ext cx="0" cy="0"/>
          <a:chOff x="0" y="0"/>
          <a:chExt cx="0" cy="0"/>
        </a:xfrm>
      </p:grpSpPr>
      <p:pic>
        <p:nvPicPr>
          <p:cNvPr id="27" name="Picture 26" descr="Simple background graphic">
            <a:extLst>
              <a:ext uri="{FF2B5EF4-FFF2-40B4-BE49-F238E27FC236}">
                <a16:creationId xmlns:a16="http://schemas.microsoft.com/office/drawing/2014/main" id="{C3C7A082-5532-00BB-F316-00468784BA12}"/>
              </a:ext>
            </a:extLst>
          </p:cNvPr>
          <p:cNvPicPr>
            <a:picLocks noChangeAspect="1"/>
          </p:cNvPicPr>
          <p:nvPr/>
        </p:nvPicPr>
        <p:blipFill>
          <a:blip r:embed="rId3" cstate="screen">
            <a:duotone>
              <a:schemeClr val="accent6">
                <a:shade val="45000"/>
                <a:satMod val="135000"/>
              </a:schemeClr>
              <a:prstClr val="white"/>
            </a:duotone>
            <a:extLst>
              <a:ext uri="{BEBA8EAE-BF5A-486C-A8C5-ECC9F3942E4B}">
                <a14:imgProps xmlns:a14="http://schemas.microsoft.com/office/drawing/2010/main">
                  <a14:imgLayer r:embed="rId4">
                    <a14:imgEffect>
                      <a14:colorTemperature colorTemp="9284"/>
                    </a14:imgEffect>
                    <a14:imgEffect>
                      <a14:saturation sat="186000"/>
                    </a14:imgEffect>
                  </a14:imgLayer>
                </a14:imgProps>
              </a:ext>
              <a:ext uri="{28A0092B-C50C-407E-A947-70E740481C1C}">
                <a14:useLocalDpi xmlns:a14="http://schemas.microsoft.com/office/drawing/2010/main"/>
              </a:ext>
            </a:extLst>
          </a:blip>
          <a:stretch>
            <a:fillRect/>
          </a:stretch>
        </p:blipFill>
        <p:spPr>
          <a:xfrm>
            <a:off x="0" y="-11576"/>
            <a:ext cx="12192000" cy="6869576"/>
          </a:xfrm>
          <a:prstGeom prst="rect">
            <a:avLst/>
          </a:prstGeom>
        </p:spPr>
      </p:pic>
      <p:sp>
        <p:nvSpPr>
          <p:cNvPr id="34" name="Rectangle 33">
            <a:extLst>
              <a:ext uri="{FF2B5EF4-FFF2-40B4-BE49-F238E27FC236}">
                <a16:creationId xmlns:a16="http://schemas.microsoft.com/office/drawing/2014/main" id="{60590719-5B2D-B6E9-D172-EB59799B972F}"/>
              </a:ext>
            </a:extLst>
          </p:cNvPr>
          <p:cNvSpPr/>
          <p:nvPr/>
        </p:nvSpPr>
        <p:spPr>
          <a:xfrm>
            <a:off x="0" y="-11576"/>
            <a:ext cx="9480162" cy="6869576"/>
          </a:xfrm>
          <a:prstGeom prst="rect">
            <a:avLst/>
          </a:prstGeom>
          <a:gradFill>
            <a:gsLst>
              <a:gs pos="35000">
                <a:srgbClr val="EFF9D2">
                  <a:alpha val="89000"/>
                </a:srgbClr>
              </a:gs>
              <a:gs pos="94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F13ED7EB-1C9A-B5DE-946C-0F86761CD7CC}"/>
              </a:ext>
            </a:extLst>
          </p:cNvPr>
          <p:cNvGraphicFramePr>
            <a:graphicFrameLocks noGrp="1"/>
          </p:cNvGraphicFramePr>
          <p:nvPr>
            <p:extLst>
              <p:ext uri="{D42A27DB-BD31-4B8C-83A1-F6EECF244321}">
                <p14:modId xmlns:p14="http://schemas.microsoft.com/office/powerpoint/2010/main" val="2792960723"/>
              </p:ext>
            </p:extLst>
          </p:nvPr>
        </p:nvGraphicFramePr>
        <p:xfrm>
          <a:off x="182880" y="116253"/>
          <a:ext cx="11861076" cy="6525342"/>
        </p:xfrm>
        <a:graphic>
          <a:graphicData uri="http://schemas.openxmlformats.org/drawingml/2006/table">
            <a:tbl>
              <a:tblPr>
                <a:tableStyleId>{5C22544A-7EE6-4342-B048-85BDC9FD1C3A}</a:tableStyleId>
              </a:tblPr>
              <a:tblGrid>
                <a:gridCol w="1753752">
                  <a:extLst>
                    <a:ext uri="{9D8B030D-6E8A-4147-A177-3AD203B41FA5}">
                      <a16:colId xmlns:a16="http://schemas.microsoft.com/office/drawing/2014/main" val="4194255025"/>
                    </a:ext>
                  </a:extLst>
                </a:gridCol>
                <a:gridCol w="1684554">
                  <a:extLst>
                    <a:ext uri="{9D8B030D-6E8A-4147-A177-3AD203B41FA5}">
                      <a16:colId xmlns:a16="http://schemas.microsoft.com/office/drawing/2014/main" val="2837033902"/>
                    </a:ext>
                  </a:extLst>
                </a:gridCol>
                <a:gridCol w="1684554">
                  <a:extLst>
                    <a:ext uri="{9D8B030D-6E8A-4147-A177-3AD203B41FA5}">
                      <a16:colId xmlns:a16="http://schemas.microsoft.com/office/drawing/2014/main" val="1319659802"/>
                    </a:ext>
                  </a:extLst>
                </a:gridCol>
                <a:gridCol w="1684554">
                  <a:extLst>
                    <a:ext uri="{9D8B030D-6E8A-4147-A177-3AD203B41FA5}">
                      <a16:colId xmlns:a16="http://schemas.microsoft.com/office/drawing/2014/main" val="3989866971"/>
                    </a:ext>
                  </a:extLst>
                </a:gridCol>
                <a:gridCol w="1684554">
                  <a:extLst>
                    <a:ext uri="{9D8B030D-6E8A-4147-A177-3AD203B41FA5}">
                      <a16:colId xmlns:a16="http://schemas.microsoft.com/office/drawing/2014/main" val="690136525"/>
                    </a:ext>
                  </a:extLst>
                </a:gridCol>
                <a:gridCol w="1684554">
                  <a:extLst>
                    <a:ext uri="{9D8B030D-6E8A-4147-A177-3AD203B41FA5}">
                      <a16:colId xmlns:a16="http://schemas.microsoft.com/office/drawing/2014/main" val="338296015"/>
                    </a:ext>
                  </a:extLst>
                </a:gridCol>
                <a:gridCol w="1684554">
                  <a:extLst>
                    <a:ext uri="{9D8B030D-6E8A-4147-A177-3AD203B41FA5}">
                      <a16:colId xmlns:a16="http://schemas.microsoft.com/office/drawing/2014/main" val="343395756"/>
                    </a:ext>
                  </a:extLst>
                </a:gridCol>
              </a:tblGrid>
              <a:tr h="357282">
                <a:tc>
                  <a:txBody>
                    <a:bodyPr/>
                    <a:lstStyle/>
                    <a:p>
                      <a:pPr algn="l" fontAlgn="b"/>
                      <a:r>
                        <a:rPr lang="en-US" sz="900" u="none" strike="noStrike">
                          <a:effectLst/>
                          <a:latin typeface="Century Gothic" panose="020B0502020202020204" pitchFamily="34" charset="0"/>
                        </a:rPr>
                        <a:t> </a:t>
                      </a:r>
                      <a:endParaRPr lang="en-US" sz="900" b="1" i="0" u="none" strike="noStrike">
                        <a:solidFill>
                          <a:srgbClr val="000000"/>
                        </a:solidFill>
                        <a:effectLst/>
                        <a:latin typeface="Century Gothic" panose="020B0502020202020204" pitchFamily="34" charset="0"/>
                      </a:endParaRPr>
                    </a:p>
                  </a:txBody>
                  <a:tcPr marL="0" marR="0" marT="0" marB="0" anchor="b">
                    <a:lnL w="12700" cmpd="sng">
                      <a:noFill/>
                    </a:lnL>
                    <a:lnR w="12700" cap="flat" cmpd="sng" algn="ctr">
                      <a:solidFill>
                        <a:schemeClr val="bg1">
                          <a:lumMod val="75000"/>
                        </a:schemeClr>
                      </a:solid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u="none" strike="noStrike" dirty="0">
                          <a:solidFill>
                            <a:schemeClr val="bg1"/>
                          </a:solidFill>
                          <a:effectLst/>
                          <a:latin typeface="Century Gothic" panose="020B0502020202020204" pitchFamily="34" charset="0"/>
                        </a:rPr>
                        <a:t>Release 1</a:t>
                      </a:r>
                      <a:endParaRPr lang="en-US" sz="1600" b="0" i="0" u="none" strike="noStrike" dirty="0">
                        <a:solidFill>
                          <a:schemeClr val="bg1"/>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5000"/>
                      </a:schemeClr>
                    </a:solidFill>
                  </a:tcPr>
                </a:tc>
                <a:tc>
                  <a:txBody>
                    <a:bodyPr/>
                    <a:lstStyle/>
                    <a:p>
                      <a:pPr algn="ctr" fontAlgn="ctr"/>
                      <a:r>
                        <a:rPr lang="en-US" sz="1600" u="none" strike="noStrike" dirty="0">
                          <a:solidFill>
                            <a:schemeClr val="bg1"/>
                          </a:solidFill>
                          <a:effectLst/>
                          <a:latin typeface="Century Gothic" panose="020B0502020202020204" pitchFamily="34" charset="0"/>
                        </a:rPr>
                        <a:t>Release 2</a:t>
                      </a:r>
                      <a:endParaRPr lang="en-US" sz="1600" b="0" i="0" u="none" strike="noStrike" dirty="0">
                        <a:solidFill>
                          <a:schemeClr val="bg1"/>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5000"/>
                      </a:schemeClr>
                    </a:solidFill>
                  </a:tcPr>
                </a:tc>
                <a:tc>
                  <a:txBody>
                    <a:bodyPr/>
                    <a:lstStyle/>
                    <a:p>
                      <a:pPr algn="ctr" fontAlgn="ctr"/>
                      <a:r>
                        <a:rPr lang="en-US" sz="1600" u="none" strike="noStrike" dirty="0">
                          <a:solidFill>
                            <a:schemeClr val="bg1"/>
                          </a:solidFill>
                          <a:effectLst/>
                          <a:latin typeface="Century Gothic" panose="020B0502020202020204" pitchFamily="34" charset="0"/>
                        </a:rPr>
                        <a:t>Release 3</a:t>
                      </a:r>
                      <a:endParaRPr lang="en-US" sz="1600" b="0" i="0" u="none" strike="noStrike" dirty="0">
                        <a:solidFill>
                          <a:schemeClr val="bg1"/>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5000"/>
                      </a:schemeClr>
                    </a:solidFill>
                  </a:tcPr>
                </a:tc>
                <a:tc>
                  <a:txBody>
                    <a:bodyPr/>
                    <a:lstStyle/>
                    <a:p>
                      <a:pPr algn="ctr" fontAlgn="ctr"/>
                      <a:r>
                        <a:rPr lang="en-US" sz="1600" u="none" strike="noStrike" dirty="0">
                          <a:solidFill>
                            <a:schemeClr val="bg1"/>
                          </a:solidFill>
                          <a:effectLst/>
                          <a:latin typeface="Century Gothic" panose="020B0502020202020204" pitchFamily="34" charset="0"/>
                        </a:rPr>
                        <a:t>Release 4</a:t>
                      </a:r>
                      <a:endParaRPr lang="en-US" sz="1600" b="0" i="0" u="none" strike="noStrike" dirty="0">
                        <a:solidFill>
                          <a:schemeClr val="bg1"/>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u="none" strike="noStrike" dirty="0">
                          <a:solidFill>
                            <a:schemeClr val="bg1"/>
                          </a:solidFill>
                          <a:effectLst/>
                          <a:latin typeface="Century Gothic" panose="020B0502020202020204" pitchFamily="34" charset="0"/>
                        </a:rPr>
                        <a:t>Release 5</a:t>
                      </a:r>
                      <a:endParaRPr lang="en-US" sz="1600" b="0" i="0" u="none" strike="noStrike" dirty="0">
                        <a:solidFill>
                          <a:schemeClr val="bg1"/>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u="none" strike="noStrike" dirty="0">
                          <a:solidFill>
                            <a:schemeClr val="bg1"/>
                          </a:solidFill>
                          <a:effectLst/>
                          <a:latin typeface="Century Gothic" panose="020B0502020202020204" pitchFamily="34" charset="0"/>
                        </a:rPr>
                        <a:t>Release 6</a:t>
                      </a:r>
                      <a:endParaRPr lang="en-US" sz="1600" b="0" i="0" u="none" strike="noStrike" dirty="0">
                        <a:solidFill>
                          <a:schemeClr val="bg1"/>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5000"/>
                      </a:schemeClr>
                    </a:solidFill>
                  </a:tcPr>
                </a:tc>
                <a:extLst>
                  <a:ext uri="{0D108BD9-81ED-4DB2-BD59-A6C34878D82A}">
                    <a16:rowId xmlns:a16="http://schemas.microsoft.com/office/drawing/2014/main" val="1393497778"/>
                  </a:ext>
                </a:extLst>
              </a:tr>
              <a:tr h="1028010">
                <a:tc>
                  <a:txBody>
                    <a:bodyPr/>
                    <a:lstStyle/>
                    <a:p>
                      <a:pPr algn="l" fontAlgn="ctr"/>
                      <a:r>
                        <a:rPr lang="en-US" sz="1400" u="none" strike="noStrike" dirty="0">
                          <a:solidFill>
                            <a:schemeClr val="bg1"/>
                          </a:solidFill>
                          <a:effectLst/>
                          <a:latin typeface="Century Gothic" panose="020B0502020202020204" pitchFamily="34" charset="0"/>
                        </a:rPr>
                        <a:t>Category 1</a:t>
                      </a:r>
                      <a:endParaRPr lang="en-US" sz="1400" b="0" i="0" u="none" strike="noStrike" dirty="0">
                        <a:solidFill>
                          <a:schemeClr val="bg1"/>
                        </a:solidFill>
                        <a:effectLst/>
                        <a:latin typeface="Century Gothic" panose="020B0502020202020204" pitchFamily="34" charset="0"/>
                      </a:endParaRPr>
                    </a:p>
                  </a:txBody>
                  <a:tcPr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6D8D24"/>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4244362295"/>
                  </a:ext>
                </a:extLst>
              </a:tr>
              <a:tr h="1028010">
                <a:tc>
                  <a:txBody>
                    <a:bodyPr/>
                    <a:lstStyle/>
                    <a:p>
                      <a:pPr algn="l" fontAlgn="ctr"/>
                      <a:r>
                        <a:rPr lang="en-US" sz="1400" u="none" strike="noStrike" dirty="0">
                          <a:solidFill>
                            <a:schemeClr val="bg1"/>
                          </a:solidFill>
                          <a:effectLst/>
                          <a:latin typeface="Century Gothic" panose="020B0502020202020204" pitchFamily="34" charset="0"/>
                        </a:rPr>
                        <a:t>Category 2</a:t>
                      </a:r>
                      <a:endParaRPr lang="en-US" sz="1400" b="0" i="0" u="none" strike="noStrike" dirty="0">
                        <a:solidFill>
                          <a:schemeClr val="bg1"/>
                        </a:solidFill>
                        <a:effectLst/>
                        <a:latin typeface="Century Gothic" panose="020B0502020202020204" pitchFamily="34" charset="0"/>
                      </a:endParaRPr>
                    </a:p>
                  </a:txBody>
                  <a:tcPr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241F"/>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481296861"/>
                  </a:ext>
                </a:extLst>
              </a:tr>
              <a:tr h="1028010">
                <a:tc>
                  <a:txBody>
                    <a:bodyPr/>
                    <a:lstStyle/>
                    <a:p>
                      <a:pPr algn="l" fontAlgn="ctr"/>
                      <a:r>
                        <a:rPr lang="en-US" sz="1400" u="none" strike="noStrike" dirty="0">
                          <a:solidFill>
                            <a:schemeClr val="bg1"/>
                          </a:solidFill>
                          <a:effectLst/>
                          <a:latin typeface="Century Gothic" panose="020B0502020202020204" pitchFamily="34" charset="0"/>
                        </a:rPr>
                        <a:t>Category 3</a:t>
                      </a:r>
                      <a:endParaRPr lang="en-US" sz="1400" b="0" i="0" u="none" strike="noStrike" dirty="0">
                        <a:solidFill>
                          <a:schemeClr val="bg1"/>
                        </a:solidFill>
                        <a:effectLst/>
                        <a:latin typeface="Century Gothic" panose="020B0502020202020204" pitchFamily="34" charset="0"/>
                      </a:endParaRPr>
                    </a:p>
                  </a:txBody>
                  <a:tcPr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78A3"/>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695410544"/>
                  </a:ext>
                </a:extLst>
              </a:tr>
              <a:tr h="1028010">
                <a:tc>
                  <a:txBody>
                    <a:bodyPr/>
                    <a:lstStyle/>
                    <a:p>
                      <a:pPr algn="l" fontAlgn="ctr"/>
                      <a:r>
                        <a:rPr lang="en-US" sz="1400" u="none" strike="noStrike" dirty="0">
                          <a:solidFill>
                            <a:schemeClr val="bg1"/>
                          </a:solidFill>
                          <a:effectLst/>
                          <a:latin typeface="Century Gothic" panose="020B0502020202020204" pitchFamily="34" charset="0"/>
                        </a:rPr>
                        <a:t>Category 4</a:t>
                      </a:r>
                      <a:endParaRPr lang="en-US" sz="1400" b="0" i="0" u="none" strike="noStrike" dirty="0">
                        <a:solidFill>
                          <a:schemeClr val="bg1"/>
                        </a:solidFill>
                        <a:effectLst/>
                        <a:latin typeface="Century Gothic" panose="020B0502020202020204" pitchFamily="34" charset="0"/>
                      </a:endParaRPr>
                    </a:p>
                  </a:txBody>
                  <a:tcPr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F4FFF"/>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559500012"/>
                  </a:ext>
                </a:extLst>
              </a:tr>
              <a:tr h="1028010">
                <a:tc>
                  <a:txBody>
                    <a:bodyPr/>
                    <a:lstStyle/>
                    <a:p>
                      <a:pPr algn="l" fontAlgn="ctr"/>
                      <a:r>
                        <a:rPr lang="en-US" sz="1400" u="none" strike="noStrike" dirty="0">
                          <a:solidFill>
                            <a:schemeClr val="bg1"/>
                          </a:solidFill>
                          <a:effectLst/>
                          <a:latin typeface="Century Gothic" panose="020B0502020202020204" pitchFamily="34" charset="0"/>
                        </a:rPr>
                        <a:t>Category 5</a:t>
                      </a:r>
                      <a:endParaRPr lang="en-US" sz="1400" b="0" i="0" u="none" strike="noStrike" dirty="0">
                        <a:solidFill>
                          <a:schemeClr val="bg1"/>
                        </a:solidFill>
                        <a:effectLst/>
                        <a:latin typeface="Century Gothic" panose="020B0502020202020204" pitchFamily="34" charset="0"/>
                      </a:endParaRPr>
                    </a:p>
                  </a:txBody>
                  <a:tcPr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6F3B9A"/>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829848011"/>
                  </a:ext>
                </a:extLst>
              </a:tr>
              <a:tr h="1028010">
                <a:tc>
                  <a:txBody>
                    <a:bodyPr/>
                    <a:lstStyle/>
                    <a:p>
                      <a:pPr algn="l" fontAlgn="ctr"/>
                      <a:r>
                        <a:rPr lang="en-US" sz="1400" b="0" i="0" u="none" strike="noStrike" dirty="0">
                          <a:solidFill>
                            <a:schemeClr val="bg1"/>
                          </a:solidFill>
                          <a:effectLst/>
                          <a:latin typeface="Century Gothic" panose="020B0502020202020204" pitchFamily="34" charset="0"/>
                        </a:rPr>
                        <a:t>Category 6</a:t>
                      </a:r>
                    </a:p>
                  </a:txBody>
                  <a:tcPr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9132"/>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868093789"/>
                  </a:ext>
                </a:extLst>
              </a:tr>
            </a:tbl>
          </a:graphicData>
        </a:graphic>
      </p:graphicFrame>
      <p:sp>
        <p:nvSpPr>
          <p:cNvPr id="3" name="Rounded Rectangle 2">
            <a:extLst>
              <a:ext uri="{FF2B5EF4-FFF2-40B4-BE49-F238E27FC236}">
                <a16:creationId xmlns:a16="http://schemas.microsoft.com/office/drawing/2014/main" id="{8BBE78B2-41F7-384D-D883-74E18ADD1E04}"/>
              </a:ext>
            </a:extLst>
          </p:cNvPr>
          <p:cNvSpPr/>
          <p:nvPr/>
        </p:nvSpPr>
        <p:spPr>
          <a:xfrm>
            <a:off x="1999463" y="550237"/>
            <a:ext cx="1539370" cy="860897"/>
          </a:xfrm>
          <a:prstGeom prst="roundRect">
            <a:avLst>
              <a:gd name="adj" fmla="val 5953"/>
            </a:avLst>
          </a:prstGeom>
          <a:solidFill>
            <a:srgbClr val="D3E76C"/>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4" name="Rounded Rectangle 3">
            <a:extLst>
              <a:ext uri="{FF2B5EF4-FFF2-40B4-BE49-F238E27FC236}">
                <a16:creationId xmlns:a16="http://schemas.microsoft.com/office/drawing/2014/main" id="{F038E133-2FA9-6848-CDD7-228311C10A21}"/>
              </a:ext>
            </a:extLst>
          </p:cNvPr>
          <p:cNvSpPr/>
          <p:nvPr/>
        </p:nvSpPr>
        <p:spPr>
          <a:xfrm>
            <a:off x="1999463" y="1577677"/>
            <a:ext cx="1539370" cy="860897"/>
          </a:xfrm>
          <a:prstGeom prst="roundRect">
            <a:avLst>
              <a:gd name="adj" fmla="val 5953"/>
            </a:avLst>
          </a:prstGeom>
          <a:solidFill>
            <a:srgbClr val="FF9284"/>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5" name="Rounded Rectangle 4">
            <a:extLst>
              <a:ext uri="{FF2B5EF4-FFF2-40B4-BE49-F238E27FC236}">
                <a16:creationId xmlns:a16="http://schemas.microsoft.com/office/drawing/2014/main" id="{B53D655C-91C1-1B9B-EF40-D879466AC183}"/>
              </a:ext>
            </a:extLst>
          </p:cNvPr>
          <p:cNvSpPr/>
          <p:nvPr/>
        </p:nvSpPr>
        <p:spPr>
          <a:xfrm>
            <a:off x="1999463" y="2603835"/>
            <a:ext cx="1539370" cy="860897"/>
          </a:xfrm>
          <a:prstGeom prst="roundRect">
            <a:avLst>
              <a:gd name="adj" fmla="val 5953"/>
            </a:avLst>
          </a:prstGeom>
          <a:solidFill>
            <a:srgbClr val="FFDBF0"/>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6" name="Rounded Rectangle 5">
            <a:extLst>
              <a:ext uri="{FF2B5EF4-FFF2-40B4-BE49-F238E27FC236}">
                <a16:creationId xmlns:a16="http://schemas.microsoft.com/office/drawing/2014/main" id="{EDA2119F-A18A-E412-C790-28A90B87512B}"/>
              </a:ext>
            </a:extLst>
          </p:cNvPr>
          <p:cNvSpPr/>
          <p:nvPr/>
        </p:nvSpPr>
        <p:spPr>
          <a:xfrm>
            <a:off x="1999463" y="3631275"/>
            <a:ext cx="1539370" cy="860897"/>
          </a:xfrm>
          <a:prstGeom prst="roundRect">
            <a:avLst>
              <a:gd name="adj" fmla="val 5953"/>
            </a:avLst>
          </a:prstGeom>
          <a:solidFill>
            <a:srgbClr val="AEDEFF"/>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7" name="Rounded Rectangle 6">
            <a:extLst>
              <a:ext uri="{FF2B5EF4-FFF2-40B4-BE49-F238E27FC236}">
                <a16:creationId xmlns:a16="http://schemas.microsoft.com/office/drawing/2014/main" id="{4F8A38F0-C9D7-C652-9599-657008AF2651}"/>
              </a:ext>
            </a:extLst>
          </p:cNvPr>
          <p:cNvSpPr/>
          <p:nvPr/>
        </p:nvSpPr>
        <p:spPr>
          <a:xfrm>
            <a:off x="1999463" y="4657434"/>
            <a:ext cx="1539370" cy="860897"/>
          </a:xfrm>
          <a:prstGeom prst="roundRect">
            <a:avLst>
              <a:gd name="adj" fmla="val 5953"/>
            </a:avLst>
          </a:prstGeom>
          <a:solidFill>
            <a:srgbClr val="F2C2FB"/>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8" name="Rounded Rectangle 7">
            <a:extLst>
              <a:ext uri="{FF2B5EF4-FFF2-40B4-BE49-F238E27FC236}">
                <a16:creationId xmlns:a16="http://schemas.microsoft.com/office/drawing/2014/main" id="{CF505CD5-BA06-C116-56ED-05CE6ACB3177}"/>
              </a:ext>
            </a:extLst>
          </p:cNvPr>
          <p:cNvSpPr/>
          <p:nvPr/>
        </p:nvSpPr>
        <p:spPr>
          <a:xfrm>
            <a:off x="3684973" y="550237"/>
            <a:ext cx="1539370" cy="860897"/>
          </a:xfrm>
          <a:prstGeom prst="roundRect">
            <a:avLst>
              <a:gd name="adj" fmla="val 5953"/>
            </a:avLst>
          </a:prstGeom>
          <a:solidFill>
            <a:srgbClr val="D3E76C"/>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10" name="Rounded Rectangle 9">
            <a:extLst>
              <a:ext uri="{FF2B5EF4-FFF2-40B4-BE49-F238E27FC236}">
                <a16:creationId xmlns:a16="http://schemas.microsoft.com/office/drawing/2014/main" id="{7CE9B177-C5A9-480A-8492-ED5E8B3172B9}"/>
              </a:ext>
            </a:extLst>
          </p:cNvPr>
          <p:cNvSpPr/>
          <p:nvPr/>
        </p:nvSpPr>
        <p:spPr>
          <a:xfrm>
            <a:off x="3684973" y="1577677"/>
            <a:ext cx="1539370" cy="860897"/>
          </a:xfrm>
          <a:prstGeom prst="roundRect">
            <a:avLst>
              <a:gd name="adj" fmla="val 5953"/>
            </a:avLst>
          </a:prstGeom>
          <a:solidFill>
            <a:srgbClr val="FF9284"/>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11" name="Rounded Rectangle 10">
            <a:extLst>
              <a:ext uri="{FF2B5EF4-FFF2-40B4-BE49-F238E27FC236}">
                <a16:creationId xmlns:a16="http://schemas.microsoft.com/office/drawing/2014/main" id="{0CB3FCFB-7381-7C1B-59B6-AE716781463B}"/>
              </a:ext>
            </a:extLst>
          </p:cNvPr>
          <p:cNvSpPr/>
          <p:nvPr/>
        </p:nvSpPr>
        <p:spPr>
          <a:xfrm>
            <a:off x="3684973" y="2603835"/>
            <a:ext cx="1539370" cy="860897"/>
          </a:xfrm>
          <a:prstGeom prst="roundRect">
            <a:avLst>
              <a:gd name="adj" fmla="val 5953"/>
            </a:avLst>
          </a:prstGeom>
          <a:solidFill>
            <a:srgbClr val="FFDBF0"/>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12" name="Rounded Rectangle 11">
            <a:extLst>
              <a:ext uri="{FF2B5EF4-FFF2-40B4-BE49-F238E27FC236}">
                <a16:creationId xmlns:a16="http://schemas.microsoft.com/office/drawing/2014/main" id="{34428034-EF2A-9A77-A725-02683BE6AECD}"/>
              </a:ext>
            </a:extLst>
          </p:cNvPr>
          <p:cNvSpPr/>
          <p:nvPr/>
        </p:nvSpPr>
        <p:spPr>
          <a:xfrm>
            <a:off x="3684973" y="3631275"/>
            <a:ext cx="1539370" cy="860897"/>
          </a:xfrm>
          <a:prstGeom prst="roundRect">
            <a:avLst>
              <a:gd name="adj" fmla="val 5953"/>
            </a:avLst>
          </a:prstGeom>
          <a:solidFill>
            <a:srgbClr val="AEDEFF"/>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13" name="Rounded Rectangle 12">
            <a:extLst>
              <a:ext uri="{FF2B5EF4-FFF2-40B4-BE49-F238E27FC236}">
                <a16:creationId xmlns:a16="http://schemas.microsoft.com/office/drawing/2014/main" id="{F85D993F-67FD-498F-90D0-FE3D64C84585}"/>
              </a:ext>
            </a:extLst>
          </p:cNvPr>
          <p:cNvSpPr/>
          <p:nvPr/>
        </p:nvSpPr>
        <p:spPr>
          <a:xfrm>
            <a:off x="3684973" y="4657434"/>
            <a:ext cx="1539370" cy="860897"/>
          </a:xfrm>
          <a:prstGeom prst="roundRect">
            <a:avLst>
              <a:gd name="adj" fmla="val 5953"/>
            </a:avLst>
          </a:prstGeom>
          <a:solidFill>
            <a:srgbClr val="F2C2FB"/>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14" name="Rounded Rectangle 13">
            <a:extLst>
              <a:ext uri="{FF2B5EF4-FFF2-40B4-BE49-F238E27FC236}">
                <a16:creationId xmlns:a16="http://schemas.microsoft.com/office/drawing/2014/main" id="{162A7B4F-9DF2-B9F7-669A-243E381E4F2D}"/>
              </a:ext>
            </a:extLst>
          </p:cNvPr>
          <p:cNvSpPr/>
          <p:nvPr/>
        </p:nvSpPr>
        <p:spPr>
          <a:xfrm>
            <a:off x="5370483" y="550237"/>
            <a:ext cx="1539370" cy="860897"/>
          </a:xfrm>
          <a:prstGeom prst="roundRect">
            <a:avLst>
              <a:gd name="adj" fmla="val 5953"/>
            </a:avLst>
          </a:prstGeom>
          <a:solidFill>
            <a:srgbClr val="D3E76C"/>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15" name="Rounded Rectangle 14">
            <a:extLst>
              <a:ext uri="{FF2B5EF4-FFF2-40B4-BE49-F238E27FC236}">
                <a16:creationId xmlns:a16="http://schemas.microsoft.com/office/drawing/2014/main" id="{D11E1767-1D01-CE30-9F25-787CBCB48208}"/>
              </a:ext>
            </a:extLst>
          </p:cNvPr>
          <p:cNvSpPr/>
          <p:nvPr/>
        </p:nvSpPr>
        <p:spPr>
          <a:xfrm>
            <a:off x="5370483" y="1577677"/>
            <a:ext cx="1539370" cy="860897"/>
          </a:xfrm>
          <a:prstGeom prst="roundRect">
            <a:avLst>
              <a:gd name="adj" fmla="val 5953"/>
            </a:avLst>
          </a:prstGeom>
          <a:solidFill>
            <a:srgbClr val="FF9284"/>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16" name="Rounded Rectangle 15">
            <a:extLst>
              <a:ext uri="{FF2B5EF4-FFF2-40B4-BE49-F238E27FC236}">
                <a16:creationId xmlns:a16="http://schemas.microsoft.com/office/drawing/2014/main" id="{566954BB-B9E7-010D-A597-D6A919651D58}"/>
              </a:ext>
            </a:extLst>
          </p:cNvPr>
          <p:cNvSpPr/>
          <p:nvPr/>
        </p:nvSpPr>
        <p:spPr>
          <a:xfrm>
            <a:off x="5370483" y="2603835"/>
            <a:ext cx="1539370" cy="860897"/>
          </a:xfrm>
          <a:prstGeom prst="roundRect">
            <a:avLst>
              <a:gd name="adj" fmla="val 5953"/>
            </a:avLst>
          </a:prstGeom>
          <a:solidFill>
            <a:srgbClr val="FFDBF0"/>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25" name="Rounded Rectangle 24">
            <a:extLst>
              <a:ext uri="{FF2B5EF4-FFF2-40B4-BE49-F238E27FC236}">
                <a16:creationId xmlns:a16="http://schemas.microsoft.com/office/drawing/2014/main" id="{71DF935B-9797-B483-31A8-C0E2DF78E259}"/>
              </a:ext>
            </a:extLst>
          </p:cNvPr>
          <p:cNvSpPr/>
          <p:nvPr/>
        </p:nvSpPr>
        <p:spPr>
          <a:xfrm>
            <a:off x="5370483" y="3631275"/>
            <a:ext cx="1539370" cy="860897"/>
          </a:xfrm>
          <a:prstGeom prst="roundRect">
            <a:avLst>
              <a:gd name="adj" fmla="val 5953"/>
            </a:avLst>
          </a:prstGeom>
          <a:solidFill>
            <a:srgbClr val="AEDEFF"/>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36" name="Rounded Rectangle 35">
            <a:extLst>
              <a:ext uri="{FF2B5EF4-FFF2-40B4-BE49-F238E27FC236}">
                <a16:creationId xmlns:a16="http://schemas.microsoft.com/office/drawing/2014/main" id="{8698FCC4-085B-3B79-54B4-61715F0E7393}"/>
              </a:ext>
            </a:extLst>
          </p:cNvPr>
          <p:cNvSpPr/>
          <p:nvPr/>
        </p:nvSpPr>
        <p:spPr>
          <a:xfrm>
            <a:off x="5370483" y="4657434"/>
            <a:ext cx="1539370" cy="860897"/>
          </a:xfrm>
          <a:prstGeom prst="roundRect">
            <a:avLst>
              <a:gd name="adj" fmla="val 5953"/>
            </a:avLst>
          </a:prstGeom>
          <a:solidFill>
            <a:srgbClr val="F2C2FB"/>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37" name="Rounded Rectangle 36">
            <a:extLst>
              <a:ext uri="{FF2B5EF4-FFF2-40B4-BE49-F238E27FC236}">
                <a16:creationId xmlns:a16="http://schemas.microsoft.com/office/drawing/2014/main" id="{79962246-7095-0C16-BA1C-4B467ACB2553}"/>
              </a:ext>
            </a:extLst>
          </p:cNvPr>
          <p:cNvSpPr/>
          <p:nvPr/>
        </p:nvSpPr>
        <p:spPr>
          <a:xfrm>
            <a:off x="7055993" y="550237"/>
            <a:ext cx="1539370" cy="860897"/>
          </a:xfrm>
          <a:prstGeom prst="roundRect">
            <a:avLst>
              <a:gd name="adj" fmla="val 5953"/>
            </a:avLst>
          </a:prstGeom>
          <a:solidFill>
            <a:srgbClr val="D3E76C"/>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54" name="Rounded Rectangle 53">
            <a:extLst>
              <a:ext uri="{FF2B5EF4-FFF2-40B4-BE49-F238E27FC236}">
                <a16:creationId xmlns:a16="http://schemas.microsoft.com/office/drawing/2014/main" id="{B5B505EB-A281-0D8F-B2EB-EF78A8F1B502}"/>
              </a:ext>
            </a:extLst>
          </p:cNvPr>
          <p:cNvSpPr/>
          <p:nvPr/>
        </p:nvSpPr>
        <p:spPr>
          <a:xfrm>
            <a:off x="7055993" y="1577677"/>
            <a:ext cx="1539370" cy="860897"/>
          </a:xfrm>
          <a:prstGeom prst="roundRect">
            <a:avLst>
              <a:gd name="adj" fmla="val 5953"/>
            </a:avLst>
          </a:prstGeom>
          <a:solidFill>
            <a:srgbClr val="FF9284"/>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59" name="Rounded Rectangle 58">
            <a:extLst>
              <a:ext uri="{FF2B5EF4-FFF2-40B4-BE49-F238E27FC236}">
                <a16:creationId xmlns:a16="http://schemas.microsoft.com/office/drawing/2014/main" id="{685EC397-0DA9-6D23-294C-9944CA7B3B49}"/>
              </a:ext>
            </a:extLst>
          </p:cNvPr>
          <p:cNvSpPr/>
          <p:nvPr/>
        </p:nvSpPr>
        <p:spPr>
          <a:xfrm>
            <a:off x="7055993" y="2603835"/>
            <a:ext cx="1539370" cy="860897"/>
          </a:xfrm>
          <a:prstGeom prst="roundRect">
            <a:avLst>
              <a:gd name="adj" fmla="val 5953"/>
            </a:avLst>
          </a:prstGeom>
          <a:solidFill>
            <a:srgbClr val="FFDBF0"/>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61" name="Rounded Rectangle 60">
            <a:extLst>
              <a:ext uri="{FF2B5EF4-FFF2-40B4-BE49-F238E27FC236}">
                <a16:creationId xmlns:a16="http://schemas.microsoft.com/office/drawing/2014/main" id="{8B38F2BA-ABD0-94B0-6B71-4BCE8DFD994C}"/>
              </a:ext>
            </a:extLst>
          </p:cNvPr>
          <p:cNvSpPr/>
          <p:nvPr/>
        </p:nvSpPr>
        <p:spPr>
          <a:xfrm>
            <a:off x="7055993" y="3631275"/>
            <a:ext cx="1539370" cy="860897"/>
          </a:xfrm>
          <a:prstGeom prst="roundRect">
            <a:avLst>
              <a:gd name="adj" fmla="val 5953"/>
            </a:avLst>
          </a:prstGeom>
          <a:solidFill>
            <a:srgbClr val="AEDEFF"/>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68" name="Rounded Rectangle 67">
            <a:extLst>
              <a:ext uri="{FF2B5EF4-FFF2-40B4-BE49-F238E27FC236}">
                <a16:creationId xmlns:a16="http://schemas.microsoft.com/office/drawing/2014/main" id="{D66FE728-580A-9114-BA0D-F98CB9B4218B}"/>
              </a:ext>
            </a:extLst>
          </p:cNvPr>
          <p:cNvSpPr/>
          <p:nvPr/>
        </p:nvSpPr>
        <p:spPr>
          <a:xfrm>
            <a:off x="7055993" y="4657434"/>
            <a:ext cx="1539370" cy="860897"/>
          </a:xfrm>
          <a:prstGeom prst="roundRect">
            <a:avLst>
              <a:gd name="adj" fmla="val 5953"/>
            </a:avLst>
          </a:prstGeom>
          <a:solidFill>
            <a:srgbClr val="F2C2FB"/>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9" name="Rounded Rectangle 8">
            <a:extLst>
              <a:ext uri="{FF2B5EF4-FFF2-40B4-BE49-F238E27FC236}">
                <a16:creationId xmlns:a16="http://schemas.microsoft.com/office/drawing/2014/main" id="{7172F711-D1F5-9681-794D-EF3964FC47D0}"/>
              </a:ext>
            </a:extLst>
          </p:cNvPr>
          <p:cNvSpPr/>
          <p:nvPr/>
        </p:nvSpPr>
        <p:spPr>
          <a:xfrm>
            <a:off x="8741503" y="550237"/>
            <a:ext cx="1539370" cy="860897"/>
          </a:xfrm>
          <a:prstGeom prst="roundRect">
            <a:avLst>
              <a:gd name="adj" fmla="val 5953"/>
            </a:avLst>
          </a:prstGeom>
          <a:solidFill>
            <a:srgbClr val="D3E76C"/>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17" name="Rounded Rectangle 16">
            <a:extLst>
              <a:ext uri="{FF2B5EF4-FFF2-40B4-BE49-F238E27FC236}">
                <a16:creationId xmlns:a16="http://schemas.microsoft.com/office/drawing/2014/main" id="{6B275607-9B1E-0608-1E6C-D4D031461322}"/>
              </a:ext>
            </a:extLst>
          </p:cNvPr>
          <p:cNvSpPr/>
          <p:nvPr/>
        </p:nvSpPr>
        <p:spPr>
          <a:xfrm>
            <a:off x="8741503" y="1577677"/>
            <a:ext cx="1539370" cy="860897"/>
          </a:xfrm>
          <a:prstGeom prst="roundRect">
            <a:avLst>
              <a:gd name="adj" fmla="val 5953"/>
            </a:avLst>
          </a:prstGeom>
          <a:solidFill>
            <a:srgbClr val="FF9284"/>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18" name="Rounded Rectangle 17">
            <a:extLst>
              <a:ext uri="{FF2B5EF4-FFF2-40B4-BE49-F238E27FC236}">
                <a16:creationId xmlns:a16="http://schemas.microsoft.com/office/drawing/2014/main" id="{B6D51D62-3872-E48C-28DA-B1E3F992F815}"/>
              </a:ext>
            </a:extLst>
          </p:cNvPr>
          <p:cNvSpPr/>
          <p:nvPr/>
        </p:nvSpPr>
        <p:spPr>
          <a:xfrm>
            <a:off x="8741503" y="2603835"/>
            <a:ext cx="1539370" cy="860897"/>
          </a:xfrm>
          <a:prstGeom prst="roundRect">
            <a:avLst>
              <a:gd name="adj" fmla="val 5953"/>
            </a:avLst>
          </a:prstGeom>
          <a:solidFill>
            <a:srgbClr val="FFDBF0"/>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19" name="Rounded Rectangle 18">
            <a:extLst>
              <a:ext uri="{FF2B5EF4-FFF2-40B4-BE49-F238E27FC236}">
                <a16:creationId xmlns:a16="http://schemas.microsoft.com/office/drawing/2014/main" id="{33CDC384-C294-69A2-BB78-7CE8E4EA6D80}"/>
              </a:ext>
            </a:extLst>
          </p:cNvPr>
          <p:cNvSpPr/>
          <p:nvPr/>
        </p:nvSpPr>
        <p:spPr>
          <a:xfrm>
            <a:off x="8741503" y="3631275"/>
            <a:ext cx="1539370" cy="860897"/>
          </a:xfrm>
          <a:prstGeom prst="roundRect">
            <a:avLst>
              <a:gd name="adj" fmla="val 5953"/>
            </a:avLst>
          </a:prstGeom>
          <a:solidFill>
            <a:srgbClr val="AEDEFF"/>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20" name="Rounded Rectangle 19">
            <a:extLst>
              <a:ext uri="{FF2B5EF4-FFF2-40B4-BE49-F238E27FC236}">
                <a16:creationId xmlns:a16="http://schemas.microsoft.com/office/drawing/2014/main" id="{F47FFB34-E321-B7A1-B199-070E5DB9870E}"/>
              </a:ext>
            </a:extLst>
          </p:cNvPr>
          <p:cNvSpPr/>
          <p:nvPr/>
        </p:nvSpPr>
        <p:spPr>
          <a:xfrm>
            <a:off x="8741503" y="4657434"/>
            <a:ext cx="1539370" cy="860897"/>
          </a:xfrm>
          <a:prstGeom prst="roundRect">
            <a:avLst>
              <a:gd name="adj" fmla="val 5953"/>
            </a:avLst>
          </a:prstGeom>
          <a:solidFill>
            <a:srgbClr val="F2C2FB"/>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21" name="Rounded Rectangle 20">
            <a:extLst>
              <a:ext uri="{FF2B5EF4-FFF2-40B4-BE49-F238E27FC236}">
                <a16:creationId xmlns:a16="http://schemas.microsoft.com/office/drawing/2014/main" id="{8439A472-B94D-A5D5-9A58-1FB8A4285326}"/>
              </a:ext>
            </a:extLst>
          </p:cNvPr>
          <p:cNvSpPr/>
          <p:nvPr/>
        </p:nvSpPr>
        <p:spPr>
          <a:xfrm>
            <a:off x="10427013" y="550237"/>
            <a:ext cx="1539370" cy="860897"/>
          </a:xfrm>
          <a:prstGeom prst="roundRect">
            <a:avLst>
              <a:gd name="adj" fmla="val 5953"/>
            </a:avLst>
          </a:prstGeom>
          <a:solidFill>
            <a:srgbClr val="D3E76C"/>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22" name="Rounded Rectangle 21">
            <a:extLst>
              <a:ext uri="{FF2B5EF4-FFF2-40B4-BE49-F238E27FC236}">
                <a16:creationId xmlns:a16="http://schemas.microsoft.com/office/drawing/2014/main" id="{B7A5170F-F5CE-90FD-6AC3-0AA19E180CFF}"/>
              </a:ext>
            </a:extLst>
          </p:cNvPr>
          <p:cNvSpPr/>
          <p:nvPr/>
        </p:nvSpPr>
        <p:spPr>
          <a:xfrm>
            <a:off x="10427013" y="1577677"/>
            <a:ext cx="1539370" cy="860897"/>
          </a:xfrm>
          <a:prstGeom prst="roundRect">
            <a:avLst>
              <a:gd name="adj" fmla="val 5953"/>
            </a:avLst>
          </a:prstGeom>
          <a:solidFill>
            <a:srgbClr val="FF9284"/>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23" name="Rounded Rectangle 22">
            <a:extLst>
              <a:ext uri="{FF2B5EF4-FFF2-40B4-BE49-F238E27FC236}">
                <a16:creationId xmlns:a16="http://schemas.microsoft.com/office/drawing/2014/main" id="{BD856A25-6CD1-DCC0-4BAF-F7C8C2476CC3}"/>
              </a:ext>
            </a:extLst>
          </p:cNvPr>
          <p:cNvSpPr/>
          <p:nvPr/>
        </p:nvSpPr>
        <p:spPr>
          <a:xfrm>
            <a:off x="10427013" y="2603835"/>
            <a:ext cx="1539370" cy="860897"/>
          </a:xfrm>
          <a:prstGeom prst="roundRect">
            <a:avLst>
              <a:gd name="adj" fmla="val 5953"/>
            </a:avLst>
          </a:prstGeom>
          <a:solidFill>
            <a:srgbClr val="FFDBF0"/>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24" name="Rounded Rectangle 23">
            <a:extLst>
              <a:ext uri="{FF2B5EF4-FFF2-40B4-BE49-F238E27FC236}">
                <a16:creationId xmlns:a16="http://schemas.microsoft.com/office/drawing/2014/main" id="{5553ED66-33E5-CBCE-0EF6-F2E8A23E66E1}"/>
              </a:ext>
            </a:extLst>
          </p:cNvPr>
          <p:cNvSpPr/>
          <p:nvPr/>
        </p:nvSpPr>
        <p:spPr>
          <a:xfrm>
            <a:off x="10427013" y="3631275"/>
            <a:ext cx="1539370" cy="860897"/>
          </a:xfrm>
          <a:prstGeom prst="roundRect">
            <a:avLst>
              <a:gd name="adj" fmla="val 5953"/>
            </a:avLst>
          </a:prstGeom>
          <a:solidFill>
            <a:srgbClr val="AEDEFF"/>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26" name="Rounded Rectangle 25">
            <a:extLst>
              <a:ext uri="{FF2B5EF4-FFF2-40B4-BE49-F238E27FC236}">
                <a16:creationId xmlns:a16="http://schemas.microsoft.com/office/drawing/2014/main" id="{B0EDA1DB-3D02-D8CB-8DFF-8BCA3748775B}"/>
              </a:ext>
            </a:extLst>
          </p:cNvPr>
          <p:cNvSpPr/>
          <p:nvPr/>
        </p:nvSpPr>
        <p:spPr>
          <a:xfrm>
            <a:off x="10427013" y="4657434"/>
            <a:ext cx="1539370" cy="860897"/>
          </a:xfrm>
          <a:prstGeom prst="roundRect">
            <a:avLst>
              <a:gd name="adj" fmla="val 5953"/>
            </a:avLst>
          </a:prstGeom>
          <a:solidFill>
            <a:srgbClr val="F2C2FB"/>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28" name="Rounded Rectangle 27">
            <a:extLst>
              <a:ext uri="{FF2B5EF4-FFF2-40B4-BE49-F238E27FC236}">
                <a16:creationId xmlns:a16="http://schemas.microsoft.com/office/drawing/2014/main" id="{B3EA1344-1142-3232-227C-DB62BED89E69}"/>
              </a:ext>
            </a:extLst>
          </p:cNvPr>
          <p:cNvSpPr/>
          <p:nvPr/>
        </p:nvSpPr>
        <p:spPr>
          <a:xfrm>
            <a:off x="1999463" y="5683594"/>
            <a:ext cx="1539370" cy="860897"/>
          </a:xfrm>
          <a:prstGeom prst="roundRect">
            <a:avLst>
              <a:gd name="adj" fmla="val 5953"/>
            </a:avLst>
          </a:prstGeom>
          <a:solidFill>
            <a:srgbClr val="FFC483"/>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29" name="Rounded Rectangle 28">
            <a:extLst>
              <a:ext uri="{FF2B5EF4-FFF2-40B4-BE49-F238E27FC236}">
                <a16:creationId xmlns:a16="http://schemas.microsoft.com/office/drawing/2014/main" id="{1F465D0C-B4FF-B52E-6482-1728CF2B431D}"/>
              </a:ext>
            </a:extLst>
          </p:cNvPr>
          <p:cNvSpPr/>
          <p:nvPr/>
        </p:nvSpPr>
        <p:spPr>
          <a:xfrm>
            <a:off x="3684973" y="5683594"/>
            <a:ext cx="1539370" cy="860897"/>
          </a:xfrm>
          <a:prstGeom prst="roundRect">
            <a:avLst>
              <a:gd name="adj" fmla="val 5953"/>
            </a:avLst>
          </a:prstGeom>
          <a:solidFill>
            <a:srgbClr val="FFC483"/>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30" name="Rounded Rectangle 29">
            <a:extLst>
              <a:ext uri="{FF2B5EF4-FFF2-40B4-BE49-F238E27FC236}">
                <a16:creationId xmlns:a16="http://schemas.microsoft.com/office/drawing/2014/main" id="{FDFB3077-9F57-5DB4-5854-E9C1151BCE8F}"/>
              </a:ext>
            </a:extLst>
          </p:cNvPr>
          <p:cNvSpPr/>
          <p:nvPr/>
        </p:nvSpPr>
        <p:spPr>
          <a:xfrm>
            <a:off x="5370483" y="5683594"/>
            <a:ext cx="1539370" cy="860897"/>
          </a:xfrm>
          <a:prstGeom prst="roundRect">
            <a:avLst>
              <a:gd name="adj" fmla="val 5953"/>
            </a:avLst>
          </a:prstGeom>
          <a:solidFill>
            <a:srgbClr val="FFC483"/>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31" name="Rounded Rectangle 30">
            <a:extLst>
              <a:ext uri="{FF2B5EF4-FFF2-40B4-BE49-F238E27FC236}">
                <a16:creationId xmlns:a16="http://schemas.microsoft.com/office/drawing/2014/main" id="{D861DAD6-6B00-FA23-19BE-62F967C06A2D}"/>
              </a:ext>
            </a:extLst>
          </p:cNvPr>
          <p:cNvSpPr/>
          <p:nvPr/>
        </p:nvSpPr>
        <p:spPr>
          <a:xfrm>
            <a:off x="7055993" y="5683594"/>
            <a:ext cx="1539370" cy="860897"/>
          </a:xfrm>
          <a:prstGeom prst="roundRect">
            <a:avLst>
              <a:gd name="adj" fmla="val 5953"/>
            </a:avLst>
          </a:prstGeom>
          <a:solidFill>
            <a:srgbClr val="FFC483"/>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32" name="Rounded Rectangle 31">
            <a:extLst>
              <a:ext uri="{FF2B5EF4-FFF2-40B4-BE49-F238E27FC236}">
                <a16:creationId xmlns:a16="http://schemas.microsoft.com/office/drawing/2014/main" id="{A74DDB4F-A3C9-FEFF-B1F3-35A49C93149E}"/>
              </a:ext>
            </a:extLst>
          </p:cNvPr>
          <p:cNvSpPr/>
          <p:nvPr/>
        </p:nvSpPr>
        <p:spPr>
          <a:xfrm>
            <a:off x="8741503" y="5683594"/>
            <a:ext cx="1539370" cy="860897"/>
          </a:xfrm>
          <a:prstGeom prst="roundRect">
            <a:avLst>
              <a:gd name="adj" fmla="val 5953"/>
            </a:avLst>
          </a:prstGeom>
          <a:solidFill>
            <a:srgbClr val="FFC483"/>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
        <p:nvSpPr>
          <p:cNvPr id="33" name="Rounded Rectangle 32">
            <a:extLst>
              <a:ext uri="{FF2B5EF4-FFF2-40B4-BE49-F238E27FC236}">
                <a16:creationId xmlns:a16="http://schemas.microsoft.com/office/drawing/2014/main" id="{08680B30-19F9-4244-82D4-D71659863C2F}"/>
              </a:ext>
            </a:extLst>
          </p:cNvPr>
          <p:cNvSpPr/>
          <p:nvPr/>
        </p:nvSpPr>
        <p:spPr>
          <a:xfrm>
            <a:off x="10427013" y="5683594"/>
            <a:ext cx="1539370" cy="860897"/>
          </a:xfrm>
          <a:prstGeom prst="roundRect">
            <a:avLst>
              <a:gd name="adj" fmla="val 5953"/>
            </a:avLst>
          </a:prstGeom>
          <a:solidFill>
            <a:srgbClr val="FFC483"/>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Release Task</a:t>
            </a:r>
          </a:p>
        </p:txBody>
      </p:sp>
    </p:spTree>
    <p:extLst>
      <p:ext uri="{BB962C8B-B14F-4D97-AF65-F5344CB8AC3E}">
        <p14:creationId xmlns:p14="http://schemas.microsoft.com/office/powerpoint/2010/main" val="708263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390012-770B-4ABF-E813-17B348ADBE0D}"/>
            </a:ext>
          </a:extLst>
        </p:cNvPr>
        <p:cNvGrpSpPr/>
        <p:nvPr/>
      </p:nvGrpSpPr>
      <p:grpSpPr>
        <a:xfrm>
          <a:off x="0" y="0"/>
          <a:ext cx="0" cy="0"/>
          <a:chOff x="0" y="0"/>
          <a:chExt cx="0" cy="0"/>
        </a:xfrm>
      </p:grpSpPr>
      <p:pic>
        <p:nvPicPr>
          <p:cNvPr id="17" name="Picture 16" descr="Simple background graphic">
            <a:extLst>
              <a:ext uri="{FF2B5EF4-FFF2-40B4-BE49-F238E27FC236}">
                <a16:creationId xmlns:a16="http://schemas.microsoft.com/office/drawing/2014/main" id="{188054FD-9FFA-5B2E-B216-32A69D9018FA}"/>
              </a:ext>
            </a:extLst>
          </p:cNvPr>
          <p:cNvPicPr>
            <a:picLocks noChangeAspect="1"/>
          </p:cNvPicPr>
          <p:nvPr/>
        </p:nvPicPr>
        <p:blipFill>
          <a:blip r:embed="rId3" cstate="screen">
            <a:duotone>
              <a:schemeClr val="accent6">
                <a:shade val="45000"/>
                <a:satMod val="135000"/>
              </a:schemeClr>
              <a:prstClr val="white"/>
            </a:duotone>
            <a:extLst>
              <a:ext uri="{BEBA8EAE-BF5A-486C-A8C5-ECC9F3942E4B}">
                <a14:imgProps xmlns:a14="http://schemas.microsoft.com/office/drawing/2010/main">
                  <a14:imgLayer r:embed="rId4">
                    <a14:imgEffect>
                      <a14:colorTemperature colorTemp="9284"/>
                    </a14:imgEffect>
                    <a14:imgEffect>
                      <a14:saturation sat="186000"/>
                    </a14:imgEffect>
                  </a14:imgLayer>
                </a14:imgProps>
              </a:ext>
              <a:ext uri="{28A0092B-C50C-407E-A947-70E740481C1C}">
                <a14:useLocalDpi xmlns:a14="http://schemas.microsoft.com/office/drawing/2010/main"/>
              </a:ext>
            </a:extLst>
          </a:blip>
          <a:stretch>
            <a:fillRect/>
          </a:stretch>
        </p:blipFill>
        <p:spPr>
          <a:xfrm>
            <a:off x="0" y="-11576"/>
            <a:ext cx="12192000" cy="6869576"/>
          </a:xfrm>
          <a:prstGeom prst="rect">
            <a:avLst/>
          </a:prstGeom>
        </p:spPr>
      </p:pic>
      <p:sp>
        <p:nvSpPr>
          <p:cNvPr id="18" name="Rectangle 17">
            <a:extLst>
              <a:ext uri="{FF2B5EF4-FFF2-40B4-BE49-F238E27FC236}">
                <a16:creationId xmlns:a16="http://schemas.microsoft.com/office/drawing/2014/main" id="{140EB8EC-8663-EF03-125F-A70081B1F018}"/>
              </a:ext>
            </a:extLst>
          </p:cNvPr>
          <p:cNvSpPr/>
          <p:nvPr/>
        </p:nvSpPr>
        <p:spPr>
          <a:xfrm>
            <a:off x="0" y="-11576"/>
            <a:ext cx="9480162" cy="6869576"/>
          </a:xfrm>
          <a:prstGeom prst="rect">
            <a:avLst/>
          </a:prstGeom>
          <a:gradFill>
            <a:gsLst>
              <a:gs pos="35000">
                <a:srgbClr val="EFF9D2">
                  <a:alpha val="89000"/>
                </a:srgbClr>
              </a:gs>
              <a:gs pos="94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A9CD1C6B-CFC8-81D8-0E20-A0BEDA905EAF}"/>
              </a:ext>
            </a:extLst>
          </p:cNvPr>
          <p:cNvGraphicFramePr>
            <a:graphicFrameLocks noGrp="1"/>
          </p:cNvGraphicFramePr>
          <p:nvPr>
            <p:extLst>
              <p:ext uri="{D42A27DB-BD31-4B8C-83A1-F6EECF244321}">
                <p14:modId xmlns:p14="http://schemas.microsoft.com/office/powerpoint/2010/main" val="1870304378"/>
              </p:ext>
            </p:extLst>
          </p:nvPr>
        </p:nvGraphicFramePr>
        <p:xfrm>
          <a:off x="425680" y="273009"/>
          <a:ext cx="11390245" cy="6311982"/>
        </p:xfrm>
        <a:graphic>
          <a:graphicData uri="http://schemas.openxmlformats.org/drawingml/2006/table">
            <a:tbl>
              <a:tblPr>
                <a:tableStyleId>{5C22544A-7EE6-4342-B048-85BDC9FD1C3A}</a:tableStyleId>
              </a:tblPr>
              <a:tblGrid>
                <a:gridCol w="2422317">
                  <a:extLst>
                    <a:ext uri="{9D8B030D-6E8A-4147-A177-3AD203B41FA5}">
                      <a16:colId xmlns:a16="http://schemas.microsoft.com/office/drawing/2014/main" val="4194255025"/>
                    </a:ext>
                  </a:extLst>
                </a:gridCol>
                <a:gridCol w="163251">
                  <a:extLst>
                    <a:ext uri="{9D8B030D-6E8A-4147-A177-3AD203B41FA5}">
                      <a16:colId xmlns:a16="http://schemas.microsoft.com/office/drawing/2014/main" val="931007098"/>
                    </a:ext>
                  </a:extLst>
                </a:gridCol>
                <a:gridCol w="2078731">
                  <a:extLst>
                    <a:ext uri="{9D8B030D-6E8A-4147-A177-3AD203B41FA5}">
                      <a16:colId xmlns:a16="http://schemas.microsoft.com/office/drawing/2014/main" val="2837033902"/>
                    </a:ext>
                  </a:extLst>
                </a:gridCol>
                <a:gridCol w="163251">
                  <a:extLst>
                    <a:ext uri="{9D8B030D-6E8A-4147-A177-3AD203B41FA5}">
                      <a16:colId xmlns:a16="http://schemas.microsoft.com/office/drawing/2014/main" val="474936344"/>
                    </a:ext>
                  </a:extLst>
                </a:gridCol>
                <a:gridCol w="2078731">
                  <a:extLst>
                    <a:ext uri="{9D8B030D-6E8A-4147-A177-3AD203B41FA5}">
                      <a16:colId xmlns:a16="http://schemas.microsoft.com/office/drawing/2014/main" val="1319659802"/>
                    </a:ext>
                  </a:extLst>
                </a:gridCol>
                <a:gridCol w="163251">
                  <a:extLst>
                    <a:ext uri="{9D8B030D-6E8A-4147-A177-3AD203B41FA5}">
                      <a16:colId xmlns:a16="http://schemas.microsoft.com/office/drawing/2014/main" val="1116598289"/>
                    </a:ext>
                  </a:extLst>
                </a:gridCol>
                <a:gridCol w="2078731">
                  <a:extLst>
                    <a:ext uri="{9D8B030D-6E8A-4147-A177-3AD203B41FA5}">
                      <a16:colId xmlns:a16="http://schemas.microsoft.com/office/drawing/2014/main" val="3989866971"/>
                    </a:ext>
                  </a:extLst>
                </a:gridCol>
                <a:gridCol w="163251">
                  <a:extLst>
                    <a:ext uri="{9D8B030D-6E8A-4147-A177-3AD203B41FA5}">
                      <a16:colId xmlns:a16="http://schemas.microsoft.com/office/drawing/2014/main" val="3630801060"/>
                    </a:ext>
                  </a:extLst>
                </a:gridCol>
                <a:gridCol w="2078731">
                  <a:extLst>
                    <a:ext uri="{9D8B030D-6E8A-4147-A177-3AD203B41FA5}">
                      <a16:colId xmlns:a16="http://schemas.microsoft.com/office/drawing/2014/main" val="690136525"/>
                    </a:ext>
                  </a:extLst>
                </a:gridCol>
              </a:tblGrid>
              <a:tr h="357282">
                <a:tc>
                  <a:txBody>
                    <a:bodyPr/>
                    <a:lstStyle/>
                    <a:p>
                      <a:pPr algn="l" fontAlgn="b"/>
                      <a:r>
                        <a:rPr lang="en-US" sz="900" u="none" strike="noStrike">
                          <a:effectLst/>
                          <a:latin typeface="Century Gothic" panose="020B0502020202020204" pitchFamily="34" charset="0"/>
                        </a:rPr>
                        <a:t> </a:t>
                      </a:r>
                      <a:endParaRPr lang="en-US" sz="900" b="1" i="0" u="none" strike="noStrike">
                        <a:solidFill>
                          <a:srgbClr val="000000"/>
                        </a:solidFill>
                        <a:effectLst/>
                        <a:latin typeface="Century Gothic" panose="020B0502020202020204" pitchFamily="34" charset="0"/>
                      </a:endParaRPr>
                    </a:p>
                  </a:txBody>
                  <a:tcPr marL="0" marR="0" marT="0" marB="0" anchor="b">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900" b="1" i="0" u="none" strike="noStrike">
                        <a:solidFill>
                          <a:srgbClr val="000000"/>
                        </a:solidFill>
                        <a:effectLst/>
                        <a:latin typeface="Century Gothic" panose="020B0502020202020204" pitchFamily="34" charset="0"/>
                      </a:endParaRPr>
                    </a:p>
                  </a:txBody>
                  <a:tcPr marL="0" marR="0" marT="0" marB="0" anchor="b">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600" u="none" strike="noStrike" dirty="0">
                          <a:solidFill>
                            <a:schemeClr val="bg1"/>
                          </a:solidFill>
                          <a:effectLst/>
                          <a:latin typeface="Century Gothic" panose="020B0502020202020204" pitchFamily="34" charset="0"/>
                        </a:rPr>
                        <a:t>Release 1</a:t>
                      </a:r>
                      <a:endParaRPr lang="en-US" sz="1600" b="0" i="0" u="none" strike="noStrike" dirty="0">
                        <a:solidFill>
                          <a:schemeClr val="bg1"/>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5000"/>
                      </a:schemeClr>
                    </a:solidFill>
                  </a:tcPr>
                </a:tc>
                <a:tc>
                  <a:txBody>
                    <a:bodyPr/>
                    <a:lstStyle/>
                    <a:p>
                      <a:pPr algn="ctr" fontAlgn="b"/>
                      <a:endParaRPr lang="en-US" sz="900" b="1" i="0" u="none" strike="noStrike">
                        <a:solidFill>
                          <a:schemeClr val="bg1"/>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600" u="none" strike="noStrike" dirty="0">
                          <a:solidFill>
                            <a:schemeClr val="bg1"/>
                          </a:solidFill>
                          <a:effectLst/>
                          <a:latin typeface="Century Gothic" panose="020B0502020202020204" pitchFamily="34" charset="0"/>
                        </a:rPr>
                        <a:t>Release 2</a:t>
                      </a:r>
                      <a:endParaRPr lang="en-US" sz="1600" b="0" i="0" u="none" strike="noStrike" dirty="0">
                        <a:solidFill>
                          <a:schemeClr val="bg1"/>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5000"/>
                      </a:schemeClr>
                    </a:solidFill>
                  </a:tcPr>
                </a:tc>
                <a:tc>
                  <a:txBody>
                    <a:bodyPr/>
                    <a:lstStyle/>
                    <a:p>
                      <a:pPr algn="ctr" fontAlgn="b"/>
                      <a:endParaRPr lang="en-US" sz="900" b="1" i="0" u="none" strike="noStrike">
                        <a:solidFill>
                          <a:schemeClr val="bg1"/>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600" u="none" strike="noStrike" dirty="0">
                          <a:solidFill>
                            <a:schemeClr val="bg1"/>
                          </a:solidFill>
                          <a:effectLst/>
                          <a:latin typeface="Century Gothic" panose="020B0502020202020204" pitchFamily="34" charset="0"/>
                        </a:rPr>
                        <a:t>Release 3</a:t>
                      </a:r>
                      <a:endParaRPr lang="en-US" sz="1600" b="0" i="0" u="none" strike="noStrike" dirty="0">
                        <a:solidFill>
                          <a:schemeClr val="bg1"/>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5000"/>
                      </a:schemeClr>
                    </a:solidFill>
                  </a:tcPr>
                </a:tc>
                <a:tc>
                  <a:txBody>
                    <a:bodyPr/>
                    <a:lstStyle/>
                    <a:p>
                      <a:pPr algn="ctr" fontAlgn="b"/>
                      <a:endParaRPr lang="en-US" sz="900" b="1" i="0" u="none" strike="noStrike">
                        <a:solidFill>
                          <a:schemeClr val="bg1"/>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600" u="none" strike="noStrike" dirty="0">
                          <a:solidFill>
                            <a:schemeClr val="bg1"/>
                          </a:solidFill>
                          <a:effectLst/>
                          <a:latin typeface="Century Gothic" panose="020B0502020202020204" pitchFamily="34" charset="0"/>
                        </a:rPr>
                        <a:t>Release 4</a:t>
                      </a:r>
                      <a:endParaRPr lang="en-US" sz="1600" b="0" i="0" u="none" strike="noStrike" dirty="0">
                        <a:solidFill>
                          <a:schemeClr val="bg1"/>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5000"/>
                      </a:schemeClr>
                    </a:solidFill>
                  </a:tcPr>
                </a:tc>
                <a:extLst>
                  <a:ext uri="{0D108BD9-81ED-4DB2-BD59-A6C34878D82A}">
                    <a16:rowId xmlns:a16="http://schemas.microsoft.com/office/drawing/2014/main" val="1393497778"/>
                  </a:ext>
                </a:extLst>
              </a:tr>
              <a:tr h="1190940">
                <a:tc>
                  <a:txBody>
                    <a:bodyPr/>
                    <a:lstStyle/>
                    <a:p>
                      <a:pPr algn="l" fontAlgn="ctr"/>
                      <a:r>
                        <a:rPr lang="en-US" sz="1800" u="none" strike="noStrike" dirty="0">
                          <a:solidFill>
                            <a:schemeClr val="bg1"/>
                          </a:solidFill>
                          <a:effectLst/>
                          <a:latin typeface="Century Gothic" panose="020B0502020202020204" pitchFamily="34" charset="0"/>
                        </a:rPr>
                        <a:t>User </a:t>
                      </a:r>
                      <a:br>
                        <a:rPr lang="en-US" sz="1800" u="none" strike="noStrike" dirty="0">
                          <a:solidFill>
                            <a:schemeClr val="bg1"/>
                          </a:solidFill>
                          <a:effectLst/>
                          <a:latin typeface="Century Gothic" panose="020B0502020202020204" pitchFamily="34" charset="0"/>
                        </a:rPr>
                      </a:br>
                      <a:r>
                        <a:rPr lang="en-US" sz="1800" u="none" strike="noStrike" dirty="0">
                          <a:solidFill>
                            <a:schemeClr val="bg1"/>
                          </a:solidFill>
                          <a:effectLst/>
                          <a:latin typeface="Century Gothic" panose="020B0502020202020204" pitchFamily="34" charset="0"/>
                        </a:rPr>
                        <a:t>Experience Enhancements</a:t>
                      </a:r>
                      <a:endParaRPr lang="en-US" sz="1800" b="0" i="0" u="none" strike="noStrike" dirty="0">
                        <a:solidFill>
                          <a:schemeClr val="bg1"/>
                        </a:solidFill>
                        <a:effectLst/>
                        <a:latin typeface="Century Gothic" panose="020B0502020202020204" pitchFamily="34" charset="0"/>
                      </a:endParaRPr>
                    </a:p>
                  </a:txBody>
                  <a:tcPr marL="18288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6D8D24"/>
                    </a:solidFill>
                  </a:tcPr>
                </a:tc>
                <a:tc>
                  <a:txBody>
                    <a:bodyPr/>
                    <a:lstStyle/>
                    <a:p>
                      <a:pPr algn="l" fontAlgn="b"/>
                      <a:r>
                        <a:rPr lang="en-US" sz="600" u="none" strike="noStrike">
                          <a:effectLst/>
                          <a:latin typeface="Century Gothic" panose="020B0502020202020204" pitchFamily="34" charset="0"/>
                        </a:rPr>
                        <a:t> </a:t>
                      </a:r>
                      <a:endParaRPr lang="en-US" sz="600" b="0" i="0" u="none" strike="noStrike">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b"/>
                      <a:r>
                        <a:rPr lang="en-US" sz="600" u="none" strike="noStrike" dirty="0">
                          <a:effectLst/>
                          <a:latin typeface="Century Gothic" panose="020B0502020202020204" pitchFamily="34" charset="0"/>
                        </a:rPr>
                        <a:t> </a:t>
                      </a:r>
                      <a:endParaRPr lang="en-US" sz="600" b="0" i="0" u="none" strike="noStrike" dirty="0">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r>
                        <a:rPr lang="en-US" sz="600" u="none" strike="noStrike">
                          <a:effectLst/>
                          <a:latin typeface="Century Gothic" panose="020B0502020202020204" pitchFamily="34" charset="0"/>
                        </a:rPr>
                        <a:t> </a:t>
                      </a:r>
                      <a:endParaRPr lang="en-US" sz="600" b="0" i="0" u="none" strike="noStrike">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b"/>
                      <a:r>
                        <a:rPr lang="en-US" sz="600" u="none" strike="noStrike">
                          <a:effectLst/>
                          <a:latin typeface="Century Gothic" panose="020B0502020202020204" pitchFamily="34" charset="0"/>
                        </a:rPr>
                        <a:t> </a:t>
                      </a:r>
                      <a:endParaRPr lang="en-US" sz="600" b="0" i="0" u="none" strike="noStrike">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4244362295"/>
                  </a:ext>
                </a:extLst>
              </a:tr>
              <a:tr h="1190940">
                <a:tc>
                  <a:txBody>
                    <a:bodyPr/>
                    <a:lstStyle/>
                    <a:p>
                      <a:pPr algn="l" fontAlgn="ctr"/>
                      <a:r>
                        <a:rPr lang="en-US" sz="1800" u="none" strike="noStrike" dirty="0">
                          <a:solidFill>
                            <a:schemeClr val="bg1"/>
                          </a:solidFill>
                          <a:effectLst/>
                          <a:latin typeface="Century Gothic" panose="020B0502020202020204" pitchFamily="34" charset="0"/>
                        </a:rPr>
                        <a:t>Payment </a:t>
                      </a:r>
                      <a:br>
                        <a:rPr lang="en-US" sz="1800" u="none" strike="noStrike" dirty="0">
                          <a:solidFill>
                            <a:schemeClr val="bg1"/>
                          </a:solidFill>
                          <a:effectLst/>
                          <a:latin typeface="Century Gothic" panose="020B0502020202020204" pitchFamily="34" charset="0"/>
                        </a:rPr>
                      </a:br>
                      <a:r>
                        <a:rPr lang="en-US" sz="1800" u="none" strike="noStrike" dirty="0">
                          <a:solidFill>
                            <a:schemeClr val="bg1"/>
                          </a:solidFill>
                          <a:effectLst/>
                          <a:latin typeface="Century Gothic" panose="020B0502020202020204" pitchFamily="34" charset="0"/>
                        </a:rPr>
                        <a:t>and Billing Integration</a:t>
                      </a:r>
                      <a:endParaRPr lang="en-US" sz="1800" b="0" i="0" u="none" strike="noStrike" dirty="0">
                        <a:solidFill>
                          <a:schemeClr val="bg1"/>
                        </a:solidFill>
                        <a:effectLst/>
                        <a:latin typeface="Century Gothic" panose="020B0502020202020204" pitchFamily="34" charset="0"/>
                      </a:endParaRPr>
                    </a:p>
                  </a:txBody>
                  <a:tcPr marL="18288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241F"/>
                    </a:solidFill>
                  </a:tcPr>
                </a:tc>
                <a:tc>
                  <a:txBody>
                    <a:bodyPr/>
                    <a:lstStyle/>
                    <a:p>
                      <a:pPr algn="l" fontAlgn="b"/>
                      <a:r>
                        <a:rPr lang="en-US" sz="600" u="none" strike="noStrike">
                          <a:effectLst/>
                          <a:latin typeface="Century Gothic" panose="020B0502020202020204" pitchFamily="34" charset="0"/>
                        </a:rPr>
                        <a:t> </a:t>
                      </a:r>
                      <a:endParaRPr lang="en-US" sz="600" b="0" i="0" u="none" strike="noStrike">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b"/>
                      <a:r>
                        <a:rPr lang="en-US" sz="600" u="none" strike="noStrike">
                          <a:effectLst/>
                          <a:latin typeface="Century Gothic" panose="020B0502020202020204" pitchFamily="34" charset="0"/>
                        </a:rPr>
                        <a:t> </a:t>
                      </a:r>
                      <a:endParaRPr lang="en-US" sz="600" b="0" i="0" u="none" strike="noStrike">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r>
                        <a:rPr lang="en-US" sz="600" u="none" strike="noStrike">
                          <a:effectLst/>
                          <a:latin typeface="Century Gothic" panose="020B0502020202020204" pitchFamily="34" charset="0"/>
                        </a:rPr>
                        <a:t> </a:t>
                      </a:r>
                      <a:endParaRPr lang="en-US" sz="600" b="0" i="0" u="none" strike="noStrike">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b"/>
                      <a:r>
                        <a:rPr lang="en-US" sz="600" u="none" strike="noStrike">
                          <a:effectLst/>
                          <a:latin typeface="Century Gothic" panose="020B0502020202020204" pitchFamily="34" charset="0"/>
                        </a:rPr>
                        <a:t> </a:t>
                      </a:r>
                      <a:endParaRPr lang="en-US" sz="600" b="0" i="0" u="none" strike="noStrike">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481296861"/>
                  </a:ext>
                </a:extLst>
              </a:tr>
              <a:tr h="1190940">
                <a:tc>
                  <a:txBody>
                    <a:bodyPr/>
                    <a:lstStyle/>
                    <a:p>
                      <a:pPr algn="l" fontAlgn="ctr"/>
                      <a:r>
                        <a:rPr lang="en-US" sz="1800" u="none" strike="noStrike" dirty="0">
                          <a:solidFill>
                            <a:schemeClr val="bg1"/>
                          </a:solidFill>
                          <a:effectLst/>
                          <a:latin typeface="Century Gothic" panose="020B0502020202020204" pitchFamily="34" charset="0"/>
                        </a:rPr>
                        <a:t>Charging Station </a:t>
                      </a:r>
                      <a:br>
                        <a:rPr lang="en-US" sz="1800" u="none" strike="noStrike" dirty="0">
                          <a:solidFill>
                            <a:schemeClr val="bg1"/>
                          </a:solidFill>
                          <a:effectLst/>
                          <a:latin typeface="Century Gothic" panose="020B0502020202020204" pitchFamily="34" charset="0"/>
                        </a:rPr>
                      </a:br>
                      <a:r>
                        <a:rPr lang="en-US" sz="1800" u="none" strike="noStrike" dirty="0">
                          <a:solidFill>
                            <a:schemeClr val="bg1"/>
                          </a:solidFill>
                          <a:effectLst/>
                          <a:latin typeface="Century Gothic" panose="020B0502020202020204" pitchFamily="34" charset="0"/>
                        </a:rPr>
                        <a:t>Network Expansion</a:t>
                      </a:r>
                      <a:endParaRPr lang="en-US" sz="1800" b="0" i="0" u="none" strike="noStrike" dirty="0">
                        <a:solidFill>
                          <a:schemeClr val="bg1"/>
                        </a:solidFill>
                        <a:effectLst/>
                        <a:latin typeface="Century Gothic" panose="020B0502020202020204" pitchFamily="34" charset="0"/>
                      </a:endParaRPr>
                    </a:p>
                  </a:txBody>
                  <a:tcPr marL="18288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78A3"/>
                    </a:solidFill>
                  </a:tcPr>
                </a:tc>
                <a:tc>
                  <a:txBody>
                    <a:bodyPr/>
                    <a:lstStyle/>
                    <a:p>
                      <a:pPr algn="l" fontAlgn="b"/>
                      <a:r>
                        <a:rPr lang="en-US" sz="600" u="none" strike="noStrike">
                          <a:effectLst/>
                          <a:latin typeface="Century Gothic" panose="020B0502020202020204" pitchFamily="34" charset="0"/>
                        </a:rPr>
                        <a:t> </a:t>
                      </a:r>
                      <a:endParaRPr lang="en-US" sz="600" b="0" i="0" u="none" strike="noStrike">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b"/>
                      <a:r>
                        <a:rPr lang="en-US" sz="600" u="none" strike="noStrike">
                          <a:effectLst/>
                          <a:latin typeface="Century Gothic" panose="020B0502020202020204" pitchFamily="34" charset="0"/>
                        </a:rPr>
                        <a:t> </a:t>
                      </a:r>
                      <a:endParaRPr lang="en-US" sz="600" b="0" i="0" u="none" strike="noStrike">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r>
                        <a:rPr lang="en-US" sz="600" u="none" strike="noStrike">
                          <a:effectLst/>
                          <a:latin typeface="Century Gothic" panose="020B0502020202020204" pitchFamily="34" charset="0"/>
                        </a:rPr>
                        <a:t> </a:t>
                      </a:r>
                      <a:endParaRPr lang="en-US" sz="600" b="0" i="0" u="none" strike="noStrike">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b"/>
                      <a:r>
                        <a:rPr lang="en-US" sz="600" u="none" strike="noStrike">
                          <a:effectLst/>
                          <a:latin typeface="Century Gothic" panose="020B0502020202020204" pitchFamily="34" charset="0"/>
                        </a:rPr>
                        <a:t> </a:t>
                      </a:r>
                      <a:endParaRPr lang="en-US" sz="600" b="0" i="0" u="none" strike="noStrike">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695410544"/>
                  </a:ext>
                </a:extLst>
              </a:tr>
              <a:tr h="1190940">
                <a:tc>
                  <a:txBody>
                    <a:bodyPr/>
                    <a:lstStyle/>
                    <a:p>
                      <a:pPr algn="l" fontAlgn="ctr"/>
                      <a:r>
                        <a:rPr lang="en-US" sz="1800" u="none" strike="noStrike" dirty="0">
                          <a:solidFill>
                            <a:schemeClr val="bg1"/>
                          </a:solidFill>
                          <a:effectLst/>
                          <a:latin typeface="Century Gothic" panose="020B0502020202020204" pitchFamily="34" charset="0"/>
                        </a:rPr>
                        <a:t>Mobile </a:t>
                      </a:r>
                      <a:br>
                        <a:rPr lang="en-US" sz="1800" u="none" strike="noStrike" dirty="0">
                          <a:solidFill>
                            <a:schemeClr val="bg1"/>
                          </a:solidFill>
                          <a:effectLst/>
                          <a:latin typeface="Century Gothic" panose="020B0502020202020204" pitchFamily="34" charset="0"/>
                        </a:rPr>
                      </a:br>
                      <a:r>
                        <a:rPr lang="en-US" sz="1800" u="none" strike="noStrike" dirty="0">
                          <a:solidFill>
                            <a:schemeClr val="bg1"/>
                          </a:solidFill>
                          <a:effectLst/>
                          <a:latin typeface="Century Gothic" panose="020B0502020202020204" pitchFamily="34" charset="0"/>
                        </a:rPr>
                        <a:t>App Functionality</a:t>
                      </a:r>
                      <a:endParaRPr lang="en-US" sz="1800" b="0" i="0" u="none" strike="noStrike" dirty="0">
                        <a:solidFill>
                          <a:schemeClr val="bg1"/>
                        </a:solidFill>
                        <a:effectLst/>
                        <a:latin typeface="Century Gothic" panose="020B0502020202020204" pitchFamily="34" charset="0"/>
                      </a:endParaRPr>
                    </a:p>
                  </a:txBody>
                  <a:tcPr marL="18288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F4FFF"/>
                    </a:solidFill>
                  </a:tcPr>
                </a:tc>
                <a:tc>
                  <a:txBody>
                    <a:bodyPr/>
                    <a:lstStyle/>
                    <a:p>
                      <a:pPr algn="l" fontAlgn="b"/>
                      <a:r>
                        <a:rPr lang="en-US" sz="600" u="none" strike="noStrike">
                          <a:effectLst/>
                          <a:latin typeface="Century Gothic" panose="020B0502020202020204" pitchFamily="34" charset="0"/>
                        </a:rPr>
                        <a:t> </a:t>
                      </a:r>
                      <a:endParaRPr lang="en-US" sz="600" b="0" i="0" u="none" strike="noStrike">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b"/>
                      <a:r>
                        <a:rPr lang="en-US" sz="600" u="none" strike="noStrike">
                          <a:effectLst/>
                          <a:latin typeface="Century Gothic" panose="020B0502020202020204" pitchFamily="34" charset="0"/>
                        </a:rPr>
                        <a:t> </a:t>
                      </a:r>
                      <a:endParaRPr lang="en-US" sz="600" b="0" i="0" u="none" strike="noStrike">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r>
                        <a:rPr lang="en-US" sz="600" u="none" strike="noStrike">
                          <a:effectLst/>
                          <a:latin typeface="Century Gothic" panose="020B0502020202020204" pitchFamily="34" charset="0"/>
                        </a:rPr>
                        <a:t> </a:t>
                      </a:r>
                      <a:endParaRPr lang="en-US" sz="600" b="0" i="0" u="none" strike="noStrike">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b"/>
                      <a:r>
                        <a:rPr lang="en-US" sz="600" u="none" strike="noStrike">
                          <a:effectLst/>
                          <a:latin typeface="Century Gothic" panose="020B0502020202020204" pitchFamily="34" charset="0"/>
                        </a:rPr>
                        <a:t> </a:t>
                      </a:r>
                      <a:endParaRPr lang="en-US" sz="600" b="0" i="0" u="none" strike="noStrike">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559500012"/>
                  </a:ext>
                </a:extLst>
              </a:tr>
              <a:tr h="1190940">
                <a:tc>
                  <a:txBody>
                    <a:bodyPr/>
                    <a:lstStyle/>
                    <a:p>
                      <a:pPr algn="l" fontAlgn="ctr"/>
                      <a:r>
                        <a:rPr lang="en-US" sz="1800" u="none" strike="noStrike" dirty="0">
                          <a:solidFill>
                            <a:schemeClr val="bg1"/>
                          </a:solidFill>
                          <a:effectLst/>
                          <a:latin typeface="Century Gothic" panose="020B0502020202020204" pitchFamily="34" charset="0"/>
                        </a:rPr>
                        <a:t>Sustainability and Green Initiatives</a:t>
                      </a:r>
                      <a:endParaRPr lang="en-US" sz="1800" b="0" i="0" u="none" strike="noStrike" dirty="0">
                        <a:solidFill>
                          <a:schemeClr val="bg1"/>
                        </a:solidFill>
                        <a:effectLst/>
                        <a:latin typeface="Century Gothic" panose="020B0502020202020204" pitchFamily="34" charset="0"/>
                      </a:endParaRPr>
                    </a:p>
                  </a:txBody>
                  <a:tcPr marL="18288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6F3B9A"/>
                    </a:solidFill>
                  </a:tcPr>
                </a:tc>
                <a:tc>
                  <a:txBody>
                    <a:bodyPr/>
                    <a:lstStyle/>
                    <a:p>
                      <a:pPr algn="l" fontAlgn="b"/>
                      <a:r>
                        <a:rPr lang="en-US" sz="600" u="none" strike="noStrike">
                          <a:effectLst/>
                          <a:latin typeface="Century Gothic" panose="020B0502020202020204" pitchFamily="34" charset="0"/>
                        </a:rPr>
                        <a:t> </a:t>
                      </a:r>
                      <a:endParaRPr lang="en-US" sz="600" b="0" i="0" u="none" strike="noStrike">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b"/>
                      <a:r>
                        <a:rPr lang="en-US" sz="600" u="none" strike="noStrike">
                          <a:effectLst/>
                          <a:latin typeface="Century Gothic" panose="020B0502020202020204" pitchFamily="34" charset="0"/>
                        </a:rPr>
                        <a:t> </a:t>
                      </a:r>
                      <a:endParaRPr lang="en-US" sz="600" b="0" i="0" u="none" strike="noStrike">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r>
                        <a:rPr lang="en-US" sz="600" u="none" strike="noStrike">
                          <a:effectLst/>
                          <a:latin typeface="Century Gothic" panose="020B0502020202020204" pitchFamily="34" charset="0"/>
                        </a:rPr>
                        <a:t> </a:t>
                      </a:r>
                      <a:endParaRPr lang="en-US" sz="600" b="0" i="0" u="none" strike="noStrike">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l" fontAlgn="b"/>
                      <a:r>
                        <a:rPr lang="en-US" sz="600" u="none" strike="noStrike">
                          <a:effectLst/>
                          <a:latin typeface="Century Gothic" panose="020B0502020202020204" pitchFamily="34" charset="0"/>
                        </a:rPr>
                        <a:t> </a:t>
                      </a:r>
                      <a:endParaRPr lang="en-US" sz="600" b="0" i="0" u="none" strike="noStrike">
                        <a:solidFill>
                          <a:srgbClr val="000000"/>
                        </a:solidFill>
                        <a:effectLst/>
                        <a:latin typeface="Century Gothic" panose="020B050202020202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6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829848011"/>
                  </a:ext>
                </a:extLst>
              </a:tr>
            </a:tbl>
          </a:graphicData>
        </a:graphic>
      </p:graphicFrame>
      <p:grpSp>
        <p:nvGrpSpPr>
          <p:cNvPr id="69" name="Group 68">
            <a:extLst>
              <a:ext uri="{FF2B5EF4-FFF2-40B4-BE49-F238E27FC236}">
                <a16:creationId xmlns:a16="http://schemas.microsoft.com/office/drawing/2014/main" id="{302356FA-F58B-7448-2E44-760A748BE50D}"/>
              </a:ext>
            </a:extLst>
          </p:cNvPr>
          <p:cNvGrpSpPr/>
          <p:nvPr/>
        </p:nvGrpSpPr>
        <p:grpSpPr>
          <a:xfrm>
            <a:off x="3129399" y="706992"/>
            <a:ext cx="8549640" cy="5760720"/>
            <a:chOff x="3498850" y="1074738"/>
            <a:chExt cx="7467600" cy="6156325"/>
          </a:xfrm>
        </p:grpSpPr>
        <p:sp>
          <p:nvSpPr>
            <p:cNvPr id="3" name="Rounded Rectangle 2">
              <a:extLst>
                <a:ext uri="{FF2B5EF4-FFF2-40B4-BE49-F238E27FC236}">
                  <a16:creationId xmlns:a16="http://schemas.microsoft.com/office/drawing/2014/main" id="{B6FDFB51-B8E5-1340-8A6F-7E789CE1C83B}"/>
                </a:ext>
              </a:extLst>
            </p:cNvPr>
            <p:cNvSpPr/>
            <p:nvPr/>
          </p:nvSpPr>
          <p:spPr>
            <a:xfrm>
              <a:off x="3498850" y="1074738"/>
              <a:ext cx="1600200" cy="1066800"/>
            </a:xfrm>
            <a:prstGeom prst="roundRect">
              <a:avLst>
                <a:gd name="adj" fmla="val 5953"/>
              </a:avLst>
            </a:prstGeom>
            <a:solidFill>
              <a:srgbClr val="D3E76C"/>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dirty="0">
                  <a:solidFill>
                    <a:schemeClr val="tx1"/>
                  </a:solidFill>
                  <a:latin typeface="Century Gothic" panose="020B0502020202020204" pitchFamily="34" charset="0"/>
                  <a:ea typeface="Arial" charset="0"/>
                  <a:cs typeface="Arial" charset="0"/>
                </a:rPr>
                <a:t>Design an intuitive user interface for the charging station.</a:t>
              </a:r>
            </a:p>
          </p:txBody>
        </p:sp>
        <p:sp>
          <p:nvSpPr>
            <p:cNvPr id="4" name="Rounded Rectangle 3">
              <a:extLst>
                <a:ext uri="{FF2B5EF4-FFF2-40B4-BE49-F238E27FC236}">
                  <a16:creationId xmlns:a16="http://schemas.microsoft.com/office/drawing/2014/main" id="{DBBC8071-20B9-FC4D-944F-B7746C2A2393}"/>
                </a:ext>
              </a:extLst>
            </p:cNvPr>
            <p:cNvSpPr/>
            <p:nvPr/>
          </p:nvSpPr>
          <p:spPr>
            <a:xfrm>
              <a:off x="3498850" y="2347913"/>
              <a:ext cx="1600200" cy="1066800"/>
            </a:xfrm>
            <a:prstGeom prst="roundRect">
              <a:avLst>
                <a:gd name="adj" fmla="val 5953"/>
              </a:avLst>
            </a:prstGeom>
            <a:solidFill>
              <a:srgbClr val="FF9284"/>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a:solidFill>
                    <a:schemeClr val="tx1"/>
                  </a:solidFill>
                  <a:latin typeface="Century Gothic" panose="020B0502020202020204" pitchFamily="34" charset="0"/>
                  <a:ea typeface="Arial" charset="0"/>
                  <a:cs typeface="Arial" charset="0"/>
                </a:rPr>
                <a:t>Set up a basic payment gateway for charging services.</a:t>
              </a:r>
            </a:p>
          </p:txBody>
        </p:sp>
        <p:sp>
          <p:nvSpPr>
            <p:cNvPr id="5" name="Rounded Rectangle 4">
              <a:extLst>
                <a:ext uri="{FF2B5EF4-FFF2-40B4-BE49-F238E27FC236}">
                  <a16:creationId xmlns:a16="http://schemas.microsoft.com/office/drawing/2014/main" id="{A83BDF9D-1C52-0240-8696-F544B2879CE2}"/>
                </a:ext>
              </a:extLst>
            </p:cNvPr>
            <p:cNvSpPr/>
            <p:nvPr/>
          </p:nvSpPr>
          <p:spPr>
            <a:xfrm>
              <a:off x="3498850" y="3619500"/>
              <a:ext cx="1600200" cy="1066800"/>
            </a:xfrm>
            <a:prstGeom prst="roundRect">
              <a:avLst>
                <a:gd name="adj" fmla="val 5953"/>
              </a:avLst>
            </a:prstGeom>
            <a:solidFill>
              <a:srgbClr val="FFDBF0"/>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a:solidFill>
                    <a:schemeClr val="tx1"/>
                  </a:solidFill>
                  <a:latin typeface="Century Gothic" panose="020B0502020202020204" pitchFamily="34" charset="0"/>
                  <a:ea typeface="Arial" charset="0"/>
                  <a:cs typeface="Arial" charset="0"/>
                </a:rPr>
                <a:t>Deploy the initial set of charging stations in urban areas.</a:t>
              </a:r>
            </a:p>
          </p:txBody>
        </p:sp>
        <p:sp>
          <p:nvSpPr>
            <p:cNvPr id="6" name="Rounded Rectangle 5">
              <a:extLst>
                <a:ext uri="{FF2B5EF4-FFF2-40B4-BE49-F238E27FC236}">
                  <a16:creationId xmlns:a16="http://schemas.microsoft.com/office/drawing/2014/main" id="{CA7E7611-7DE0-464E-8F8A-2A6D47784646}"/>
                </a:ext>
              </a:extLst>
            </p:cNvPr>
            <p:cNvSpPr/>
            <p:nvPr/>
          </p:nvSpPr>
          <p:spPr>
            <a:xfrm>
              <a:off x="3498850" y="4892675"/>
              <a:ext cx="1600200" cy="1066800"/>
            </a:xfrm>
            <a:prstGeom prst="roundRect">
              <a:avLst>
                <a:gd name="adj" fmla="val 5953"/>
              </a:avLst>
            </a:prstGeom>
            <a:solidFill>
              <a:srgbClr val="AEDEFF"/>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a:solidFill>
                    <a:schemeClr val="tx1"/>
                  </a:solidFill>
                  <a:latin typeface="Century Gothic" panose="020B0502020202020204" pitchFamily="34" charset="0"/>
                  <a:ea typeface="Arial" charset="0"/>
                  <a:cs typeface="Arial" charset="0"/>
                </a:rPr>
                <a:t>Launch a basic app with a location finder and charging status.</a:t>
              </a:r>
            </a:p>
          </p:txBody>
        </p:sp>
        <p:sp>
          <p:nvSpPr>
            <p:cNvPr id="7" name="Rounded Rectangle 6">
              <a:extLst>
                <a:ext uri="{FF2B5EF4-FFF2-40B4-BE49-F238E27FC236}">
                  <a16:creationId xmlns:a16="http://schemas.microsoft.com/office/drawing/2014/main" id="{CAA866AD-0907-BF4A-A5CC-960D2A9CE0B4}"/>
                </a:ext>
              </a:extLst>
            </p:cNvPr>
            <p:cNvSpPr/>
            <p:nvPr/>
          </p:nvSpPr>
          <p:spPr>
            <a:xfrm>
              <a:off x="3498850" y="6164263"/>
              <a:ext cx="1600200" cy="1066800"/>
            </a:xfrm>
            <a:prstGeom prst="roundRect">
              <a:avLst>
                <a:gd name="adj" fmla="val 5953"/>
              </a:avLst>
            </a:prstGeom>
            <a:solidFill>
              <a:srgbClr val="F2C2FB"/>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a:solidFill>
                    <a:schemeClr val="tx1"/>
                  </a:solidFill>
                  <a:latin typeface="Century Gothic" panose="020B0502020202020204" pitchFamily="34" charset="0"/>
                  <a:ea typeface="Arial" charset="0"/>
                  <a:cs typeface="Arial" charset="0"/>
                </a:rPr>
                <a:t>Source renewable energy for select charging stations.</a:t>
              </a:r>
            </a:p>
          </p:txBody>
        </p:sp>
        <p:sp>
          <p:nvSpPr>
            <p:cNvPr id="8" name="Rounded Rectangle 7">
              <a:extLst>
                <a:ext uri="{FF2B5EF4-FFF2-40B4-BE49-F238E27FC236}">
                  <a16:creationId xmlns:a16="http://schemas.microsoft.com/office/drawing/2014/main" id="{5AD25255-62A1-386C-0807-47FB44463F1D}"/>
                </a:ext>
              </a:extLst>
            </p:cNvPr>
            <p:cNvSpPr/>
            <p:nvPr/>
          </p:nvSpPr>
          <p:spPr>
            <a:xfrm>
              <a:off x="5454650" y="1074738"/>
              <a:ext cx="1600200" cy="1066800"/>
            </a:xfrm>
            <a:prstGeom prst="roundRect">
              <a:avLst>
                <a:gd name="adj" fmla="val 5953"/>
              </a:avLst>
            </a:prstGeom>
            <a:solidFill>
              <a:srgbClr val="D3E76C"/>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a:solidFill>
                    <a:schemeClr val="tx1"/>
                  </a:solidFill>
                  <a:latin typeface="Century Gothic" panose="020B0502020202020204" pitchFamily="34" charset="0"/>
                  <a:ea typeface="Arial" charset="0"/>
                  <a:cs typeface="Arial" charset="0"/>
                </a:rPr>
                <a:t>Introduce the user profile customization in the mobile app.</a:t>
              </a:r>
            </a:p>
          </p:txBody>
        </p:sp>
        <p:sp>
          <p:nvSpPr>
            <p:cNvPr id="10" name="Rounded Rectangle 9">
              <a:extLst>
                <a:ext uri="{FF2B5EF4-FFF2-40B4-BE49-F238E27FC236}">
                  <a16:creationId xmlns:a16="http://schemas.microsoft.com/office/drawing/2014/main" id="{655F58CF-A3D2-6A32-3DAE-1FBBAA9F06A0}"/>
                </a:ext>
              </a:extLst>
            </p:cNvPr>
            <p:cNvSpPr/>
            <p:nvPr/>
          </p:nvSpPr>
          <p:spPr>
            <a:xfrm>
              <a:off x="5454650" y="2347913"/>
              <a:ext cx="1600200" cy="1066800"/>
            </a:xfrm>
            <a:prstGeom prst="roundRect">
              <a:avLst>
                <a:gd name="adj" fmla="val 5953"/>
              </a:avLst>
            </a:prstGeom>
            <a:solidFill>
              <a:srgbClr val="FF9284"/>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a:solidFill>
                    <a:schemeClr val="tx1"/>
                  </a:solidFill>
                  <a:latin typeface="Century Gothic" panose="020B0502020202020204" pitchFamily="34" charset="0"/>
                  <a:ea typeface="Arial" charset="0"/>
                  <a:cs typeface="Arial" charset="0"/>
                </a:rPr>
                <a:t>Introduce multiple payment options (e.g., a credit card</a:t>
              </a:r>
              <a:r>
                <a:rPr lang="en-US" sz="1100" b="0" baseline="0">
                  <a:solidFill>
                    <a:schemeClr val="tx1"/>
                  </a:solidFill>
                  <a:latin typeface="Century Gothic" panose="020B0502020202020204" pitchFamily="34" charset="0"/>
                  <a:ea typeface="Arial" charset="0"/>
                  <a:cs typeface="Arial" charset="0"/>
                </a:rPr>
                <a:t> or</a:t>
              </a:r>
              <a:r>
                <a:rPr lang="en-US" sz="1100" b="0">
                  <a:solidFill>
                    <a:schemeClr val="tx1"/>
                  </a:solidFill>
                  <a:latin typeface="Century Gothic" panose="020B0502020202020204" pitchFamily="34" charset="0"/>
                  <a:ea typeface="Arial" charset="0"/>
                  <a:cs typeface="Arial" charset="0"/>
                </a:rPr>
                <a:t> digital wallet).</a:t>
              </a:r>
            </a:p>
          </p:txBody>
        </p:sp>
        <p:sp>
          <p:nvSpPr>
            <p:cNvPr id="11" name="Rounded Rectangle 10">
              <a:extLst>
                <a:ext uri="{FF2B5EF4-FFF2-40B4-BE49-F238E27FC236}">
                  <a16:creationId xmlns:a16="http://schemas.microsoft.com/office/drawing/2014/main" id="{C13D7A9D-7C14-CC94-D20E-054073F74383}"/>
                </a:ext>
              </a:extLst>
            </p:cNvPr>
            <p:cNvSpPr/>
            <p:nvPr/>
          </p:nvSpPr>
          <p:spPr>
            <a:xfrm>
              <a:off x="5454650" y="3619500"/>
              <a:ext cx="1600200" cy="1066800"/>
            </a:xfrm>
            <a:prstGeom prst="roundRect">
              <a:avLst>
                <a:gd name="adj" fmla="val 5953"/>
              </a:avLst>
            </a:prstGeom>
            <a:solidFill>
              <a:srgbClr val="FFDBF0"/>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a:solidFill>
                    <a:schemeClr val="tx1"/>
                  </a:solidFill>
                  <a:latin typeface="Century Gothic" panose="020B0502020202020204" pitchFamily="34" charset="0"/>
                  <a:ea typeface="Arial" charset="0"/>
                  <a:cs typeface="Arial" charset="0"/>
                </a:rPr>
                <a:t>Expand to suburban and commuter belt areas.</a:t>
              </a:r>
            </a:p>
          </p:txBody>
        </p:sp>
        <p:sp>
          <p:nvSpPr>
            <p:cNvPr id="12" name="Rounded Rectangle 11">
              <a:extLst>
                <a:ext uri="{FF2B5EF4-FFF2-40B4-BE49-F238E27FC236}">
                  <a16:creationId xmlns:a16="http://schemas.microsoft.com/office/drawing/2014/main" id="{95190E3A-90AA-1718-48D9-9C79B4AC2E0C}"/>
                </a:ext>
              </a:extLst>
            </p:cNvPr>
            <p:cNvSpPr/>
            <p:nvPr/>
          </p:nvSpPr>
          <p:spPr>
            <a:xfrm>
              <a:off x="5454650" y="4892675"/>
              <a:ext cx="1600200" cy="1066800"/>
            </a:xfrm>
            <a:prstGeom prst="roundRect">
              <a:avLst>
                <a:gd name="adj" fmla="val 5953"/>
              </a:avLst>
            </a:prstGeom>
            <a:solidFill>
              <a:srgbClr val="AEDEFF"/>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a:solidFill>
                    <a:schemeClr val="tx1"/>
                  </a:solidFill>
                  <a:latin typeface="Century Gothic" panose="020B0502020202020204" pitchFamily="34" charset="0"/>
                  <a:ea typeface="Arial" charset="0"/>
                  <a:cs typeface="Arial" charset="0"/>
                </a:rPr>
                <a:t>Add a reservation system for charging slots.</a:t>
              </a:r>
            </a:p>
          </p:txBody>
        </p:sp>
        <p:sp>
          <p:nvSpPr>
            <p:cNvPr id="13" name="Rounded Rectangle 12">
              <a:extLst>
                <a:ext uri="{FF2B5EF4-FFF2-40B4-BE49-F238E27FC236}">
                  <a16:creationId xmlns:a16="http://schemas.microsoft.com/office/drawing/2014/main" id="{31747C26-8922-82E6-1699-155752E43FEC}"/>
                </a:ext>
              </a:extLst>
            </p:cNvPr>
            <p:cNvSpPr/>
            <p:nvPr/>
          </p:nvSpPr>
          <p:spPr>
            <a:xfrm>
              <a:off x="5454650" y="6164263"/>
              <a:ext cx="1600200" cy="1066800"/>
            </a:xfrm>
            <a:prstGeom prst="roundRect">
              <a:avLst>
                <a:gd name="adj" fmla="val 5953"/>
              </a:avLst>
            </a:prstGeom>
            <a:solidFill>
              <a:srgbClr val="F2C2FB"/>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a:solidFill>
                    <a:schemeClr val="tx1"/>
                  </a:solidFill>
                  <a:latin typeface="Century Gothic" panose="020B0502020202020204" pitchFamily="34" charset="0"/>
                  <a:ea typeface="Arial" charset="0"/>
                  <a:cs typeface="Arial" charset="0"/>
                </a:rPr>
                <a:t>Introduce carbon footprint tracking for users.</a:t>
              </a:r>
            </a:p>
          </p:txBody>
        </p:sp>
        <p:sp>
          <p:nvSpPr>
            <p:cNvPr id="14" name="Rounded Rectangle 13">
              <a:extLst>
                <a:ext uri="{FF2B5EF4-FFF2-40B4-BE49-F238E27FC236}">
                  <a16:creationId xmlns:a16="http://schemas.microsoft.com/office/drawing/2014/main" id="{6EC67E99-466A-023E-2574-1632D146F7D3}"/>
                </a:ext>
              </a:extLst>
            </p:cNvPr>
            <p:cNvSpPr/>
            <p:nvPr/>
          </p:nvSpPr>
          <p:spPr>
            <a:xfrm>
              <a:off x="7410450" y="1074738"/>
              <a:ext cx="1600200" cy="1066800"/>
            </a:xfrm>
            <a:prstGeom prst="roundRect">
              <a:avLst>
                <a:gd name="adj" fmla="val 5953"/>
              </a:avLst>
            </a:prstGeom>
            <a:solidFill>
              <a:srgbClr val="D3E76C"/>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a:solidFill>
                    <a:schemeClr val="tx1"/>
                  </a:solidFill>
                  <a:latin typeface="Century Gothic" panose="020B0502020202020204" pitchFamily="34" charset="0"/>
                  <a:ea typeface="Arial" charset="0"/>
                  <a:cs typeface="Arial" charset="0"/>
                </a:rPr>
                <a:t>Implement feedback features for users to rate their experience.</a:t>
              </a:r>
            </a:p>
          </p:txBody>
        </p:sp>
        <p:sp>
          <p:nvSpPr>
            <p:cNvPr id="15" name="Rounded Rectangle 14">
              <a:extLst>
                <a:ext uri="{FF2B5EF4-FFF2-40B4-BE49-F238E27FC236}">
                  <a16:creationId xmlns:a16="http://schemas.microsoft.com/office/drawing/2014/main" id="{82C03AC1-7749-C1B1-C640-26D2B814A827}"/>
                </a:ext>
              </a:extLst>
            </p:cNvPr>
            <p:cNvSpPr/>
            <p:nvPr/>
          </p:nvSpPr>
          <p:spPr>
            <a:xfrm>
              <a:off x="7410450" y="2347913"/>
              <a:ext cx="1600200" cy="1066800"/>
            </a:xfrm>
            <a:prstGeom prst="roundRect">
              <a:avLst>
                <a:gd name="adj" fmla="val 5953"/>
              </a:avLst>
            </a:prstGeom>
            <a:solidFill>
              <a:srgbClr val="FF9284"/>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a:solidFill>
                    <a:schemeClr val="tx1"/>
                  </a:solidFill>
                  <a:latin typeface="Century Gothic" panose="020B0502020202020204" pitchFamily="34" charset="0"/>
                  <a:ea typeface="Arial" charset="0"/>
                  <a:cs typeface="Arial" charset="0"/>
                </a:rPr>
                <a:t>Implement subscription-based billing options.</a:t>
              </a:r>
            </a:p>
          </p:txBody>
        </p:sp>
        <p:sp>
          <p:nvSpPr>
            <p:cNvPr id="16" name="Rounded Rectangle 15">
              <a:extLst>
                <a:ext uri="{FF2B5EF4-FFF2-40B4-BE49-F238E27FC236}">
                  <a16:creationId xmlns:a16="http://schemas.microsoft.com/office/drawing/2014/main" id="{D378F5EE-DAEF-FE8D-CFAA-789DA5FEAE87}"/>
                </a:ext>
              </a:extLst>
            </p:cNvPr>
            <p:cNvSpPr/>
            <p:nvPr/>
          </p:nvSpPr>
          <p:spPr>
            <a:xfrm>
              <a:off x="7410450" y="3619500"/>
              <a:ext cx="1600200" cy="1066800"/>
            </a:xfrm>
            <a:prstGeom prst="roundRect">
              <a:avLst>
                <a:gd name="adj" fmla="val 5953"/>
              </a:avLst>
            </a:prstGeom>
            <a:solidFill>
              <a:srgbClr val="FFDBF0"/>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a:solidFill>
                    <a:schemeClr val="tx1"/>
                  </a:solidFill>
                  <a:latin typeface="Century Gothic" panose="020B0502020202020204" pitchFamily="34" charset="0"/>
                  <a:ea typeface="Arial" charset="0"/>
                  <a:cs typeface="Arial" charset="0"/>
                </a:rPr>
                <a:t>Partner with retail locations for charging station setup.</a:t>
              </a:r>
            </a:p>
          </p:txBody>
        </p:sp>
        <p:sp>
          <p:nvSpPr>
            <p:cNvPr id="25" name="Rounded Rectangle 24">
              <a:extLst>
                <a:ext uri="{FF2B5EF4-FFF2-40B4-BE49-F238E27FC236}">
                  <a16:creationId xmlns:a16="http://schemas.microsoft.com/office/drawing/2014/main" id="{F2F75FC2-8915-B962-8288-06613319DBFE}"/>
                </a:ext>
              </a:extLst>
            </p:cNvPr>
            <p:cNvSpPr/>
            <p:nvPr/>
          </p:nvSpPr>
          <p:spPr>
            <a:xfrm>
              <a:off x="7410450" y="4892675"/>
              <a:ext cx="1600200" cy="1066800"/>
            </a:xfrm>
            <a:prstGeom prst="roundRect">
              <a:avLst>
                <a:gd name="adj" fmla="val 5953"/>
              </a:avLst>
            </a:prstGeom>
            <a:solidFill>
              <a:srgbClr val="AEDEFF"/>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a:solidFill>
                    <a:schemeClr val="tx1"/>
                  </a:solidFill>
                  <a:latin typeface="Century Gothic" panose="020B0502020202020204" pitchFamily="34" charset="0"/>
                  <a:ea typeface="Arial" charset="0"/>
                  <a:cs typeface="Arial" charset="0"/>
                </a:rPr>
                <a:t>Integrate real-time support and troubleshooting in the app.</a:t>
              </a:r>
            </a:p>
          </p:txBody>
        </p:sp>
        <p:sp>
          <p:nvSpPr>
            <p:cNvPr id="36" name="Rounded Rectangle 35">
              <a:extLst>
                <a:ext uri="{FF2B5EF4-FFF2-40B4-BE49-F238E27FC236}">
                  <a16:creationId xmlns:a16="http://schemas.microsoft.com/office/drawing/2014/main" id="{59DBF745-E663-76F6-C41E-F7350021345B}"/>
                </a:ext>
              </a:extLst>
            </p:cNvPr>
            <p:cNvSpPr/>
            <p:nvPr/>
          </p:nvSpPr>
          <p:spPr>
            <a:xfrm>
              <a:off x="7410450" y="6164263"/>
              <a:ext cx="1600200" cy="1066800"/>
            </a:xfrm>
            <a:prstGeom prst="roundRect">
              <a:avLst>
                <a:gd name="adj" fmla="val 5953"/>
              </a:avLst>
            </a:prstGeom>
            <a:solidFill>
              <a:srgbClr val="F2C2FB"/>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a:solidFill>
                    <a:schemeClr val="tx1"/>
                  </a:solidFill>
                  <a:latin typeface="Century Gothic" panose="020B0502020202020204" pitchFamily="34" charset="0"/>
                  <a:ea typeface="Arial" charset="0"/>
                  <a:cs typeface="Arial" charset="0"/>
                </a:rPr>
                <a:t>Partner with environmental organizations for sustainability projects.</a:t>
              </a:r>
            </a:p>
          </p:txBody>
        </p:sp>
        <p:sp>
          <p:nvSpPr>
            <p:cNvPr id="37" name="Rounded Rectangle 36">
              <a:extLst>
                <a:ext uri="{FF2B5EF4-FFF2-40B4-BE49-F238E27FC236}">
                  <a16:creationId xmlns:a16="http://schemas.microsoft.com/office/drawing/2014/main" id="{CC532A15-4655-86A7-75DB-5841CD95FEA1}"/>
                </a:ext>
              </a:extLst>
            </p:cNvPr>
            <p:cNvSpPr/>
            <p:nvPr/>
          </p:nvSpPr>
          <p:spPr>
            <a:xfrm>
              <a:off x="9366250" y="1074738"/>
              <a:ext cx="1600200" cy="1066800"/>
            </a:xfrm>
            <a:prstGeom prst="roundRect">
              <a:avLst>
                <a:gd name="adj" fmla="val 5953"/>
              </a:avLst>
            </a:prstGeom>
            <a:solidFill>
              <a:srgbClr val="D3E76C"/>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a:solidFill>
                    <a:schemeClr val="tx1"/>
                  </a:solidFill>
                  <a:latin typeface="Century Gothic" panose="020B0502020202020204" pitchFamily="34" charset="0"/>
                  <a:ea typeface="Arial" charset="0"/>
                  <a:cs typeface="Arial" charset="0"/>
                </a:rPr>
                <a:t>Add multilingual support in the app and at charging stations.</a:t>
              </a:r>
            </a:p>
          </p:txBody>
        </p:sp>
        <p:sp>
          <p:nvSpPr>
            <p:cNvPr id="54" name="Rounded Rectangle 53">
              <a:extLst>
                <a:ext uri="{FF2B5EF4-FFF2-40B4-BE49-F238E27FC236}">
                  <a16:creationId xmlns:a16="http://schemas.microsoft.com/office/drawing/2014/main" id="{CECAA09C-E8D9-4810-3C5F-2389C592EA32}"/>
                </a:ext>
              </a:extLst>
            </p:cNvPr>
            <p:cNvSpPr/>
            <p:nvPr/>
          </p:nvSpPr>
          <p:spPr>
            <a:xfrm>
              <a:off x="9366250" y="2347913"/>
              <a:ext cx="1600200" cy="1066800"/>
            </a:xfrm>
            <a:prstGeom prst="roundRect">
              <a:avLst>
                <a:gd name="adj" fmla="val 5953"/>
              </a:avLst>
            </a:prstGeom>
            <a:solidFill>
              <a:srgbClr val="FF9284"/>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a:solidFill>
                    <a:schemeClr val="tx1"/>
                  </a:solidFill>
                  <a:latin typeface="Century Gothic" panose="020B0502020202020204" pitchFamily="34" charset="0"/>
                  <a:ea typeface="Arial" charset="0"/>
                  <a:cs typeface="Arial" charset="0"/>
                </a:rPr>
                <a:t>Integrate a loyalty and rewards program.</a:t>
              </a:r>
            </a:p>
          </p:txBody>
        </p:sp>
        <p:sp>
          <p:nvSpPr>
            <p:cNvPr id="59" name="Rounded Rectangle 58">
              <a:extLst>
                <a:ext uri="{FF2B5EF4-FFF2-40B4-BE49-F238E27FC236}">
                  <a16:creationId xmlns:a16="http://schemas.microsoft.com/office/drawing/2014/main" id="{D6D00E72-2C56-4322-BBF3-A29DFCA7C77B}"/>
                </a:ext>
              </a:extLst>
            </p:cNvPr>
            <p:cNvSpPr/>
            <p:nvPr/>
          </p:nvSpPr>
          <p:spPr>
            <a:xfrm>
              <a:off x="9366250" y="3619500"/>
              <a:ext cx="1600200" cy="1066800"/>
            </a:xfrm>
            <a:prstGeom prst="roundRect">
              <a:avLst>
                <a:gd name="adj" fmla="val 5953"/>
              </a:avLst>
            </a:prstGeom>
            <a:solidFill>
              <a:srgbClr val="FFDBF0"/>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a:solidFill>
                    <a:schemeClr val="tx1"/>
                  </a:solidFill>
                  <a:latin typeface="Century Gothic" panose="020B0502020202020204" pitchFamily="34" charset="0"/>
                  <a:ea typeface="Arial" charset="0"/>
                  <a:cs typeface="Arial" charset="0"/>
                </a:rPr>
                <a:t>Launch high-speed charging stations along highways.</a:t>
              </a:r>
            </a:p>
          </p:txBody>
        </p:sp>
        <p:sp>
          <p:nvSpPr>
            <p:cNvPr id="61" name="Rounded Rectangle 60">
              <a:extLst>
                <a:ext uri="{FF2B5EF4-FFF2-40B4-BE49-F238E27FC236}">
                  <a16:creationId xmlns:a16="http://schemas.microsoft.com/office/drawing/2014/main" id="{CAAE9DBE-1F83-175B-7E95-E87852430491}"/>
                </a:ext>
              </a:extLst>
            </p:cNvPr>
            <p:cNvSpPr/>
            <p:nvPr/>
          </p:nvSpPr>
          <p:spPr>
            <a:xfrm>
              <a:off x="9366250" y="4892675"/>
              <a:ext cx="1600200" cy="1066800"/>
            </a:xfrm>
            <a:prstGeom prst="roundRect">
              <a:avLst>
                <a:gd name="adj" fmla="val 5953"/>
              </a:avLst>
            </a:prstGeom>
            <a:solidFill>
              <a:srgbClr val="AEDEFF"/>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a:solidFill>
                    <a:schemeClr val="tx1"/>
                  </a:solidFill>
                  <a:latin typeface="Century Gothic" panose="020B0502020202020204" pitchFamily="34" charset="0"/>
                  <a:ea typeface="Arial" charset="0"/>
                  <a:cs typeface="Arial" charset="0"/>
                </a:rPr>
                <a:t>Implement a route planner with charging station recommendations.</a:t>
              </a:r>
            </a:p>
          </p:txBody>
        </p:sp>
        <p:sp>
          <p:nvSpPr>
            <p:cNvPr id="68" name="Rounded Rectangle 67">
              <a:extLst>
                <a:ext uri="{FF2B5EF4-FFF2-40B4-BE49-F238E27FC236}">
                  <a16:creationId xmlns:a16="http://schemas.microsoft.com/office/drawing/2014/main" id="{38B6C3C4-8BAF-FA37-C21B-73C6654CEB6F}"/>
                </a:ext>
              </a:extLst>
            </p:cNvPr>
            <p:cNvSpPr/>
            <p:nvPr/>
          </p:nvSpPr>
          <p:spPr>
            <a:xfrm>
              <a:off x="9366250" y="6164263"/>
              <a:ext cx="1600200" cy="1066800"/>
            </a:xfrm>
            <a:prstGeom prst="roundRect">
              <a:avLst>
                <a:gd name="adj" fmla="val 5953"/>
              </a:avLst>
            </a:prstGeom>
            <a:solidFill>
              <a:srgbClr val="F2C2FB"/>
            </a:solidFill>
            <a:ln>
              <a:noFill/>
            </a:ln>
            <a:effectLst>
              <a:outerShdw blurRad="50800" dist="38100" dir="2700000" algn="tl" rotWithShape="0">
                <a:schemeClr val="tx1">
                  <a:lumMod val="65000"/>
                  <a:lumOff val="35000"/>
                  <a:alpha val="40000"/>
                </a:schemeClr>
              </a:outerShdw>
            </a:effectLst>
          </p:spPr>
          <p:style>
            <a:lnRef idx="1">
              <a:schemeClr val="accent1"/>
            </a:lnRef>
            <a:fillRef idx="3">
              <a:schemeClr val="accent1"/>
            </a:fillRef>
            <a:effectRef idx="2">
              <a:schemeClr val="accent1"/>
            </a:effectRef>
            <a:fontRef idx="minor">
              <a:schemeClr val="lt1"/>
            </a:fontRef>
          </p:style>
          <p:txBody>
            <a:bodyPr tIns="45720" rIns="91440" bIns="4572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0">
                  <a:solidFill>
                    <a:schemeClr val="tx1"/>
                  </a:solidFill>
                  <a:latin typeface="Century Gothic" panose="020B0502020202020204" pitchFamily="34" charset="0"/>
                  <a:ea typeface="Arial" charset="0"/>
                  <a:cs typeface="Arial" charset="0"/>
                </a:rPr>
                <a:t>Launch an educational campaign on EV benefits and sustainability.</a:t>
              </a:r>
            </a:p>
          </p:txBody>
        </p:sp>
      </p:grpSp>
      <p:sp>
        <p:nvSpPr>
          <p:cNvPr id="9" name="TextBox 8">
            <a:extLst>
              <a:ext uri="{FF2B5EF4-FFF2-40B4-BE49-F238E27FC236}">
                <a16:creationId xmlns:a16="http://schemas.microsoft.com/office/drawing/2014/main" id="{C727F1DF-B492-AA54-4507-6E1DFD21CCC9}"/>
              </a:ext>
            </a:extLst>
          </p:cNvPr>
          <p:cNvSpPr txBox="1"/>
          <p:nvPr/>
        </p:nvSpPr>
        <p:spPr>
          <a:xfrm>
            <a:off x="319778" y="20905"/>
            <a:ext cx="2742866" cy="646331"/>
          </a:xfrm>
          <a:prstGeom prst="rect">
            <a:avLst/>
          </a:prstGeom>
          <a:noFill/>
          <a:effectLst/>
        </p:spPr>
        <p:txBody>
          <a:bodyPr wrap="square" rtlCol="0">
            <a:spAutoFit/>
          </a:bodyPr>
          <a:lstStyle/>
          <a:p>
            <a:r>
              <a:rPr lang="en-US" sz="3600" i="0" u="none" strike="noStrike" dirty="0">
                <a:solidFill>
                  <a:srgbClr val="6D8D24"/>
                </a:solidFill>
                <a:effectLst/>
                <a:latin typeface="Century Gothic" panose="020B0502020202020204" pitchFamily="34" charset="0"/>
              </a:rPr>
              <a:t>EXAMPLE</a:t>
            </a:r>
            <a:endParaRPr lang="en-US" sz="3600" dirty="0">
              <a:solidFill>
                <a:srgbClr val="6D8D24"/>
              </a:solidFill>
              <a:latin typeface="Century Gothic" panose="020B0502020202020204" pitchFamily="34" charset="0"/>
            </a:endParaRPr>
          </a:p>
        </p:txBody>
      </p:sp>
    </p:spTree>
    <p:extLst>
      <p:ext uri="{BB962C8B-B14F-4D97-AF65-F5344CB8AC3E}">
        <p14:creationId xmlns:p14="http://schemas.microsoft.com/office/powerpoint/2010/main" val="1987710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19466267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IT-Project-Roadmap-Template_PowerPoint" id="{E0B00D7D-4A39-F94B-B626-1431173AFEFD}" vid="{70A50C9C-6E0F-054C-A285-DFEABD7B55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IC-IT-Project-Roadmap-Template_PowerPoint</Template>
  <TotalTime>8475</TotalTime>
  <Words>713</Words>
  <Application>Microsoft Macintosh PowerPoint</Application>
  <PresentationFormat>Widescreen</PresentationFormat>
  <Paragraphs>202</Paragraphs>
  <Slides>6</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Heather Key</cp:lastModifiedBy>
  <cp:revision>147</cp:revision>
  <cp:lastPrinted>2020-08-31T22:23:58Z</cp:lastPrinted>
  <dcterms:created xsi:type="dcterms:W3CDTF">2021-07-07T23:54:57Z</dcterms:created>
  <dcterms:modified xsi:type="dcterms:W3CDTF">2024-02-25T01:34:02Z</dcterms:modified>
</cp:coreProperties>
</file>