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295" r:id="rId3"/>
    <p:sldId id="355" r:id="rId4"/>
    <p:sldId id="356" r:id="rId5"/>
    <p:sldId id="357" r:id="rId6"/>
    <p:sldId id="358" r:id="rId7"/>
    <p:sldId id="359" r:id="rId8"/>
    <p:sldId id="360" r:id="rId9"/>
    <p:sldId id="361" r:id="rId10"/>
    <p:sldId id="362" r:id="rId11"/>
    <p:sldId id="35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7A94"/>
    <a:srgbClr val="9CA58C"/>
    <a:srgbClr val="CBD6B5"/>
    <a:srgbClr val="EBD9B6"/>
    <a:srgbClr val="654105"/>
    <a:srgbClr val="7C5008"/>
    <a:srgbClr val="0098C6"/>
    <a:srgbClr val="02B9F0"/>
    <a:srgbClr val="D5A601"/>
    <a:srgbClr val="EDB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0E014-EAA8-4538-B5A0-2DF996E3026E}" v="26" dt="2024-02-10T15:25:30.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1D0E014-EAA8-4538-B5A0-2DF996E3026E}"/>
    <pc:docChg chg="undo custSel addSld delSld modSld sldOrd">
      <pc:chgData name="Bess Dunlevy" userId="dd4b9a8537dbe9d0" providerId="LiveId" clId="{91D0E014-EAA8-4538-B5A0-2DF996E3026E}" dt="2024-02-10T15:25:45.879" v="428" actId="1076"/>
      <pc:docMkLst>
        <pc:docMk/>
      </pc:docMkLst>
      <pc:sldChg chg="addSp delSp modSp mod">
        <pc:chgData name="Bess Dunlevy" userId="dd4b9a8537dbe9d0" providerId="LiveId" clId="{91D0E014-EAA8-4538-B5A0-2DF996E3026E}" dt="2024-02-10T15:19:38.076" v="246"/>
        <pc:sldMkLst>
          <pc:docMk/>
          <pc:sldMk cId="2929323684" sldId="295"/>
        </pc:sldMkLst>
        <pc:spChg chg="add">
          <ac:chgData name="Bess Dunlevy" userId="dd4b9a8537dbe9d0" providerId="LiveId" clId="{91D0E014-EAA8-4538-B5A0-2DF996E3026E}" dt="2024-02-10T15:13:41.243" v="170"/>
          <ac:spMkLst>
            <pc:docMk/>
            <pc:sldMk cId="2929323684" sldId="295"/>
            <ac:spMk id="3" creationId="{9746E6BC-6238-9F5B-60A0-0A3E10B935A1}"/>
          </ac:spMkLst>
        </pc:spChg>
        <pc:spChg chg="add">
          <ac:chgData name="Bess Dunlevy" userId="dd4b9a8537dbe9d0" providerId="LiveId" clId="{91D0E014-EAA8-4538-B5A0-2DF996E3026E}" dt="2024-02-10T15:13:41.243" v="170"/>
          <ac:spMkLst>
            <pc:docMk/>
            <pc:sldMk cId="2929323684" sldId="295"/>
            <ac:spMk id="4" creationId="{93A90FFC-6DB1-99C9-08FA-FC7F7E65801D}"/>
          </ac:spMkLst>
        </pc:spChg>
        <pc:spChg chg="add del">
          <ac:chgData name="Bess Dunlevy" userId="dd4b9a8537dbe9d0" providerId="LiveId" clId="{91D0E014-EAA8-4538-B5A0-2DF996E3026E}" dt="2024-02-10T15:13:56.481" v="173" actId="478"/>
          <ac:spMkLst>
            <pc:docMk/>
            <pc:sldMk cId="2929323684" sldId="295"/>
            <ac:spMk id="6" creationId="{795093B3-B021-7F06-5093-57B900F381B7}"/>
          </ac:spMkLst>
        </pc:spChg>
        <pc:spChg chg="add del">
          <ac:chgData name="Bess Dunlevy" userId="dd4b9a8537dbe9d0" providerId="LiveId" clId="{91D0E014-EAA8-4538-B5A0-2DF996E3026E}" dt="2024-02-10T15:13:59" v="174" actId="478"/>
          <ac:spMkLst>
            <pc:docMk/>
            <pc:sldMk cId="2929323684" sldId="295"/>
            <ac:spMk id="7" creationId="{38230F29-F890-6233-B99A-E01AF539D689}"/>
          </ac:spMkLst>
        </pc:spChg>
        <pc:spChg chg="add mod">
          <ac:chgData name="Bess Dunlevy" userId="dd4b9a8537dbe9d0" providerId="LiveId" clId="{91D0E014-EAA8-4538-B5A0-2DF996E3026E}" dt="2024-02-10T15:17:10.869" v="214" actId="1076"/>
          <ac:spMkLst>
            <pc:docMk/>
            <pc:sldMk cId="2929323684" sldId="295"/>
            <ac:spMk id="9" creationId="{7ECEB3F2-DD36-1B0D-2D59-D4AB770711DC}"/>
          </ac:spMkLst>
        </pc:spChg>
        <pc:spChg chg="add mod">
          <ac:chgData name="Bess Dunlevy" userId="dd4b9a8537dbe9d0" providerId="LiveId" clId="{91D0E014-EAA8-4538-B5A0-2DF996E3026E}" dt="2024-02-10T15:17:10.869" v="214" actId="1076"/>
          <ac:spMkLst>
            <pc:docMk/>
            <pc:sldMk cId="2929323684" sldId="295"/>
            <ac:spMk id="11" creationId="{241680D6-EF4B-1432-D44B-8437E9462394}"/>
          </ac:spMkLst>
        </pc:spChg>
        <pc:spChg chg="add mod">
          <ac:chgData name="Bess Dunlevy" userId="dd4b9a8537dbe9d0" providerId="LiveId" clId="{91D0E014-EAA8-4538-B5A0-2DF996E3026E}" dt="2024-02-10T15:17:07.083" v="213" actId="2085"/>
          <ac:spMkLst>
            <pc:docMk/>
            <pc:sldMk cId="2929323684" sldId="295"/>
            <ac:spMk id="12" creationId="{66DBD025-126C-8931-4039-835B6CDFE632}"/>
          </ac:spMkLst>
        </pc:spChg>
        <pc:graphicFrameChg chg="del modGraphic">
          <ac:chgData name="Bess Dunlevy" userId="dd4b9a8537dbe9d0" providerId="LiveId" clId="{91D0E014-EAA8-4538-B5A0-2DF996E3026E}" dt="2024-02-10T15:13:14.955" v="162" actId="478"/>
          <ac:graphicFrameMkLst>
            <pc:docMk/>
            <pc:sldMk cId="2929323684" sldId="295"/>
            <ac:graphicFrameMk id="5" creationId="{1BC736FB-ECB3-6947-8A3E-2AC7672BA480}"/>
          </ac:graphicFrameMkLst>
        </pc:graphicFrameChg>
        <pc:picChg chg="add del mod modCrop">
          <ac:chgData name="Bess Dunlevy" userId="dd4b9a8537dbe9d0" providerId="LiveId" clId="{91D0E014-EAA8-4538-B5A0-2DF996E3026E}" dt="2024-02-10T15:19:37.719" v="245" actId="478"/>
          <ac:picMkLst>
            <pc:docMk/>
            <pc:sldMk cId="2929323684" sldId="295"/>
            <ac:picMk id="2" creationId="{66D7B56E-248F-471A-8B3A-1AF661836690}"/>
          </ac:picMkLst>
        </pc:picChg>
        <pc:picChg chg="add mod">
          <ac:chgData name="Bess Dunlevy" userId="dd4b9a8537dbe9d0" providerId="LiveId" clId="{91D0E014-EAA8-4538-B5A0-2DF996E3026E}" dt="2024-02-10T15:19:38.076" v="246"/>
          <ac:picMkLst>
            <pc:docMk/>
            <pc:sldMk cId="2929323684" sldId="295"/>
            <ac:picMk id="13" creationId="{BC51236E-3CC9-1561-9EFE-4AE2D138A8B7}"/>
          </ac:picMkLst>
        </pc:picChg>
        <pc:picChg chg="add">
          <ac:chgData name="Bess Dunlevy" userId="dd4b9a8537dbe9d0" providerId="LiveId" clId="{91D0E014-EAA8-4538-B5A0-2DF996E3026E}" dt="2024-02-10T15:13:41.243" v="170"/>
          <ac:picMkLst>
            <pc:docMk/>
            <pc:sldMk cId="2929323684" sldId="295"/>
            <ac:picMk id="2049" creationId="{EF8A4D59-A50F-3C29-569E-D17B788EC888}"/>
          </ac:picMkLst>
        </pc:picChg>
        <pc:picChg chg="add del">
          <ac:chgData name="Bess Dunlevy" userId="dd4b9a8537dbe9d0" providerId="LiveId" clId="{91D0E014-EAA8-4538-B5A0-2DF996E3026E}" dt="2024-02-10T15:13:49.505" v="172" actId="478"/>
          <ac:picMkLst>
            <pc:docMk/>
            <pc:sldMk cId="2929323684" sldId="295"/>
            <ac:picMk id="2052" creationId="{653EBA34-910F-CF18-7850-D278A6C9147B}"/>
          </ac:picMkLst>
        </pc:picChg>
      </pc:sldChg>
      <pc:sldChg chg="addSp delSp modSp mod">
        <pc:chgData name="Bess Dunlevy" userId="dd4b9a8537dbe9d0" providerId="LiveId" clId="{91D0E014-EAA8-4538-B5A0-2DF996E3026E}" dt="2024-02-10T15:13:01.719" v="158" actId="1076"/>
        <pc:sldMkLst>
          <pc:docMk/>
          <pc:sldMk cId="1508588292" sldId="342"/>
        </pc:sldMkLst>
        <pc:spChg chg="mod">
          <ac:chgData name="Bess Dunlevy" userId="dd4b9a8537dbe9d0" providerId="LiveId" clId="{91D0E014-EAA8-4538-B5A0-2DF996E3026E}" dt="2024-02-10T15:12:18.850" v="147" actId="1076"/>
          <ac:spMkLst>
            <pc:docMk/>
            <pc:sldMk cId="1508588292" sldId="342"/>
            <ac:spMk id="11" creationId="{337A3371-9EA4-4C46-A817-F8A47B8962FF}"/>
          </ac:spMkLst>
        </pc:spChg>
        <pc:spChg chg="mod">
          <ac:chgData name="Bess Dunlevy" userId="dd4b9a8537dbe9d0" providerId="LiveId" clId="{91D0E014-EAA8-4538-B5A0-2DF996E3026E}" dt="2024-02-10T15:10:54.206" v="56" actId="20577"/>
          <ac:spMkLst>
            <pc:docMk/>
            <pc:sldMk cId="1508588292" sldId="342"/>
            <ac:spMk id="33" creationId="{143A449B-AAB7-994A-92CE-8F48E2CA7DF6}"/>
          </ac:spMkLst>
        </pc:spChg>
        <pc:spChg chg="mod">
          <ac:chgData name="Bess Dunlevy" userId="dd4b9a8537dbe9d0" providerId="LiveId" clId="{91D0E014-EAA8-4538-B5A0-2DF996E3026E}" dt="2024-02-10T15:11:43.243" v="88" actId="20577"/>
          <ac:spMkLst>
            <pc:docMk/>
            <pc:sldMk cId="1508588292" sldId="342"/>
            <ac:spMk id="92" creationId="{15002CF0-EA59-CE43-9D0C-B9955C66D425}"/>
          </ac:spMkLst>
        </pc:spChg>
        <pc:graphicFrameChg chg="add mod modGraphic">
          <ac:chgData name="Bess Dunlevy" userId="dd4b9a8537dbe9d0" providerId="LiveId" clId="{91D0E014-EAA8-4538-B5A0-2DF996E3026E}" dt="2024-02-10T15:12:55.595" v="155" actId="14100"/>
          <ac:graphicFrameMkLst>
            <pc:docMk/>
            <pc:sldMk cId="1508588292" sldId="342"/>
            <ac:graphicFrameMk id="5" creationId="{46BFC6D0-AC1A-2D3A-8CCC-558778600E7C}"/>
          </ac:graphicFrameMkLst>
        </pc:graphicFrameChg>
        <pc:picChg chg="add mod">
          <ac:chgData name="Bess Dunlevy" userId="dd4b9a8537dbe9d0" providerId="LiveId" clId="{91D0E014-EAA8-4538-B5A0-2DF996E3026E}" dt="2024-02-10T15:13:01.719" v="158" actId="1076"/>
          <ac:picMkLst>
            <pc:docMk/>
            <pc:sldMk cId="1508588292" sldId="342"/>
            <ac:picMk id="2" creationId="{D111B3A2-F2F8-ECB3-D624-382C505CE09A}"/>
          </ac:picMkLst>
        </pc:picChg>
        <pc:picChg chg="del">
          <ac:chgData name="Bess Dunlevy" userId="dd4b9a8537dbe9d0" providerId="LiveId" clId="{91D0E014-EAA8-4538-B5A0-2DF996E3026E}" dt="2024-02-10T15:11:32.710" v="57" actId="478"/>
          <ac:picMkLst>
            <pc:docMk/>
            <pc:sldMk cId="1508588292" sldId="342"/>
            <ac:picMk id="3" creationId="{67D99EF1-6326-41D2-73BE-3A292E5E96BB}"/>
          </ac:picMkLst>
        </pc:picChg>
        <pc:picChg chg="mod">
          <ac:chgData name="Bess Dunlevy" userId="dd4b9a8537dbe9d0" providerId="LiveId" clId="{91D0E014-EAA8-4538-B5A0-2DF996E3026E}" dt="2024-02-10T15:12:59.350" v="157" actId="1076"/>
          <ac:picMkLst>
            <pc:docMk/>
            <pc:sldMk cId="1508588292" sldId="342"/>
            <ac:picMk id="4" creationId="{4AEB8225-3AA8-AF48-AD51-3F5F53316D6B}"/>
          </ac:picMkLst>
        </pc:picChg>
      </pc:sldChg>
      <pc:sldChg chg="del">
        <pc:chgData name="Bess Dunlevy" userId="dd4b9a8537dbe9d0" providerId="LiveId" clId="{91D0E014-EAA8-4538-B5A0-2DF996E3026E}" dt="2024-02-10T15:13:11.980" v="160" actId="47"/>
        <pc:sldMkLst>
          <pc:docMk/>
          <pc:sldMk cId="1179924037" sldId="353"/>
        </pc:sldMkLst>
      </pc:sldChg>
      <pc:sldChg chg="add ord">
        <pc:chgData name="Bess Dunlevy" userId="dd4b9a8537dbe9d0" providerId="LiveId" clId="{91D0E014-EAA8-4538-B5A0-2DF996E3026E}" dt="2024-02-10T15:13:17.165" v="164"/>
        <pc:sldMkLst>
          <pc:docMk/>
          <pc:sldMk cId="1694421405" sldId="354"/>
        </pc:sldMkLst>
      </pc:sldChg>
      <pc:sldChg chg="addSp delSp modSp add mod">
        <pc:chgData name="Bess Dunlevy" userId="dd4b9a8537dbe9d0" providerId="LiveId" clId="{91D0E014-EAA8-4538-B5A0-2DF996E3026E}" dt="2024-02-10T15:19:25.836" v="244" actId="14100"/>
        <pc:sldMkLst>
          <pc:docMk/>
          <pc:sldMk cId="1421192266" sldId="355"/>
        </pc:sldMkLst>
        <pc:spChg chg="add del mod">
          <ac:chgData name="Bess Dunlevy" userId="dd4b9a8537dbe9d0" providerId="LiveId" clId="{91D0E014-EAA8-4538-B5A0-2DF996E3026E}" dt="2024-02-10T15:17:40.081" v="222" actId="22"/>
          <ac:spMkLst>
            <pc:docMk/>
            <pc:sldMk cId="1421192266" sldId="355"/>
            <ac:spMk id="4" creationId="{488DFC16-0ACB-8AE3-DF53-B13C1E24BE29}"/>
          </ac:spMkLst>
        </pc:spChg>
        <pc:spChg chg="add mod">
          <ac:chgData name="Bess Dunlevy" userId="dd4b9a8537dbe9d0" providerId="LiveId" clId="{91D0E014-EAA8-4538-B5A0-2DF996E3026E}" dt="2024-02-10T15:17:54.307" v="226" actId="1076"/>
          <ac:spMkLst>
            <pc:docMk/>
            <pc:sldMk cId="1421192266" sldId="355"/>
            <ac:spMk id="6" creationId="{C3CD810E-45DF-186C-E148-FD2941E9E5F0}"/>
          </ac:spMkLst>
        </pc:spChg>
        <pc:spChg chg="add mod">
          <ac:chgData name="Bess Dunlevy" userId="dd4b9a8537dbe9d0" providerId="LiveId" clId="{91D0E014-EAA8-4538-B5A0-2DF996E3026E}" dt="2024-02-10T15:19:25.836" v="244" actId="14100"/>
          <ac:spMkLst>
            <pc:docMk/>
            <pc:sldMk cId="1421192266" sldId="355"/>
            <ac:spMk id="7" creationId="{007F441F-C4CB-B3A6-9A4D-416F74444DBB}"/>
          </ac:spMkLst>
        </pc:spChg>
        <pc:spChg chg="del">
          <ac:chgData name="Bess Dunlevy" userId="dd4b9a8537dbe9d0" providerId="LiveId" clId="{91D0E014-EAA8-4538-B5A0-2DF996E3026E}" dt="2024-02-10T15:17:27.471" v="217" actId="478"/>
          <ac:spMkLst>
            <pc:docMk/>
            <pc:sldMk cId="1421192266" sldId="355"/>
            <ac:spMk id="9" creationId="{03BE4885-2476-DFF0-A549-84AE91F57AA3}"/>
          </ac:spMkLst>
        </pc:spChg>
        <pc:spChg chg="del">
          <ac:chgData name="Bess Dunlevy" userId="dd4b9a8537dbe9d0" providerId="LiveId" clId="{91D0E014-EAA8-4538-B5A0-2DF996E3026E}" dt="2024-02-10T15:17:29.417" v="218" actId="478"/>
          <ac:spMkLst>
            <pc:docMk/>
            <pc:sldMk cId="1421192266" sldId="355"/>
            <ac:spMk id="11" creationId="{FACF04F8-C184-274E-C3DC-DEB1C5E41ED4}"/>
          </ac:spMkLst>
        </pc:spChg>
        <pc:spChg chg="del">
          <ac:chgData name="Bess Dunlevy" userId="dd4b9a8537dbe9d0" providerId="LiveId" clId="{91D0E014-EAA8-4538-B5A0-2DF996E3026E}" dt="2024-02-10T15:17:26.067" v="216" actId="478"/>
          <ac:spMkLst>
            <pc:docMk/>
            <pc:sldMk cId="1421192266" sldId="355"/>
            <ac:spMk id="12" creationId="{704BF637-4635-37A8-B38D-BE48C1F2C3F7}"/>
          </ac:spMkLst>
        </pc:spChg>
        <pc:picChg chg="mod ord">
          <ac:chgData name="Bess Dunlevy" userId="dd4b9a8537dbe9d0" providerId="LiveId" clId="{91D0E014-EAA8-4538-B5A0-2DF996E3026E}" dt="2024-02-10T15:19:21.276" v="243" actId="1076"/>
          <ac:picMkLst>
            <pc:docMk/>
            <pc:sldMk cId="1421192266" sldId="355"/>
            <ac:picMk id="2" creationId="{9F81E112-CE88-4E34-3A58-9EB6CBF699C0}"/>
          </ac:picMkLst>
        </pc:picChg>
      </pc:sldChg>
      <pc:sldChg chg="modSp add mod">
        <pc:chgData name="Bess Dunlevy" userId="dd4b9a8537dbe9d0" providerId="LiveId" clId="{91D0E014-EAA8-4538-B5A0-2DF996E3026E}" dt="2024-02-10T15:20:32.191" v="283" actId="20577"/>
        <pc:sldMkLst>
          <pc:docMk/>
          <pc:sldMk cId="519727008" sldId="356"/>
        </pc:sldMkLst>
        <pc:spChg chg="mod">
          <ac:chgData name="Bess Dunlevy" userId="dd4b9a8537dbe9d0" providerId="LiveId" clId="{91D0E014-EAA8-4538-B5A0-2DF996E3026E}" dt="2024-02-10T15:20:32.191" v="283" actId="20577"/>
          <ac:spMkLst>
            <pc:docMk/>
            <pc:sldMk cId="519727008" sldId="356"/>
            <ac:spMk id="6" creationId="{26F012B3-7885-3207-2551-3FE8896BC16D}"/>
          </ac:spMkLst>
        </pc:spChg>
      </pc:sldChg>
      <pc:sldChg chg="addSp delSp modSp add mod">
        <pc:chgData name="Bess Dunlevy" userId="dd4b9a8537dbe9d0" providerId="LiveId" clId="{91D0E014-EAA8-4538-B5A0-2DF996E3026E}" dt="2024-02-10T15:21:36" v="310" actId="20577"/>
        <pc:sldMkLst>
          <pc:docMk/>
          <pc:sldMk cId="2105044021" sldId="357"/>
        </pc:sldMkLst>
        <pc:spChg chg="add del">
          <ac:chgData name="Bess Dunlevy" userId="dd4b9a8537dbe9d0" providerId="LiveId" clId="{91D0E014-EAA8-4538-B5A0-2DF996E3026E}" dt="2024-02-10T15:21:24.422" v="303" actId="22"/>
          <ac:spMkLst>
            <pc:docMk/>
            <pc:sldMk cId="2105044021" sldId="357"/>
            <ac:spMk id="5" creationId="{791FAD01-E566-8495-0DD0-6CBB74F7FF07}"/>
          </ac:spMkLst>
        </pc:spChg>
        <pc:spChg chg="mod">
          <ac:chgData name="Bess Dunlevy" userId="dd4b9a8537dbe9d0" providerId="LiveId" clId="{91D0E014-EAA8-4538-B5A0-2DF996E3026E}" dt="2024-02-10T15:20:58.635" v="299" actId="20577"/>
          <ac:spMkLst>
            <pc:docMk/>
            <pc:sldMk cId="2105044021" sldId="357"/>
            <ac:spMk id="6" creationId="{A6BB2E22-7D33-8284-29A7-4EEFF78D7232}"/>
          </ac:spMkLst>
        </pc:spChg>
        <pc:spChg chg="add mod">
          <ac:chgData name="Bess Dunlevy" userId="dd4b9a8537dbe9d0" providerId="LiveId" clId="{91D0E014-EAA8-4538-B5A0-2DF996E3026E}" dt="2024-02-10T15:21:36" v="310" actId="20577"/>
          <ac:spMkLst>
            <pc:docMk/>
            <pc:sldMk cId="2105044021" sldId="357"/>
            <ac:spMk id="9" creationId="{1BFCEFA2-44AD-65B7-99B4-3F6FE4AD07A2}"/>
          </ac:spMkLst>
        </pc:spChg>
        <pc:graphicFrameChg chg="add mod">
          <ac:chgData name="Bess Dunlevy" userId="dd4b9a8537dbe9d0" providerId="LiveId" clId="{91D0E014-EAA8-4538-B5A0-2DF996E3026E}" dt="2024-02-10T15:21:15.715" v="301" actId="1076"/>
          <ac:graphicFrameMkLst>
            <pc:docMk/>
            <pc:sldMk cId="2105044021" sldId="357"/>
            <ac:graphicFrameMk id="3" creationId="{66A4751C-C4BA-583E-5D84-DA238A7EE2DD}"/>
          </ac:graphicFrameMkLst>
        </pc:graphicFrameChg>
      </pc:sldChg>
      <pc:sldChg chg="addSp modSp add mod">
        <pc:chgData name="Bess Dunlevy" userId="dd4b9a8537dbe9d0" providerId="LiveId" clId="{91D0E014-EAA8-4538-B5A0-2DF996E3026E}" dt="2024-02-10T15:23:35.184" v="354" actId="1076"/>
        <pc:sldMkLst>
          <pc:docMk/>
          <pc:sldMk cId="4155755474" sldId="358"/>
        </pc:sldMkLst>
        <pc:spChg chg="add mod">
          <ac:chgData name="Bess Dunlevy" userId="dd4b9a8537dbe9d0" providerId="LiveId" clId="{91D0E014-EAA8-4538-B5A0-2DF996E3026E}" dt="2024-02-10T15:23:25.367" v="351" actId="1076"/>
          <ac:spMkLst>
            <pc:docMk/>
            <pc:sldMk cId="4155755474" sldId="358"/>
            <ac:spMk id="4" creationId="{52776A8B-90DB-8D20-DB4D-407B6EF3B265}"/>
          </ac:spMkLst>
        </pc:spChg>
        <pc:spChg chg="mod">
          <ac:chgData name="Bess Dunlevy" userId="dd4b9a8537dbe9d0" providerId="LiveId" clId="{91D0E014-EAA8-4538-B5A0-2DF996E3026E}" dt="2024-02-10T15:22:03.611" v="326" actId="20577"/>
          <ac:spMkLst>
            <pc:docMk/>
            <pc:sldMk cId="4155755474" sldId="358"/>
            <ac:spMk id="6" creationId="{5A01CA09-B01C-A03F-4A30-06D18BA47831}"/>
          </ac:spMkLst>
        </pc:spChg>
        <pc:graphicFrameChg chg="add mod modGraphic">
          <ac:chgData name="Bess Dunlevy" userId="dd4b9a8537dbe9d0" providerId="LiveId" clId="{91D0E014-EAA8-4538-B5A0-2DF996E3026E}" dt="2024-02-10T15:23:35.184" v="354" actId="1076"/>
          <ac:graphicFrameMkLst>
            <pc:docMk/>
            <pc:sldMk cId="4155755474" sldId="358"/>
            <ac:graphicFrameMk id="3" creationId="{82ABD5FA-EB4C-7433-C9F5-82274171537A}"/>
          </ac:graphicFrameMkLst>
        </pc:graphicFrameChg>
      </pc:sldChg>
      <pc:sldChg chg="delSp modSp add mod">
        <pc:chgData name="Bess Dunlevy" userId="dd4b9a8537dbe9d0" providerId="LiveId" clId="{91D0E014-EAA8-4538-B5A0-2DF996E3026E}" dt="2024-02-10T15:23:09.024" v="348" actId="20577"/>
        <pc:sldMkLst>
          <pc:docMk/>
          <pc:sldMk cId="2504084109" sldId="359"/>
        </pc:sldMkLst>
        <pc:spChg chg="mod">
          <ac:chgData name="Bess Dunlevy" userId="dd4b9a8537dbe9d0" providerId="LiveId" clId="{91D0E014-EAA8-4538-B5A0-2DF996E3026E}" dt="2024-02-10T15:23:09.024" v="348" actId="20577"/>
          <ac:spMkLst>
            <pc:docMk/>
            <pc:sldMk cId="2504084109" sldId="359"/>
            <ac:spMk id="6" creationId="{37ECD51F-7CE0-F793-2E5F-DD794748C14D}"/>
          </ac:spMkLst>
        </pc:spChg>
        <pc:graphicFrameChg chg="del">
          <ac:chgData name="Bess Dunlevy" userId="dd4b9a8537dbe9d0" providerId="LiveId" clId="{91D0E014-EAA8-4538-B5A0-2DF996E3026E}" dt="2024-02-10T15:22:45.571" v="332" actId="478"/>
          <ac:graphicFrameMkLst>
            <pc:docMk/>
            <pc:sldMk cId="2504084109" sldId="359"/>
            <ac:graphicFrameMk id="3" creationId="{A691AC7C-FF86-A602-78EE-DAE7C37D0669}"/>
          </ac:graphicFrameMkLst>
        </pc:graphicFrameChg>
      </pc:sldChg>
      <pc:sldChg chg="modSp add mod">
        <pc:chgData name="Bess Dunlevy" userId="dd4b9a8537dbe9d0" providerId="LiveId" clId="{91D0E014-EAA8-4538-B5A0-2DF996E3026E}" dt="2024-02-10T15:24:03.436" v="370" actId="20577"/>
        <pc:sldMkLst>
          <pc:docMk/>
          <pc:sldMk cId="2313581507" sldId="360"/>
        </pc:sldMkLst>
        <pc:spChg chg="mod">
          <ac:chgData name="Bess Dunlevy" userId="dd4b9a8537dbe9d0" providerId="LiveId" clId="{91D0E014-EAA8-4538-B5A0-2DF996E3026E}" dt="2024-02-10T15:24:03.436" v="370" actId="20577"/>
          <ac:spMkLst>
            <pc:docMk/>
            <pc:sldMk cId="2313581507" sldId="360"/>
            <ac:spMk id="6" creationId="{982DF029-958E-D4DE-3738-7149178F905F}"/>
          </ac:spMkLst>
        </pc:spChg>
      </pc:sldChg>
      <pc:sldChg chg="addSp modSp add mod">
        <pc:chgData name="Bess Dunlevy" userId="dd4b9a8537dbe9d0" providerId="LiveId" clId="{91D0E014-EAA8-4538-B5A0-2DF996E3026E}" dt="2024-02-10T15:24:36.662" v="381" actId="14100"/>
        <pc:sldMkLst>
          <pc:docMk/>
          <pc:sldMk cId="2895646502" sldId="361"/>
        </pc:sldMkLst>
        <pc:spChg chg="mod">
          <ac:chgData name="Bess Dunlevy" userId="dd4b9a8537dbe9d0" providerId="LiveId" clId="{91D0E014-EAA8-4538-B5A0-2DF996E3026E}" dt="2024-02-10T15:24:19.969" v="378" actId="20577"/>
          <ac:spMkLst>
            <pc:docMk/>
            <pc:sldMk cId="2895646502" sldId="361"/>
            <ac:spMk id="6" creationId="{F9359AAC-C2DA-BEAF-5C6C-2F5F3CD939C3}"/>
          </ac:spMkLst>
        </pc:spChg>
        <pc:graphicFrameChg chg="add mod modGraphic">
          <ac:chgData name="Bess Dunlevy" userId="dd4b9a8537dbe9d0" providerId="LiveId" clId="{91D0E014-EAA8-4538-B5A0-2DF996E3026E}" dt="2024-02-10T15:24:36.662" v="381" actId="14100"/>
          <ac:graphicFrameMkLst>
            <pc:docMk/>
            <pc:sldMk cId="2895646502" sldId="361"/>
            <ac:graphicFrameMk id="3" creationId="{F88C8FF4-EE3E-EA03-EC30-1966707A7981}"/>
          </ac:graphicFrameMkLst>
        </pc:graphicFrameChg>
      </pc:sldChg>
      <pc:sldChg chg="addSp delSp modSp add mod">
        <pc:chgData name="Bess Dunlevy" userId="dd4b9a8537dbe9d0" providerId="LiveId" clId="{91D0E014-EAA8-4538-B5A0-2DF996E3026E}" dt="2024-02-10T15:25:45.879" v="428" actId="1076"/>
        <pc:sldMkLst>
          <pc:docMk/>
          <pc:sldMk cId="3456671792" sldId="362"/>
        </pc:sldMkLst>
        <pc:spChg chg="mod">
          <ac:chgData name="Bess Dunlevy" userId="dd4b9a8537dbe9d0" providerId="LiveId" clId="{91D0E014-EAA8-4538-B5A0-2DF996E3026E}" dt="2024-02-10T15:25:04.506" v="406" actId="20577"/>
          <ac:spMkLst>
            <pc:docMk/>
            <pc:sldMk cId="3456671792" sldId="362"/>
            <ac:spMk id="6" creationId="{37883703-E04D-07BB-47AE-CA00EFFB66E4}"/>
          </ac:spMkLst>
        </pc:spChg>
        <pc:spChg chg="del">
          <ac:chgData name="Bess Dunlevy" userId="dd4b9a8537dbe9d0" providerId="LiveId" clId="{91D0E014-EAA8-4538-B5A0-2DF996E3026E}" dt="2024-02-10T15:25:29.585" v="422" actId="478"/>
          <ac:spMkLst>
            <pc:docMk/>
            <pc:sldMk cId="3456671792" sldId="362"/>
            <ac:spMk id="7" creationId="{A1660BC7-A227-569E-CD74-64DF0ED44CDB}"/>
          </ac:spMkLst>
        </pc:spChg>
        <pc:graphicFrameChg chg="modGraphic">
          <ac:chgData name="Bess Dunlevy" userId="dd4b9a8537dbe9d0" providerId="LiveId" clId="{91D0E014-EAA8-4538-B5A0-2DF996E3026E}" dt="2024-02-10T15:25:23.305" v="421" actId="20577"/>
          <ac:graphicFrameMkLst>
            <pc:docMk/>
            <pc:sldMk cId="3456671792" sldId="362"/>
            <ac:graphicFrameMk id="3" creationId="{FFF5E80C-9BF0-AC15-FB43-C0575CF53C44}"/>
          </ac:graphicFrameMkLst>
        </pc:graphicFrameChg>
        <pc:picChg chg="del">
          <ac:chgData name="Bess Dunlevy" userId="dd4b9a8537dbe9d0" providerId="LiveId" clId="{91D0E014-EAA8-4538-B5A0-2DF996E3026E}" dt="2024-02-10T15:25:29.585" v="422" actId="478"/>
          <ac:picMkLst>
            <pc:docMk/>
            <pc:sldMk cId="3456671792" sldId="362"/>
            <ac:picMk id="2" creationId="{F16CFE11-569F-6812-15F5-48D3C84C335A}"/>
          </ac:picMkLst>
        </pc:picChg>
        <pc:picChg chg="add mod modCrop">
          <ac:chgData name="Bess Dunlevy" userId="dd4b9a8537dbe9d0" providerId="LiveId" clId="{91D0E014-EAA8-4538-B5A0-2DF996E3026E}" dt="2024-02-10T15:25:45.879" v="428" actId="1076"/>
          <ac:picMkLst>
            <pc:docMk/>
            <pc:sldMk cId="3456671792" sldId="362"/>
            <ac:picMk id="4" creationId="{0564F6D2-F772-2785-9D46-8141B51A2A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73EBF-0121-3BAB-CFB1-C512B49FC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8AE2C-BF26-0CB2-516D-812D59B1C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1352A-C6EC-B7DA-33A6-3093F2DC58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957599-53FF-9C5F-1A79-C232E9C0F98D}"/>
              </a:ext>
            </a:extLst>
          </p:cNvPr>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285556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9D2D-5A42-9939-1893-9C22AA6CB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BD851-ECDF-4E42-D97C-1E6363311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5DF8C-2BFC-705D-00F2-1C038E8DAE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85F0BB-CAAB-087E-911E-D78CE3A3190E}"/>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53117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C246C-9D05-3B43-1DF5-FF1DAAB30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60446-E77F-44E4-2327-3E0E3A091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86643-A6E6-BD94-B9DE-9FF2A7C8D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9E73A5-B50E-8B48-F322-AE4CA42DDF20}"/>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76824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4E882-83EF-4316-B8E5-B579445E6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4EEE5-2ECA-56D9-C535-19AB7CC94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23709-FEC7-9548-1E38-5756C67DF9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9241BB-219C-8A80-F49A-80220711A91D}"/>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8162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06CA4-A7A3-B605-5035-AE2B8DC6C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7169B-ACD5-F8A7-17AD-AF446DFAE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B06D9-5128-6ED5-50CB-D6AD7EEAE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975F04-EA7E-92AD-B395-366294040C23}"/>
              </a:ext>
            </a:extLst>
          </p:cNvPr>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35596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3693-70ED-551D-A3F9-488B02400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0FECB-26D5-290F-12B2-D873AE0B8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6D318D-9665-55C6-DF0F-848F505199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F9395-038E-C037-52AE-A3D987DBF40E}"/>
              </a:ext>
            </a:extLst>
          </p:cNvPr>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432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3805F-B39B-4B42-A41F-F356CE753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9B165-E4A3-C1E8-D797-94AB77140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1A419-5A9E-9141-5E75-8740CDBAF7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A2985A-18D7-5440-2E37-CF396B99820C}"/>
              </a:ext>
            </a:extLst>
          </p:cNvPr>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13244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CF77B-64AD-3C27-8B8C-6F976A665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4CBAD-7F84-F129-D043-6312A219F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2AC2A-B24B-B396-65C5-9D95BDEDDE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C749D1-8735-780C-A1C0-DA5FEBB8D911}"/>
              </a:ext>
            </a:extLst>
          </p:cNvPr>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49855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3F50D-D94A-78E8-30F3-42D523991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28121-441C-E9F4-33B3-F33F769C18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190B3-DAAA-2DB3-B50A-C25E9D59B1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29E87F-5DCC-CE66-12ED-FE7FB1CBC6C6}"/>
              </a:ext>
            </a:extLst>
          </p:cNvPr>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56490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968&amp;utm_source=template-powerpoint&amp;utm_medium=content&amp;utm_campaign=Organizational+Change+Management+Plan-powerpoint-11968&amp;lpa=Organizational+Change+Management+Plan+powerpoint+11968"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8154851" y="350100"/>
            <a:ext cx="3787214" cy="525572"/>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50100"/>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POWERPOINT ORGANIZATIONAL CHANGE MANAGEMENT PLAN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84203" y="2007490"/>
            <a:ext cx="11557862" cy="830997"/>
          </a:xfrm>
          <a:prstGeom prst="rect">
            <a:avLst/>
          </a:prstGeom>
          <a:noFill/>
        </p:spPr>
        <p:txBody>
          <a:bodyPr wrap="square" rtlCol="0">
            <a:spAutoFit/>
          </a:bodyPr>
          <a:lstStyle/>
          <a:p>
            <a:r>
              <a:rPr lang="en-US" sz="4800" dirty="0">
                <a:solidFill>
                  <a:schemeClr val="accent6"/>
                </a:solidFill>
                <a:latin typeface="Century Gothic" panose="020B0502020202020204" pitchFamily="34" charset="0"/>
              </a:rPr>
              <a:t>ORGANIZATIONAL CHANGE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98715" y="3831903"/>
            <a:ext cx="7310507" cy="1015663"/>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AUTHORED BY: Name</a:t>
            </a:r>
          </a:p>
          <a:p>
            <a:r>
              <a:rPr lang="en-US" sz="1600" dirty="0">
                <a:solidFill>
                  <a:schemeClr val="tx1">
                    <a:lumMod val="65000"/>
                    <a:lumOff val="35000"/>
                  </a:schemeClr>
                </a:solidFill>
                <a:latin typeface="Century Gothic" panose="020B0502020202020204" pitchFamily="34" charset="0"/>
              </a:rPr>
              <a:t>DATE: MM/DD/YY</a:t>
            </a:r>
          </a:p>
          <a:p>
            <a:endParaRPr lang="en-US" sz="1400" dirty="0">
              <a:solidFill>
                <a:schemeClr val="tx1">
                  <a:lumMod val="65000"/>
                  <a:lumOff val="35000"/>
                </a:schemeClr>
              </a:solidFill>
              <a:latin typeface="Century Gothic" panose="020B0502020202020204" pitchFamily="34" charset="0"/>
            </a:endParaRPr>
          </a:p>
          <a:p>
            <a:r>
              <a:rPr lang="en-US" sz="1400" dirty="0">
                <a:solidFill>
                  <a:schemeClr val="tx1">
                    <a:lumMod val="65000"/>
                    <a:lumOff val="35000"/>
                  </a:schemeClr>
                </a:solidFill>
                <a:latin typeface="Century Gothic" panose="020B0502020202020204" pitchFamily="34" charset="0"/>
              </a:rPr>
              <a:t>VERSION 0.0</a:t>
            </a:r>
            <a:r>
              <a:rPr lang="en-US" sz="1400" dirty="0">
                <a:solidFill>
                  <a:schemeClr val="bg1">
                    <a:lumMod val="50000"/>
                  </a:schemeClr>
                </a:solidFill>
                <a:latin typeface="Century Gothic" panose="020B0502020202020204" pitchFamily="34" charset="0"/>
              </a:rPr>
              <a:t> </a:t>
            </a:r>
          </a:p>
        </p:txBody>
      </p:sp>
      <p:pic>
        <p:nvPicPr>
          <p:cNvPr id="2" name="Picture 1">
            <a:extLst>
              <a:ext uri="{FF2B5EF4-FFF2-40B4-BE49-F238E27FC236}">
                <a16:creationId xmlns:a16="http://schemas.microsoft.com/office/drawing/2014/main" id="{D111B3A2-F2F8-ECB3-D624-382C505CE09A}"/>
              </a:ext>
            </a:extLst>
          </p:cNvPr>
          <p:cNvPicPr>
            <a:picLocks noChangeAspect="1"/>
          </p:cNvPicPr>
          <p:nvPr/>
        </p:nvPicPr>
        <p:blipFill rotWithShape="1">
          <a:blip r:embed="rId4">
            <a:extLst>
              <a:ext uri="{28A0092B-C50C-407E-A947-70E740481C1C}">
                <a14:useLocalDpi xmlns:a14="http://schemas.microsoft.com/office/drawing/2010/main" val="0"/>
              </a:ext>
            </a:extLst>
          </a:blip>
          <a:srcRect t="20887" r="7011" b="23123"/>
          <a:stretch/>
        </p:blipFill>
        <p:spPr bwMode="auto">
          <a:xfrm>
            <a:off x="7046064" y="3246667"/>
            <a:ext cx="4770120" cy="1914525"/>
          </a:xfrm>
          <a:prstGeom prst="rect">
            <a:avLst/>
          </a:prstGeom>
          <a:ln>
            <a:noFill/>
          </a:ln>
          <a:extLst>
            <a:ext uri="{53640926-AAD7-44D8-BBD7-CCE9431645EC}">
              <a14:shadowObscured xmlns:a14="http://schemas.microsoft.com/office/drawing/2010/main"/>
            </a:ext>
          </a:extLst>
        </p:spPr>
      </p:pic>
      <p:graphicFrame>
        <p:nvGraphicFramePr>
          <p:cNvPr id="5" name="Table 4">
            <a:extLst>
              <a:ext uri="{FF2B5EF4-FFF2-40B4-BE49-F238E27FC236}">
                <a16:creationId xmlns:a16="http://schemas.microsoft.com/office/drawing/2014/main" id="{46BFC6D0-AC1A-2D3A-8CCC-558778600E7C}"/>
              </a:ext>
            </a:extLst>
          </p:cNvPr>
          <p:cNvGraphicFramePr>
            <a:graphicFrameLocks noGrp="1"/>
          </p:cNvGraphicFramePr>
          <p:nvPr>
            <p:extLst>
              <p:ext uri="{D42A27DB-BD31-4B8C-83A1-F6EECF244321}">
                <p14:modId xmlns:p14="http://schemas.microsoft.com/office/powerpoint/2010/main" val="1848413924"/>
              </p:ext>
            </p:extLst>
          </p:nvPr>
        </p:nvGraphicFramePr>
        <p:xfrm>
          <a:off x="676835" y="5323705"/>
          <a:ext cx="11265229" cy="1193800"/>
        </p:xfrm>
        <a:graphic>
          <a:graphicData uri="http://schemas.openxmlformats.org/drawingml/2006/table">
            <a:tbl>
              <a:tblPr/>
              <a:tblGrid>
                <a:gridCol w="2043513">
                  <a:extLst>
                    <a:ext uri="{9D8B030D-6E8A-4147-A177-3AD203B41FA5}">
                      <a16:colId xmlns:a16="http://schemas.microsoft.com/office/drawing/2014/main" val="1774307275"/>
                    </a:ext>
                  </a:extLst>
                </a:gridCol>
                <a:gridCol w="1277477">
                  <a:extLst>
                    <a:ext uri="{9D8B030D-6E8A-4147-A177-3AD203B41FA5}">
                      <a16:colId xmlns:a16="http://schemas.microsoft.com/office/drawing/2014/main" val="3120054649"/>
                    </a:ext>
                  </a:extLst>
                </a:gridCol>
                <a:gridCol w="5543980">
                  <a:extLst>
                    <a:ext uri="{9D8B030D-6E8A-4147-A177-3AD203B41FA5}">
                      <a16:colId xmlns:a16="http://schemas.microsoft.com/office/drawing/2014/main" val="2220199640"/>
                    </a:ext>
                  </a:extLst>
                </a:gridCol>
                <a:gridCol w="2400259">
                  <a:extLst>
                    <a:ext uri="{9D8B030D-6E8A-4147-A177-3AD203B41FA5}">
                      <a16:colId xmlns:a16="http://schemas.microsoft.com/office/drawing/2014/main" val="2363117646"/>
                    </a:ext>
                  </a:extLst>
                </a:gridCol>
              </a:tblGrid>
              <a:tr h="279400">
                <a:tc gridSpan="4">
                  <a:txBody>
                    <a:bodyPr/>
                    <a:lstStyle/>
                    <a:p>
                      <a:pPr marL="0" marR="0" algn="ctr">
                        <a:spcBef>
                          <a:spcPts val="300"/>
                        </a:spcBef>
                        <a:spcAft>
                          <a:spcPts val="300"/>
                        </a:spcAft>
                      </a:pPr>
                      <a:r>
                        <a:rPr lang="en-US" sz="1200" b="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REVISION HISTORY</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648475"/>
                  </a:ext>
                </a:extLst>
              </a:tr>
              <a:tr h="152400">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DATE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VERSION</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DESCRIPTION</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AUTHOR</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extLst>
                  <a:ext uri="{0D108BD9-81ED-4DB2-BD59-A6C34878D82A}">
                    <a16:rowId xmlns:a16="http://schemas.microsoft.com/office/drawing/2014/main" val="826664896"/>
                  </a:ext>
                </a:extLst>
              </a:tr>
              <a:tr h="152400">
                <a:tc>
                  <a:txBody>
                    <a:bodyPr/>
                    <a:lstStyle/>
                    <a:p>
                      <a:pPr marL="0" marR="0" algn="ctr">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MM/DD/YY</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0.0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Description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Name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099435730"/>
                  </a:ext>
                </a:extLst>
              </a:tr>
              <a:tr h="152400">
                <a:tc>
                  <a:txBody>
                    <a:bodyPr/>
                    <a:lstStyle/>
                    <a:p>
                      <a:pPr marL="0" marR="0" algn="ctr">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MM/DD/YY</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0.0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Description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Name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583762083"/>
                  </a:ext>
                </a:extLst>
              </a:tr>
              <a:tr h="152400">
                <a:tc>
                  <a:txBody>
                    <a:bodyPr/>
                    <a:lstStyle/>
                    <a:p>
                      <a:pPr marL="0" marR="0" algn="ctr">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087317454"/>
                  </a:ext>
                </a:extLst>
              </a:tr>
              <a:tr h="152400">
                <a:tc>
                  <a:txBody>
                    <a:bodyPr/>
                    <a:lstStyle/>
                    <a:p>
                      <a:pPr marL="0" marR="0" algn="ctr">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077597686"/>
                  </a:ext>
                </a:extLst>
              </a:tr>
              <a:tr h="152400">
                <a:tc>
                  <a:txBody>
                    <a:bodyPr/>
                    <a:lstStyle/>
                    <a:p>
                      <a:pPr marL="0" marR="0" algn="ctr">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ctr">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412176372"/>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9563D-1730-D33F-4543-63B56D9948C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7883703-E04D-07BB-47AE-CA00EFFB66E4}"/>
              </a:ext>
            </a:extLst>
          </p:cNvPr>
          <p:cNvSpPr txBox="1"/>
          <p:nvPr/>
        </p:nvSpPr>
        <p:spPr>
          <a:xfrm>
            <a:off x="448657" y="499986"/>
            <a:ext cx="11294685" cy="708656"/>
          </a:xfrm>
          <a:prstGeom prst="rect">
            <a:avLst/>
          </a:prstGeom>
          <a:noFill/>
        </p:spPr>
        <p:txBody>
          <a:bodyPr wrap="square">
            <a:spAutoFit/>
          </a:bodyPr>
          <a:lstStyle/>
          <a:p>
            <a:pPr marR="0" lvl="0">
              <a:lnSpc>
                <a:spcPct val="115000"/>
              </a:lnSpc>
              <a:spcBef>
                <a:spcPts val="0"/>
              </a:spcBef>
              <a:spcAft>
                <a:spcPts val="0"/>
              </a:spcAft>
              <a:tabLst>
                <a:tab pos="5943600" algn="r"/>
              </a:tabLst>
            </a:pPr>
            <a:r>
              <a:rPr lang="en-US" sz="18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7. Approval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5943600" algn="r"/>
              </a:tabLst>
            </a:pP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List any terms for approval. List approving parties and obtain required signatures.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FF5E80C-9BF0-AC15-FB43-C0575CF53C44}"/>
              </a:ext>
            </a:extLst>
          </p:cNvPr>
          <p:cNvGraphicFramePr>
            <a:graphicFrameLocks noGrp="1"/>
          </p:cNvGraphicFramePr>
          <p:nvPr>
            <p:extLst>
              <p:ext uri="{D42A27DB-BD31-4B8C-83A1-F6EECF244321}">
                <p14:modId xmlns:p14="http://schemas.microsoft.com/office/powerpoint/2010/main" val="3504596582"/>
              </p:ext>
            </p:extLst>
          </p:nvPr>
        </p:nvGraphicFramePr>
        <p:xfrm>
          <a:off x="539243" y="1304814"/>
          <a:ext cx="11097791" cy="3784769"/>
        </p:xfrm>
        <a:graphic>
          <a:graphicData uri="http://schemas.openxmlformats.org/drawingml/2006/table">
            <a:tbl>
              <a:tblPr/>
              <a:tblGrid>
                <a:gridCol w="2770009">
                  <a:extLst>
                    <a:ext uri="{9D8B030D-6E8A-4147-A177-3AD203B41FA5}">
                      <a16:colId xmlns:a16="http://schemas.microsoft.com/office/drawing/2014/main" val="871861805"/>
                    </a:ext>
                  </a:extLst>
                </a:gridCol>
                <a:gridCol w="2770009">
                  <a:extLst>
                    <a:ext uri="{9D8B030D-6E8A-4147-A177-3AD203B41FA5}">
                      <a16:colId xmlns:a16="http://schemas.microsoft.com/office/drawing/2014/main" val="48863389"/>
                    </a:ext>
                  </a:extLst>
                </a:gridCol>
                <a:gridCol w="2774447">
                  <a:extLst>
                    <a:ext uri="{9D8B030D-6E8A-4147-A177-3AD203B41FA5}">
                      <a16:colId xmlns:a16="http://schemas.microsoft.com/office/drawing/2014/main" val="1342682507"/>
                    </a:ext>
                  </a:extLst>
                </a:gridCol>
                <a:gridCol w="2783326">
                  <a:extLst>
                    <a:ext uri="{9D8B030D-6E8A-4147-A177-3AD203B41FA5}">
                      <a16:colId xmlns:a16="http://schemas.microsoft.com/office/drawing/2014/main" val="1362858418"/>
                    </a:ext>
                  </a:extLst>
                </a:gridCol>
              </a:tblGrid>
              <a:tr h="336570">
                <a:tc gridSpan="4">
                  <a:txBody>
                    <a:bodyPr/>
                    <a:lstStyle/>
                    <a:p>
                      <a:pPr marL="0" marR="0" algn="ctr">
                        <a:spcBef>
                          <a:spcPts val="300"/>
                        </a:spcBef>
                        <a:spcAft>
                          <a:spcPts val="300"/>
                        </a:spcAft>
                      </a:pPr>
                      <a:r>
                        <a:rPr lang="en-US" sz="1200" b="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ORGANIZATIONAL CHANGE MANAGEMENT TEAM</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9873596"/>
                  </a:ext>
                </a:extLst>
              </a:tr>
              <a:tr h="376883">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NAME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TITLE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SIGNATURE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DATE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extLst>
                  <a:ext uri="{0D108BD9-81ED-4DB2-BD59-A6C34878D82A}">
                    <a16:rowId xmlns:a16="http://schemas.microsoft.com/office/drawing/2014/main" val="195954692"/>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063314084"/>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070242543"/>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044211015"/>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554265176"/>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182237722"/>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129693122"/>
                  </a:ext>
                </a:extLst>
              </a:tr>
            </a:tbl>
          </a:graphicData>
        </a:graphic>
      </p:graphicFrame>
      <p:pic>
        <p:nvPicPr>
          <p:cNvPr id="4" name="Picture 3" descr="A row of different colored leaves&#10;&#10;Description automatically generated">
            <a:extLst>
              <a:ext uri="{FF2B5EF4-FFF2-40B4-BE49-F238E27FC236}">
                <a16:creationId xmlns:a16="http://schemas.microsoft.com/office/drawing/2014/main" id="{0564F6D2-F772-2785-9D46-8141B51A2A6C}"/>
              </a:ext>
            </a:extLst>
          </p:cNvPr>
          <p:cNvPicPr>
            <a:picLocks noChangeAspect="1"/>
          </p:cNvPicPr>
          <p:nvPr/>
        </p:nvPicPr>
        <p:blipFill rotWithShape="1">
          <a:blip r:embed="rId3">
            <a:extLst>
              <a:ext uri="{28A0092B-C50C-407E-A947-70E740481C1C}">
                <a14:useLocalDpi xmlns:a14="http://schemas.microsoft.com/office/drawing/2010/main" val="0"/>
              </a:ext>
            </a:extLst>
          </a:blip>
          <a:srcRect l="-1" t="25611" r="3539" b="28548"/>
          <a:stretch/>
        </p:blipFill>
        <p:spPr bwMode="auto">
          <a:xfrm>
            <a:off x="7388884" y="5270739"/>
            <a:ext cx="4248150" cy="13457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667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07B8B-511E-9A5B-B5AE-557A2E6A285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F01EBE0-D938-5E2E-12E0-832B5CC5C97A}"/>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69442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ECEB3F2-DD36-1B0D-2D59-D4AB770711DC}"/>
              </a:ext>
            </a:extLst>
          </p:cNvPr>
          <p:cNvSpPr txBox="1"/>
          <p:nvPr/>
        </p:nvSpPr>
        <p:spPr>
          <a:xfrm>
            <a:off x="1171587" y="1284880"/>
            <a:ext cx="4537494" cy="3554819"/>
          </a:xfrm>
          <a:prstGeom prst="rect">
            <a:avLst/>
          </a:prstGeom>
          <a:noFill/>
        </p:spPr>
        <p:txBody>
          <a:bodyPr wrap="square" numCol="1">
            <a:spAutoFit/>
          </a:bodyPr>
          <a:lstStyle/>
          <a:p>
            <a:pPr marL="457200" marR="0">
              <a:lnSpc>
                <a:spcPct val="150000"/>
              </a:lnSpc>
              <a:spcBef>
                <a:spcPts val="0"/>
              </a:spcBef>
              <a:spcAft>
                <a:spcPts val="0"/>
              </a:spcAft>
              <a:tabLst>
                <a:tab pos="5943600" algn="r"/>
              </a:tabLst>
            </a:pPr>
            <a:r>
              <a:rPr lang="en-US"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1.  Introduction</a:t>
            </a:r>
            <a:r>
              <a:rPr lang="en-US" sz="12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1.1    Purpose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1.2    Changing Roles and Responsibilities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886450" algn="r"/>
              </a:tabLst>
            </a:pPr>
            <a:r>
              <a:rPr lang="en-US"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2.  Overview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2.1    Current State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2.2    Future State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2.3    Impact Analysis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886450" algn="r"/>
              </a:tabLst>
            </a:pPr>
            <a:r>
              <a:rPr lang="en-US"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3.  Communication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3.1    Communication Strategy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3.2    Stakeholder Analysis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3.3    Communication Activities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41680D6-EF4B-1432-D44B-8437E9462394}"/>
              </a:ext>
            </a:extLst>
          </p:cNvPr>
          <p:cNvSpPr txBox="1"/>
          <p:nvPr/>
        </p:nvSpPr>
        <p:spPr>
          <a:xfrm>
            <a:off x="5780249" y="1238233"/>
            <a:ext cx="6094562" cy="3648115"/>
          </a:xfrm>
          <a:prstGeom prst="rect">
            <a:avLst/>
          </a:prstGeom>
          <a:noFill/>
        </p:spPr>
        <p:txBody>
          <a:bodyPr wrap="square">
            <a:spAutoFit/>
          </a:bodyPr>
          <a:lstStyle/>
          <a:p>
            <a:pPr marL="457200" marR="0">
              <a:lnSpc>
                <a:spcPct val="150000"/>
              </a:lnSpc>
              <a:spcBef>
                <a:spcPts val="0"/>
              </a:spcBef>
              <a:spcAft>
                <a:spcPts val="0"/>
              </a:spcAft>
              <a:tabLst>
                <a:tab pos="5886450" algn="r"/>
              </a:tabLst>
            </a:pPr>
            <a:r>
              <a:rPr lang="en-US"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  Implementation Plan and Objectives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4.1    Implementation Methods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4.2    Implementation Activities</a:t>
            </a:r>
            <a:b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4.3    Monitoring and Evaluation Process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4.4    Desired Outcome</a:t>
            </a:r>
            <a:b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4.5    Documentation Requirements</a:t>
            </a:r>
          </a:p>
          <a:p>
            <a:pPr marL="457200" marR="0">
              <a:lnSpc>
                <a:spcPct val="150000"/>
              </a:lnSpc>
              <a:spcBef>
                <a:spcPts val="0"/>
              </a:spcBef>
              <a:spcAft>
                <a:spcPts val="0"/>
              </a:spcAft>
              <a:tabLst>
                <a:tab pos="5886450" algn="r"/>
              </a:tabLst>
            </a:pPr>
            <a:r>
              <a:rPr lang="en-US"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5.  Post-Implementation Plan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5.1    Monitoring Process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tabLst>
                <a:tab pos="588645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5.2    Criteria for Evaluation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886450" algn="r"/>
              </a:tabLst>
            </a:pPr>
            <a:r>
              <a:rPr lang="en-US"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6.  Organizational Change Management Team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7.  Approval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6DBD025-126C-8931-4039-835B6CDFE632}"/>
              </a:ext>
            </a:extLst>
          </p:cNvPr>
          <p:cNvSpPr/>
          <p:nvPr/>
        </p:nvSpPr>
        <p:spPr>
          <a:xfrm>
            <a:off x="0" y="0"/>
            <a:ext cx="103517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row of different colored leaves&#10;&#10;Description automatically generated">
            <a:extLst>
              <a:ext uri="{FF2B5EF4-FFF2-40B4-BE49-F238E27FC236}">
                <a16:creationId xmlns:a16="http://schemas.microsoft.com/office/drawing/2014/main" id="{BC51236E-3CC9-1561-9EFE-4AE2D138A8B7}"/>
              </a:ext>
            </a:extLst>
          </p:cNvPr>
          <p:cNvPicPr>
            <a:picLocks noChangeAspect="1"/>
          </p:cNvPicPr>
          <p:nvPr/>
        </p:nvPicPr>
        <p:blipFill rotWithShape="1">
          <a:blip r:embed="rId3">
            <a:extLst>
              <a:ext uri="{28A0092B-C50C-407E-A947-70E740481C1C}">
                <a14:useLocalDpi xmlns:a14="http://schemas.microsoft.com/office/drawing/2010/main" val="0"/>
              </a:ext>
            </a:extLst>
          </a:blip>
          <a:srcRect t="22904" r="43565" b="25018"/>
          <a:stretch/>
        </p:blipFill>
        <p:spPr bwMode="auto">
          <a:xfrm>
            <a:off x="9389421" y="5258272"/>
            <a:ext cx="2485390" cy="15291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5EDF8-68F4-76B2-463C-44217BE8A99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3CD810E-45DF-186C-E148-FD2941E9E5F0}"/>
              </a:ext>
            </a:extLst>
          </p:cNvPr>
          <p:cNvSpPr txBox="1"/>
          <p:nvPr/>
        </p:nvSpPr>
        <p:spPr>
          <a:xfrm>
            <a:off x="448657" y="499986"/>
            <a:ext cx="11294685" cy="2131417"/>
          </a:xfrm>
          <a:prstGeom prst="rect">
            <a:avLst/>
          </a:prstGeom>
          <a:noFill/>
        </p:spPr>
        <p:txBody>
          <a:bodyPr wrap="square">
            <a:spAutoFit/>
          </a:bodyPr>
          <a:lstStyle/>
          <a:p>
            <a:pPr marL="342900" marR="0" lvl="0" indent="-342900">
              <a:lnSpc>
                <a:spcPct val="115000"/>
              </a:lnSpc>
              <a:spcBef>
                <a:spcPts val="0"/>
              </a:spcBef>
              <a:spcAft>
                <a:spcPts val="0"/>
              </a:spcAft>
              <a:buFont typeface="+mj-lt"/>
              <a:buAutoNum type="arabicPeriod"/>
              <a:tabLst>
                <a:tab pos="5943600" algn="r"/>
              </a:tabLst>
            </a:pPr>
            <a:r>
              <a:rPr lang="en-US" sz="18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Introduction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594360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Organizational change management plan overview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5943600" algn="r"/>
              </a:tabLst>
            </a:pP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Clr>
                <a:srgbClr val="595959"/>
              </a:buClr>
              <a:buSzPts val="1600"/>
              <a:buFont typeface="+mj-lt"/>
              <a:buAutoNum type="arabicPeriod"/>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Purpose</a:t>
            </a:r>
            <a:b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Identify the desired outcome, and how the change will be beneficial.</a:t>
            </a: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tabLst>
                <a:tab pos="5943600" algn="r"/>
              </a:tabLst>
            </a:pP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Clr>
                <a:srgbClr val="595959"/>
              </a:buClr>
              <a:buSzPts val="1600"/>
              <a:buFont typeface="+mj-lt"/>
              <a:buAutoNum type="arabicPeriod"/>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Changing Roles and Responsibilities</a:t>
            </a: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b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Discuss how the change will impact existing and new positions.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07F441F-C4CB-B3A6-9A4D-416F74444DBB}"/>
              </a:ext>
            </a:extLst>
          </p:cNvPr>
          <p:cNvSpPr/>
          <p:nvPr/>
        </p:nvSpPr>
        <p:spPr>
          <a:xfrm rot="16200000">
            <a:off x="5893279" y="559279"/>
            <a:ext cx="405442" cy="12192000"/>
          </a:xfrm>
          <a:prstGeom prst="rect">
            <a:avLst/>
          </a:prstGeom>
          <a:gradFill>
            <a:gsLst>
              <a:gs pos="0">
                <a:schemeClr val="accent6"/>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row of different colored leaves&#10;&#10;Description automatically generated">
            <a:extLst>
              <a:ext uri="{FF2B5EF4-FFF2-40B4-BE49-F238E27FC236}">
                <a16:creationId xmlns:a16="http://schemas.microsoft.com/office/drawing/2014/main" id="{9F81E112-CE88-4E34-3A58-9EB6CBF699C0}"/>
              </a:ext>
            </a:extLst>
          </p:cNvPr>
          <p:cNvPicPr>
            <a:picLocks noChangeAspect="1"/>
          </p:cNvPicPr>
          <p:nvPr/>
        </p:nvPicPr>
        <p:blipFill rotWithShape="1">
          <a:blip r:embed="rId3">
            <a:extLst>
              <a:ext uri="{28A0092B-C50C-407E-A947-70E740481C1C}">
                <a14:useLocalDpi xmlns:a14="http://schemas.microsoft.com/office/drawing/2010/main" val="0"/>
              </a:ext>
            </a:extLst>
          </a:blip>
          <a:srcRect t="22904" r="43565" b="25018"/>
          <a:stretch/>
        </p:blipFill>
        <p:spPr bwMode="auto">
          <a:xfrm>
            <a:off x="9389421" y="5258272"/>
            <a:ext cx="2485390" cy="15291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119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C008F-D282-6BC2-3F3E-612825166F1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6F012B3-7885-3207-2551-3FE8896BC16D}"/>
              </a:ext>
            </a:extLst>
          </p:cNvPr>
          <p:cNvSpPr txBox="1"/>
          <p:nvPr/>
        </p:nvSpPr>
        <p:spPr>
          <a:xfrm>
            <a:off x="448657" y="499986"/>
            <a:ext cx="11294685" cy="3120085"/>
          </a:xfrm>
          <a:prstGeom prst="rect">
            <a:avLst/>
          </a:prstGeom>
          <a:noFill/>
        </p:spPr>
        <p:txBody>
          <a:bodyPr wrap="square">
            <a:spAutoFit/>
          </a:bodyPr>
          <a:lstStyle/>
          <a:p>
            <a:pPr marR="0" lvl="0">
              <a:lnSpc>
                <a:spcPct val="115000"/>
              </a:lnSpc>
              <a:spcBef>
                <a:spcPts val="0"/>
              </a:spcBef>
              <a:spcAft>
                <a:spcPts val="0"/>
              </a:spcAft>
              <a:tabLst>
                <a:tab pos="5943600" algn="r"/>
              </a:tabLst>
            </a:pPr>
            <a:r>
              <a:rPr lang="en-US" sz="18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2. Overview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594360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Briefly elaborate on the current and future states and impact.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5943600" algn="r"/>
              </a:tabLst>
            </a:pP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2.1 Current State</a:t>
            </a:r>
            <a:br>
              <a:rPr lang="en-US" sz="16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List and detail all processes impacted by project. Provide any supporting documentation, such as policies, standards, regulations, codes, procedures, flowcharts, or diagrams.</a:t>
            </a: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tabLst>
                <a:tab pos="5943600" algn="r"/>
              </a:tabLst>
            </a:pPr>
            <a:r>
              <a:rPr lang="en-US" sz="14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2.2 Future State</a:t>
            </a:r>
            <a:br>
              <a:rPr lang="en-US" sz="16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Discuss how the above processes will be impacted by the change, and the plan to execute and implement the change.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tabLst>
                <a:tab pos="2954020" algn="l"/>
                <a:tab pos="5711190" algn="l"/>
              </a:tabLst>
            </a:pPr>
            <a:r>
              <a:rPr lang="en-US" sz="14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2.3 Impact Analysis</a:t>
            </a:r>
            <a:br>
              <a:rPr lang="en-US" sz="16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Assess how the change will impact processes, policy changes, stakeholder interests, staffing, costs, funding, etc.</a:t>
            </a: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9FCA713-D147-80A9-1396-90B9B7354D89}"/>
              </a:ext>
            </a:extLst>
          </p:cNvPr>
          <p:cNvSpPr/>
          <p:nvPr/>
        </p:nvSpPr>
        <p:spPr>
          <a:xfrm rot="16200000">
            <a:off x="5893279" y="559279"/>
            <a:ext cx="405442" cy="12192000"/>
          </a:xfrm>
          <a:prstGeom prst="rect">
            <a:avLst/>
          </a:prstGeom>
          <a:gradFill>
            <a:gsLst>
              <a:gs pos="0">
                <a:schemeClr val="accent6"/>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row of different colored leaves&#10;&#10;Description automatically generated">
            <a:extLst>
              <a:ext uri="{FF2B5EF4-FFF2-40B4-BE49-F238E27FC236}">
                <a16:creationId xmlns:a16="http://schemas.microsoft.com/office/drawing/2014/main" id="{CB0E5CC0-9CD5-569F-B72E-1937F4ACDFF0}"/>
              </a:ext>
            </a:extLst>
          </p:cNvPr>
          <p:cNvPicPr>
            <a:picLocks noChangeAspect="1"/>
          </p:cNvPicPr>
          <p:nvPr/>
        </p:nvPicPr>
        <p:blipFill rotWithShape="1">
          <a:blip r:embed="rId3">
            <a:extLst>
              <a:ext uri="{28A0092B-C50C-407E-A947-70E740481C1C}">
                <a14:useLocalDpi xmlns:a14="http://schemas.microsoft.com/office/drawing/2010/main" val="0"/>
              </a:ext>
            </a:extLst>
          </a:blip>
          <a:srcRect t="22904" r="43565" b="25018"/>
          <a:stretch/>
        </p:blipFill>
        <p:spPr bwMode="auto">
          <a:xfrm>
            <a:off x="9389421" y="5258272"/>
            <a:ext cx="2485390" cy="15291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972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84F59-5DEF-A2C1-796C-43C430F6A53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6BB2E22-7D33-8284-29A7-4EEFF78D7232}"/>
              </a:ext>
            </a:extLst>
          </p:cNvPr>
          <p:cNvSpPr txBox="1"/>
          <p:nvPr/>
        </p:nvSpPr>
        <p:spPr>
          <a:xfrm>
            <a:off x="448657" y="499986"/>
            <a:ext cx="11294685" cy="2164439"/>
          </a:xfrm>
          <a:prstGeom prst="rect">
            <a:avLst/>
          </a:prstGeom>
          <a:noFill/>
        </p:spPr>
        <p:txBody>
          <a:bodyPr wrap="square">
            <a:spAutoFit/>
          </a:bodyPr>
          <a:lstStyle/>
          <a:p>
            <a:pPr marR="0" lvl="0">
              <a:lnSpc>
                <a:spcPct val="115000"/>
              </a:lnSpc>
              <a:spcBef>
                <a:spcPts val="0"/>
              </a:spcBef>
              <a:spcAft>
                <a:spcPts val="0"/>
              </a:spcAft>
              <a:tabLst>
                <a:tab pos="5943600" algn="r"/>
              </a:tabLst>
            </a:pPr>
            <a:r>
              <a:rPr lang="en-US" sz="18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3. Communication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594360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Describe team structure and 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5943600" algn="r"/>
              </a:tabLst>
            </a:pP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3.1 Communication Strategy</a:t>
            </a:r>
            <a:b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Identify existing positions involved in the change process.</a:t>
            </a: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tabLst>
                <a:tab pos="5943600" algn="r"/>
              </a:tabLst>
            </a:pP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3.2 Stakeholder Analysis</a:t>
            </a:r>
            <a:b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Identify stakeholders involved in or impacted by the proposed change.</a:t>
            </a: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96652DF-0BAB-D79D-7E1C-1A8BBC9CF80D}"/>
              </a:ext>
            </a:extLst>
          </p:cNvPr>
          <p:cNvSpPr/>
          <p:nvPr/>
        </p:nvSpPr>
        <p:spPr>
          <a:xfrm rot="16200000">
            <a:off x="5893279" y="559279"/>
            <a:ext cx="405442" cy="12192000"/>
          </a:xfrm>
          <a:prstGeom prst="rect">
            <a:avLst/>
          </a:prstGeom>
          <a:gradFill>
            <a:gsLst>
              <a:gs pos="0">
                <a:schemeClr val="accent6"/>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row of different colored leaves&#10;&#10;Description automatically generated">
            <a:extLst>
              <a:ext uri="{FF2B5EF4-FFF2-40B4-BE49-F238E27FC236}">
                <a16:creationId xmlns:a16="http://schemas.microsoft.com/office/drawing/2014/main" id="{2EDB7310-EF28-A526-1BFE-3403D1095D92}"/>
              </a:ext>
            </a:extLst>
          </p:cNvPr>
          <p:cNvPicPr>
            <a:picLocks noChangeAspect="1"/>
          </p:cNvPicPr>
          <p:nvPr/>
        </p:nvPicPr>
        <p:blipFill rotWithShape="1">
          <a:blip r:embed="rId3">
            <a:extLst>
              <a:ext uri="{28A0092B-C50C-407E-A947-70E740481C1C}">
                <a14:useLocalDpi xmlns:a14="http://schemas.microsoft.com/office/drawing/2010/main" val="0"/>
              </a:ext>
            </a:extLst>
          </a:blip>
          <a:srcRect t="22904" r="43565" b="25018"/>
          <a:stretch/>
        </p:blipFill>
        <p:spPr bwMode="auto">
          <a:xfrm>
            <a:off x="9389421" y="5258272"/>
            <a:ext cx="2485390" cy="1529122"/>
          </a:xfrm>
          <a:prstGeom prst="rect">
            <a:avLst/>
          </a:prstGeom>
          <a:ln>
            <a:noFill/>
          </a:ln>
          <a:extLst>
            <a:ext uri="{53640926-AAD7-44D8-BBD7-CCE9431645EC}">
              <a14:shadowObscured xmlns:a14="http://schemas.microsoft.com/office/drawing/2010/main"/>
            </a:ext>
          </a:extLst>
        </p:spPr>
      </p:pic>
      <p:graphicFrame>
        <p:nvGraphicFramePr>
          <p:cNvPr id="3" name="Table 2">
            <a:extLst>
              <a:ext uri="{FF2B5EF4-FFF2-40B4-BE49-F238E27FC236}">
                <a16:creationId xmlns:a16="http://schemas.microsoft.com/office/drawing/2014/main" id="{66A4751C-C4BA-583E-5D84-DA238A7EE2DD}"/>
              </a:ext>
            </a:extLst>
          </p:cNvPr>
          <p:cNvGraphicFramePr>
            <a:graphicFrameLocks noGrp="1"/>
          </p:cNvGraphicFramePr>
          <p:nvPr>
            <p:extLst>
              <p:ext uri="{D42A27DB-BD31-4B8C-83A1-F6EECF244321}">
                <p14:modId xmlns:p14="http://schemas.microsoft.com/office/powerpoint/2010/main" val="3842870367"/>
              </p:ext>
            </p:extLst>
          </p:nvPr>
        </p:nvGraphicFramePr>
        <p:xfrm>
          <a:off x="1049562" y="2800580"/>
          <a:ext cx="10092873" cy="1860550"/>
        </p:xfrm>
        <a:graphic>
          <a:graphicData uri="http://schemas.openxmlformats.org/drawingml/2006/table">
            <a:tbl>
              <a:tblPr/>
              <a:tblGrid>
                <a:gridCol w="2517162">
                  <a:extLst>
                    <a:ext uri="{9D8B030D-6E8A-4147-A177-3AD203B41FA5}">
                      <a16:colId xmlns:a16="http://schemas.microsoft.com/office/drawing/2014/main" val="2734327663"/>
                    </a:ext>
                  </a:extLst>
                </a:gridCol>
                <a:gridCol w="5064604">
                  <a:extLst>
                    <a:ext uri="{9D8B030D-6E8A-4147-A177-3AD203B41FA5}">
                      <a16:colId xmlns:a16="http://schemas.microsoft.com/office/drawing/2014/main" val="3317687016"/>
                    </a:ext>
                  </a:extLst>
                </a:gridCol>
                <a:gridCol w="2511107">
                  <a:extLst>
                    <a:ext uri="{9D8B030D-6E8A-4147-A177-3AD203B41FA5}">
                      <a16:colId xmlns:a16="http://schemas.microsoft.com/office/drawing/2014/main" val="3357284113"/>
                    </a:ext>
                  </a:extLst>
                </a:gridCol>
              </a:tblGrid>
              <a:tr h="227330">
                <a:tc gridSpan="3">
                  <a:txBody>
                    <a:bodyPr/>
                    <a:lstStyle/>
                    <a:p>
                      <a:pPr marL="0" marR="0" algn="ctr">
                        <a:spcBef>
                          <a:spcPts val="300"/>
                        </a:spcBef>
                        <a:spcAft>
                          <a:spcPts val="300"/>
                        </a:spcAft>
                      </a:pPr>
                      <a:r>
                        <a:rPr lang="en-US" sz="1200" b="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STAKEHOLDER REVIEW</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2252878"/>
                  </a:ext>
                </a:extLst>
              </a:tr>
              <a:tr h="254000">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STAKEHOLDER</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NATURE OF IMPACT</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EXTENT OF IMPACT</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extLst>
                  <a:ext uri="{0D108BD9-81ED-4DB2-BD59-A6C34878D82A}">
                    <a16:rowId xmlns:a16="http://schemas.microsoft.com/office/drawing/2014/main" val="784653537"/>
                  </a:ext>
                </a:extLst>
              </a:tr>
              <a:tr h="344805">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97857216"/>
                  </a:ext>
                </a:extLst>
              </a:tr>
              <a:tr h="344805">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993235708"/>
                  </a:ext>
                </a:extLst>
              </a:tr>
              <a:tr h="344805">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434960083"/>
                  </a:ext>
                </a:extLst>
              </a:tr>
              <a:tr h="344805">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742975027"/>
                  </a:ext>
                </a:extLst>
              </a:tr>
            </a:tbl>
          </a:graphicData>
        </a:graphic>
      </p:graphicFrame>
      <p:sp>
        <p:nvSpPr>
          <p:cNvPr id="9" name="TextBox 8">
            <a:extLst>
              <a:ext uri="{FF2B5EF4-FFF2-40B4-BE49-F238E27FC236}">
                <a16:creationId xmlns:a16="http://schemas.microsoft.com/office/drawing/2014/main" id="{1BFCEFA2-44AD-65B7-99B4-3F6FE4AD07A2}"/>
              </a:ext>
            </a:extLst>
          </p:cNvPr>
          <p:cNvSpPr txBox="1"/>
          <p:nvPr/>
        </p:nvSpPr>
        <p:spPr>
          <a:xfrm>
            <a:off x="448657" y="5203378"/>
            <a:ext cx="6094562" cy="819455"/>
          </a:xfrm>
          <a:prstGeom prst="rect">
            <a:avLst/>
          </a:prstGeom>
          <a:noFill/>
        </p:spPr>
        <p:txBody>
          <a:bodyPr wrap="square">
            <a:spAutoFit/>
          </a:bodyPr>
          <a:lstStyle/>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3.3 Communication Activities</a:t>
            </a:r>
            <a:br>
              <a:rPr lang="en-US" sz="16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Detail how milestones or results will be communicated to stakeholders, including method and frequency.</a:t>
            </a: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504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5D85-31CE-9EC2-AB20-83DA91DF0C4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A01CA09-B01C-A03F-4A30-06D18BA47831}"/>
              </a:ext>
            </a:extLst>
          </p:cNvPr>
          <p:cNvSpPr txBox="1"/>
          <p:nvPr/>
        </p:nvSpPr>
        <p:spPr>
          <a:xfrm>
            <a:off x="448657" y="499986"/>
            <a:ext cx="11294685" cy="2063706"/>
          </a:xfrm>
          <a:prstGeom prst="rect">
            <a:avLst/>
          </a:prstGeom>
          <a:noFill/>
        </p:spPr>
        <p:txBody>
          <a:bodyPr wrap="square">
            <a:spAutoFit/>
          </a:bodyPr>
          <a:lstStyle/>
          <a:p>
            <a:pPr marR="0" lvl="0">
              <a:lnSpc>
                <a:spcPct val="115000"/>
              </a:lnSpc>
              <a:spcBef>
                <a:spcPts val="0"/>
              </a:spcBef>
              <a:spcAft>
                <a:spcPts val="0"/>
              </a:spcAft>
              <a:tabLst>
                <a:tab pos="5943600" algn="r"/>
              </a:tabLst>
            </a:pPr>
            <a:r>
              <a:rPr lang="en-US" sz="18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 Implementation Plan and Objectives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5943600" algn="r"/>
              </a:tabLst>
            </a:pP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4.1 Implementation Methods</a:t>
            </a:r>
            <a:b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Discuss methods and procedures for executing the plan.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4.2 Implementation Activities</a:t>
            </a:r>
            <a:b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Breakdown the operational costs. Provide information in an outline by completing the below chart or provide a link or attachment to a spreadsheet.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DD2F2C0-1552-E0E8-A53B-64C6F0CE28B6}"/>
              </a:ext>
            </a:extLst>
          </p:cNvPr>
          <p:cNvSpPr/>
          <p:nvPr/>
        </p:nvSpPr>
        <p:spPr>
          <a:xfrm rot="16200000">
            <a:off x="5893279" y="559279"/>
            <a:ext cx="405442" cy="12192000"/>
          </a:xfrm>
          <a:prstGeom prst="rect">
            <a:avLst/>
          </a:prstGeom>
          <a:gradFill>
            <a:gsLst>
              <a:gs pos="0">
                <a:schemeClr val="accent6"/>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row of different colored leaves&#10;&#10;Description automatically generated">
            <a:extLst>
              <a:ext uri="{FF2B5EF4-FFF2-40B4-BE49-F238E27FC236}">
                <a16:creationId xmlns:a16="http://schemas.microsoft.com/office/drawing/2014/main" id="{021EE114-1CB4-1B98-B023-CDE6953FA8AA}"/>
              </a:ext>
            </a:extLst>
          </p:cNvPr>
          <p:cNvPicPr>
            <a:picLocks noChangeAspect="1"/>
          </p:cNvPicPr>
          <p:nvPr/>
        </p:nvPicPr>
        <p:blipFill rotWithShape="1">
          <a:blip r:embed="rId3">
            <a:extLst>
              <a:ext uri="{28A0092B-C50C-407E-A947-70E740481C1C}">
                <a14:useLocalDpi xmlns:a14="http://schemas.microsoft.com/office/drawing/2010/main" val="0"/>
              </a:ext>
            </a:extLst>
          </a:blip>
          <a:srcRect t="22904" r="43565" b="25018"/>
          <a:stretch/>
        </p:blipFill>
        <p:spPr bwMode="auto">
          <a:xfrm>
            <a:off x="9389421" y="5258272"/>
            <a:ext cx="2485390" cy="1529122"/>
          </a:xfrm>
          <a:prstGeom prst="rect">
            <a:avLst/>
          </a:prstGeom>
          <a:ln>
            <a:noFill/>
          </a:ln>
          <a:extLst>
            <a:ext uri="{53640926-AAD7-44D8-BBD7-CCE9431645EC}">
              <a14:shadowObscured xmlns:a14="http://schemas.microsoft.com/office/drawing/2010/main"/>
            </a:ext>
          </a:extLst>
        </p:spPr>
      </p:pic>
      <p:graphicFrame>
        <p:nvGraphicFramePr>
          <p:cNvPr id="3" name="Table 2">
            <a:extLst>
              <a:ext uri="{FF2B5EF4-FFF2-40B4-BE49-F238E27FC236}">
                <a16:creationId xmlns:a16="http://schemas.microsoft.com/office/drawing/2014/main" id="{82ABD5FA-EB4C-7433-C9F5-82274171537A}"/>
              </a:ext>
            </a:extLst>
          </p:cNvPr>
          <p:cNvGraphicFramePr>
            <a:graphicFrameLocks noGrp="1"/>
          </p:cNvGraphicFramePr>
          <p:nvPr>
            <p:extLst>
              <p:ext uri="{D42A27DB-BD31-4B8C-83A1-F6EECF244321}">
                <p14:modId xmlns:p14="http://schemas.microsoft.com/office/powerpoint/2010/main" val="1349743261"/>
              </p:ext>
            </p:extLst>
          </p:nvPr>
        </p:nvGraphicFramePr>
        <p:xfrm>
          <a:off x="996593" y="2824497"/>
          <a:ext cx="10336835" cy="2172970"/>
        </p:xfrm>
        <a:graphic>
          <a:graphicData uri="http://schemas.openxmlformats.org/drawingml/2006/table">
            <a:tbl>
              <a:tblPr/>
              <a:tblGrid>
                <a:gridCol w="1631153">
                  <a:extLst>
                    <a:ext uri="{9D8B030D-6E8A-4147-A177-3AD203B41FA5}">
                      <a16:colId xmlns:a16="http://schemas.microsoft.com/office/drawing/2014/main" val="3658967046"/>
                    </a:ext>
                  </a:extLst>
                </a:gridCol>
                <a:gridCol w="3791551">
                  <a:extLst>
                    <a:ext uri="{9D8B030D-6E8A-4147-A177-3AD203B41FA5}">
                      <a16:colId xmlns:a16="http://schemas.microsoft.com/office/drawing/2014/main" val="2438793673"/>
                    </a:ext>
                  </a:extLst>
                </a:gridCol>
                <a:gridCol w="2069434">
                  <a:extLst>
                    <a:ext uri="{9D8B030D-6E8A-4147-A177-3AD203B41FA5}">
                      <a16:colId xmlns:a16="http://schemas.microsoft.com/office/drawing/2014/main" val="720991904"/>
                    </a:ext>
                  </a:extLst>
                </a:gridCol>
                <a:gridCol w="1451292">
                  <a:extLst>
                    <a:ext uri="{9D8B030D-6E8A-4147-A177-3AD203B41FA5}">
                      <a16:colId xmlns:a16="http://schemas.microsoft.com/office/drawing/2014/main" val="161507814"/>
                    </a:ext>
                  </a:extLst>
                </a:gridCol>
                <a:gridCol w="1393405">
                  <a:extLst>
                    <a:ext uri="{9D8B030D-6E8A-4147-A177-3AD203B41FA5}">
                      <a16:colId xmlns:a16="http://schemas.microsoft.com/office/drawing/2014/main" val="1224726532"/>
                    </a:ext>
                  </a:extLst>
                </a:gridCol>
              </a:tblGrid>
              <a:tr h="193040">
                <a:tc gridSpan="5">
                  <a:txBody>
                    <a:bodyPr/>
                    <a:lstStyle/>
                    <a:p>
                      <a:pPr marL="0" marR="0" algn="ctr">
                        <a:spcBef>
                          <a:spcPts val="300"/>
                        </a:spcBef>
                        <a:spcAft>
                          <a:spcPts val="300"/>
                        </a:spcAft>
                      </a:pPr>
                      <a:r>
                        <a:rPr lang="en-US" sz="1200" b="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PROCESS SCHEDULE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6009120"/>
                  </a:ext>
                </a:extLst>
              </a:tr>
              <a:tr h="215900">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ACTIVITY ID</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ACTIVITY DESCRIPTION</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PARTY RESPONSIBLE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EXPECTED START DATE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EXPECTED END DATE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extLst>
                  <a:ext uri="{0D108BD9-81ED-4DB2-BD59-A6C34878D82A}">
                    <a16:rowId xmlns:a16="http://schemas.microsoft.com/office/drawing/2014/main" val="581453312"/>
                  </a:ext>
                </a:extLst>
              </a:tr>
              <a:tr h="294005">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881654790"/>
                  </a:ext>
                </a:extLst>
              </a:tr>
              <a:tr h="294005">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229384423"/>
                  </a:ext>
                </a:extLst>
              </a:tr>
              <a:tr h="294005">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182231006"/>
                  </a:ext>
                </a:extLst>
              </a:tr>
              <a:tr h="294005">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941201277"/>
                  </a:ext>
                </a:extLst>
              </a:tr>
              <a:tr h="294005">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695143859"/>
                  </a:ext>
                </a:extLst>
              </a:tr>
              <a:tr h="294005">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260307864"/>
                  </a:ext>
                </a:extLst>
              </a:tr>
            </a:tbl>
          </a:graphicData>
        </a:graphic>
      </p:graphicFrame>
    </p:spTree>
    <p:extLst>
      <p:ext uri="{BB962C8B-B14F-4D97-AF65-F5344CB8AC3E}">
        <p14:creationId xmlns:p14="http://schemas.microsoft.com/office/powerpoint/2010/main" val="415575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D56B2-86B7-BA29-F0F8-98F7309563B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7ECD51F-7CE0-F793-2E5F-DD794748C14D}"/>
              </a:ext>
            </a:extLst>
          </p:cNvPr>
          <p:cNvSpPr txBox="1"/>
          <p:nvPr/>
        </p:nvSpPr>
        <p:spPr>
          <a:xfrm>
            <a:off x="448657" y="499986"/>
            <a:ext cx="11294685" cy="2060629"/>
          </a:xfrm>
          <a:prstGeom prst="rect">
            <a:avLst/>
          </a:prstGeom>
          <a:noFill/>
        </p:spPr>
        <p:txBody>
          <a:bodyPr wrap="square">
            <a:spAutoFit/>
          </a:bodyPr>
          <a:lstStyle/>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4.3 Monitoring and Evaluation Process</a:t>
            </a:r>
            <a:b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Who will be responsible and what methods will be used to monitor the process? Define how success will be measured throughout the process.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4.4 Desired Outcome</a:t>
            </a:r>
            <a:b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How will the finalized change impact the organization and align with the organization mission statement.</a:t>
            </a:r>
            <a:b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4.5 Documentation Requirements</a:t>
            </a:r>
            <a:b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Insert / attach all required necessary training documents. Indicate who is responsible for the training, and who reviewed the training.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7B40F2D-33C7-A158-DCB9-B24342D11C97}"/>
              </a:ext>
            </a:extLst>
          </p:cNvPr>
          <p:cNvSpPr/>
          <p:nvPr/>
        </p:nvSpPr>
        <p:spPr>
          <a:xfrm rot="16200000">
            <a:off x="5893279" y="559279"/>
            <a:ext cx="405442" cy="12192000"/>
          </a:xfrm>
          <a:prstGeom prst="rect">
            <a:avLst/>
          </a:prstGeom>
          <a:gradFill>
            <a:gsLst>
              <a:gs pos="0">
                <a:schemeClr val="accent6"/>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row of different colored leaves&#10;&#10;Description automatically generated">
            <a:extLst>
              <a:ext uri="{FF2B5EF4-FFF2-40B4-BE49-F238E27FC236}">
                <a16:creationId xmlns:a16="http://schemas.microsoft.com/office/drawing/2014/main" id="{58928372-13D4-B659-D6A0-6F7449D85D2D}"/>
              </a:ext>
            </a:extLst>
          </p:cNvPr>
          <p:cNvPicPr>
            <a:picLocks noChangeAspect="1"/>
          </p:cNvPicPr>
          <p:nvPr/>
        </p:nvPicPr>
        <p:blipFill rotWithShape="1">
          <a:blip r:embed="rId3">
            <a:extLst>
              <a:ext uri="{28A0092B-C50C-407E-A947-70E740481C1C}">
                <a14:useLocalDpi xmlns:a14="http://schemas.microsoft.com/office/drawing/2010/main" val="0"/>
              </a:ext>
            </a:extLst>
          </a:blip>
          <a:srcRect t="22904" r="43565" b="25018"/>
          <a:stretch/>
        </p:blipFill>
        <p:spPr bwMode="auto">
          <a:xfrm>
            <a:off x="9389421" y="5258272"/>
            <a:ext cx="2485390" cy="15291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408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40033-F7D8-04CE-3715-C6F9929D628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82DF029-958E-D4DE-3738-7149178F905F}"/>
              </a:ext>
            </a:extLst>
          </p:cNvPr>
          <p:cNvSpPr txBox="1"/>
          <p:nvPr/>
        </p:nvSpPr>
        <p:spPr>
          <a:xfrm>
            <a:off x="448657" y="499986"/>
            <a:ext cx="11294685" cy="2412199"/>
          </a:xfrm>
          <a:prstGeom prst="rect">
            <a:avLst/>
          </a:prstGeom>
          <a:noFill/>
        </p:spPr>
        <p:txBody>
          <a:bodyPr wrap="square">
            <a:spAutoFit/>
          </a:bodyPr>
          <a:lstStyle/>
          <a:p>
            <a:pPr marR="0" lvl="0">
              <a:lnSpc>
                <a:spcPct val="115000"/>
              </a:lnSpc>
              <a:spcBef>
                <a:spcPts val="0"/>
              </a:spcBef>
              <a:spcAft>
                <a:spcPts val="0"/>
              </a:spcAft>
              <a:tabLst>
                <a:tab pos="5943600" algn="r"/>
              </a:tabLst>
            </a:pPr>
            <a:r>
              <a:rPr lang="en-US" sz="18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5. Post-Implementation Plan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594360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Detail the assets and steps necessary to complete the change.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5943600" algn="r"/>
              </a:tabLst>
            </a:pP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5.1 Monitoring Process</a:t>
            </a:r>
            <a:b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What methods will be employed and who will be responsible for monitoring ongoing success of the completed change project?</a:t>
            </a: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5943600" algn="r"/>
              </a:tabLst>
            </a:pP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6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5.2 Evaluation Criteria</a:t>
            </a:r>
            <a:br>
              <a:rPr lang="en-US" sz="16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b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List milestones or goals by which to measure success of the change.</a:t>
            </a: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Clr>
                <a:srgbClr val="595959"/>
              </a:buClr>
              <a:buSzPts val="1600"/>
              <a:tabLst>
                <a:tab pos="5943600" algn="r"/>
              </a:tabLst>
            </a:pPr>
            <a:r>
              <a:rPr lang="en-US" sz="12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a:t>
            </a: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4121A81-4482-A8B9-4A28-9BBD0CF7FBA0}"/>
              </a:ext>
            </a:extLst>
          </p:cNvPr>
          <p:cNvSpPr/>
          <p:nvPr/>
        </p:nvSpPr>
        <p:spPr>
          <a:xfrm rot="16200000">
            <a:off x="5893279" y="559279"/>
            <a:ext cx="405442" cy="12192000"/>
          </a:xfrm>
          <a:prstGeom prst="rect">
            <a:avLst/>
          </a:prstGeom>
          <a:gradFill>
            <a:gsLst>
              <a:gs pos="0">
                <a:schemeClr val="accent6"/>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row of different colored leaves&#10;&#10;Description automatically generated">
            <a:extLst>
              <a:ext uri="{FF2B5EF4-FFF2-40B4-BE49-F238E27FC236}">
                <a16:creationId xmlns:a16="http://schemas.microsoft.com/office/drawing/2014/main" id="{D4690E5F-CC2F-03EA-185C-6F958E3CE8D0}"/>
              </a:ext>
            </a:extLst>
          </p:cNvPr>
          <p:cNvPicPr>
            <a:picLocks noChangeAspect="1"/>
          </p:cNvPicPr>
          <p:nvPr/>
        </p:nvPicPr>
        <p:blipFill rotWithShape="1">
          <a:blip r:embed="rId3">
            <a:extLst>
              <a:ext uri="{28A0092B-C50C-407E-A947-70E740481C1C}">
                <a14:useLocalDpi xmlns:a14="http://schemas.microsoft.com/office/drawing/2010/main" val="0"/>
              </a:ext>
            </a:extLst>
          </a:blip>
          <a:srcRect t="22904" r="43565" b="25018"/>
          <a:stretch/>
        </p:blipFill>
        <p:spPr bwMode="auto">
          <a:xfrm>
            <a:off x="9389421" y="5258272"/>
            <a:ext cx="2485390" cy="15291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358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E5B1B-298F-AA8D-BD74-2F9305AFDF1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9359AAC-C2DA-BEAF-5C6C-2F5F3CD939C3}"/>
              </a:ext>
            </a:extLst>
          </p:cNvPr>
          <p:cNvSpPr txBox="1"/>
          <p:nvPr/>
        </p:nvSpPr>
        <p:spPr>
          <a:xfrm>
            <a:off x="448657" y="499986"/>
            <a:ext cx="11294685" cy="381579"/>
          </a:xfrm>
          <a:prstGeom prst="rect">
            <a:avLst/>
          </a:prstGeom>
          <a:noFill/>
        </p:spPr>
        <p:txBody>
          <a:bodyPr wrap="square">
            <a:spAutoFit/>
          </a:bodyPr>
          <a:lstStyle/>
          <a:p>
            <a:pPr marR="0" lvl="0">
              <a:lnSpc>
                <a:spcPct val="115000"/>
              </a:lnSpc>
              <a:spcBef>
                <a:spcPts val="0"/>
              </a:spcBef>
              <a:spcAft>
                <a:spcPts val="0"/>
              </a:spcAft>
              <a:tabLst>
                <a:tab pos="5943600" algn="r"/>
              </a:tabLst>
            </a:pPr>
            <a:r>
              <a:rPr lang="en-US" sz="1800" b="1"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6. Organizational Change Management Team</a:t>
            </a:r>
            <a:r>
              <a:rPr lang="en-US" sz="1400" dirty="0">
                <a:solidFill>
                  <a:srgbClr val="595959"/>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4013330-1163-657C-445A-49A6B4C043DC}"/>
              </a:ext>
            </a:extLst>
          </p:cNvPr>
          <p:cNvSpPr/>
          <p:nvPr/>
        </p:nvSpPr>
        <p:spPr>
          <a:xfrm rot="16200000">
            <a:off x="5893279" y="559279"/>
            <a:ext cx="405442" cy="12192000"/>
          </a:xfrm>
          <a:prstGeom prst="rect">
            <a:avLst/>
          </a:prstGeom>
          <a:gradFill>
            <a:gsLst>
              <a:gs pos="0">
                <a:schemeClr val="accent6"/>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row of different colored leaves&#10;&#10;Description automatically generated">
            <a:extLst>
              <a:ext uri="{FF2B5EF4-FFF2-40B4-BE49-F238E27FC236}">
                <a16:creationId xmlns:a16="http://schemas.microsoft.com/office/drawing/2014/main" id="{D330B545-BF58-9A65-F045-84B3FCB56B74}"/>
              </a:ext>
            </a:extLst>
          </p:cNvPr>
          <p:cNvPicPr>
            <a:picLocks noChangeAspect="1"/>
          </p:cNvPicPr>
          <p:nvPr/>
        </p:nvPicPr>
        <p:blipFill rotWithShape="1">
          <a:blip r:embed="rId3">
            <a:extLst>
              <a:ext uri="{28A0092B-C50C-407E-A947-70E740481C1C}">
                <a14:useLocalDpi xmlns:a14="http://schemas.microsoft.com/office/drawing/2010/main" val="0"/>
              </a:ext>
            </a:extLst>
          </a:blip>
          <a:srcRect t="22904" r="43565" b="25018"/>
          <a:stretch/>
        </p:blipFill>
        <p:spPr bwMode="auto">
          <a:xfrm>
            <a:off x="9389421" y="5258272"/>
            <a:ext cx="2485390" cy="1529122"/>
          </a:xfrm>
          <a:prstGeom prst="rect">
            <a:avLst/>
          </a:prstGeom>
          <a:ln>
            <a:noFill/>
          </a:ln>
          <a:extLst>
            <a:ext uri="{53640926-AAD7-44D8-BBD7-CCE9431645EC}">
              <a14:shadowObscured xmlns:a14="http://schemas.microsoft.com/office/drawing/2010/main"/>
            </a:ext>
          </a:extLst>
        </p:spPr>
      </p:pic>
      <p:graphicFrame>
        <p:nvGraphicFramePr>
          <p:cNvPr id="3" name="Table 2">
            <a:extLst>
              <a:ext uri="{FF2B5EF4-FFF2-40B4-BE49-F238E27FC236}">
                <a16:creationId xmlns:a16="http://schemas.microsoft.com/office/drawing/2014/main" id="{F88C8FF4-EE3E-EA03-EC30-1966707A7981}"/>
              </a:ext>
            </a:extLst>
          </p:cNvPr>
          <p:cNvGraphicFramePr>
            <a:graphicFrameLocks noGrp="1"/>
          </p:cNvGraphicFramePr>
          <p:nvPr>
            <p:extLst>
              <p:ext uri="{D42A27DB-BD31-4B8C-83A1-F6EECF244321}">
                <p14:modId xmlns:p14="http://schemas.microsoft.com/office/powerpoint/2010/main" val="2713274513"/>
              </p:ext>
            </p:extLst>
          </p:nvPr>
        </p:nvGraphicFramePr>
        <p:xfrm>
          <a:off x="539243" y="1304814"/>
          <a:ext cx="11097791" cy="3784769"/>
        </p:xfrm>
        <a:graphic>
          <a:graphicData uri="http://schemas.openxmlformats.org/drawingml/2006/table">
            <a:tbl>
              <a:tblPr/>
              <a:tblGrid>
                <a:gridCol w="2770009">
                  <a:extLst>
                    <a:ext uri="{9D8B030D-6E8A-4147-A177-3AD203B41FA5}">
                      <a16:colId xmlns:a16="http://schemas.microsoft.com/office/drawing/2014/main" val="871861805"/>
                    </a:ext>
                  </a:extLst>
                </a:gridCol>
                <a:gridCol w="2770009">
                  <a:extLst>
                    <a:ext uri="{9D8B030D-6E8A-4147-A177-3AD203B41FA5}">
                      <a16:colId xmlns:a16="http://schemas.microsoft.com/office/drawing/2014/main" val="48863389"/>
                    </a:ext>
                  </a:extLst>
                </a:gridCol>
                <a:gridCol w="2774447">
                  <a:extLst>
                    <a:ext uri="{9D8B030D-6E8A-4147-A177-3AD203B41FA5}">
                      <a16:colId xmlns:a16="http://schemas.microsoft.com/office/drawing/2014/main" val="1342682507"/>
                    </a:ext>
                  </a:extLst>
                </a:gridCol>
                <a:gridCol w="2783326">
                  <a:extLst>
                    <a:ext uri="{9D8B030D-6E8A-4147-A177-3AD203B41FA5}">
                      <a16:colId xmlns:a16="http://schemas.microsoft.com/office/drawing/2014/main" val="1362858418"/>
                    </a:ext>
                  </a:extLst>
                </a:gridCol>
              </a:tblGrid>
              <a:tr h="336570">
                <a:tc gridSpan="4">
                  <a:txBody>
                    <a:bodyPr/>
                    <a:lstStyle/>
                    <a:p>
                      <a:pPr marL="0" marR="0" algn="ctr">
                        <a:spcBef>
                          <a:spcPts val="300"/>
                        </a:spcBef>
                        <a:spcAft>
                          <a:spcPts val="300"/>
                        </a:spcAft>
                      </a:pPr>
                      <a:r>
                        <a:rPr lang="en-US" sz="1200" b="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ORGANIZATIONAL CHANGE MANAGEMENT TEAM</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9873596"/>
                  </a:ext>
                </a:extLst>
              </a:tr>
              <a:tr h="376883">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NAME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TITLE</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DEPARTMENT</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tc>
                  <a:txBody>
                    <a:bodyPr/>
                    <a:lstStyle/>
                    <a:p>
                      <a:pPr marL="0" marR="0" algn="ctr">
                        <a:spcBef>
                          <a:spcPts val="300"/>
                        </a:spcBef>
                        <a:spcAft>
                          <a:spcPts val="300"/>
                        </a:spcAft>
                      </a:pPr>
                      <a:r>
                        <a:rPr lang="en-US" sz="1000" b="1"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CONTACT</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2EFD9"/>
                    </a:solidFill>
                  </a:tcPr>
                </a:tc>
                <a:extLst>
                  <a:ext uri="{0D108BD9-81ED-4DB2-BD59-A6C34878D82A}">
                    <a16:rowId xmlns:a16="http://schemas.microsoft.com/office/drawing/2014/main" val="195954692"/>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063314084"/>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070242543"/>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044211015"/>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554265176"/>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182237722"/>
                  </a:ext>
                </a:extLst>
              </a:tr>
              <a:tr h="511886">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marL="0" marR="0" algn="l">
                        <a:spcBef>
                          <a:spcPts val="300"/>
                        </a:spcBef>
                        <a:spcAft>
                          <a:spcPts val="300"/>
                        </a:spcAft>
                      </a:pPr>
                      <a:r>
                        <a:rPr lang="en-US" sz="1000"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129693122"/>
                  </a:ext>
                </a:extLst>
              </a:tr>
            </a:tbl>
          </a:graphicData>
        </a:graphic>
      </p:graphicFrame>
    </p:spTree>
    <p:extLst>
      <p:ext uri="{BB962C8B-B14F-4D97-AF65-F5344CB8AC3E}">
        <p14:creationId xmlns:p14="http://schemas.microsoft.com/office/powerpoint/2010/main" val="289564650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135</TotalTime>
  <Words>784</Words>
  <Application>Microsoft Macintosh PowerPoint</Application>
  <PresentationFormat>Widescreen</PresentationFormat>
  <Paragraphs>214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15</cp:revision>
  <dcterms:created xsi:type="dcterms:W3CDTF">2022-05-22T18:55:25Z</dcterms:created>
  <dcterms:modified xsi:type="dcterms:W3CDTF">2024-02-24T00:36:27Z</dcterms:modified>
</cp:coreProperties>
</file>