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7ABB"/>
    <a:srgbClr val="C0DAEB"/>
    <a:srgbClr val="4ECDC5"/>
    <a:srgbClr val="EFEFEF"/>
    <a:srgbClr val="F59C00"/>
    <a:srgbClr val="E0E0E0"/>
    <a:srgbClr val="838383"/>
    <a:srgbClr val="C8BE2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6058"/>
  </p:normalViewPr>
  <p:slideViewPr>
    <p:cSldViewPr snapToGrid="0" snapToObjects="1">
      <p:cViewPr varScale="1">
        <p:scale>
          <a:sx n="128" d="100"/>
          <a:sy n="128" d="100"/>
        </p:scale>
        <p:origin x="26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21307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64&amp;utm_source=template-powerpoint&amp;utm_medium=content&amp;utm_campaign=Single+Slide+Executive+Summary-powerpoint-11964&amp;lpa=Single+Slide+Executive+Summary+powerpoint+1196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9" name="Group 478">
            <a:extLst>
              <a:ext uri="{FF2B5EF4-FFF2-40B4-BE49-F238E27FC236}">
                <a16:creationId xmlns:a16="http://schemas.microsoft.com/office/drawing/2014/main" id="{15AC4688-794A-805B-9D51-32019E2C8546}"/>
              </a:ext>
            </a:extLst>
          </p:cNvPr>
          <p:cNvGrpSpPr/>
          <p:nvPr/>
        </p:nvGrpSpPr>
        <p:grpSpPr>
          <a:xfrm rot="10800000">
            <a:off x="101958" y="4347963"/>
            <a:ext cx="2531424" cy="2387288"/>
            <a:chOff x="4301836" y="1542184"/>
            <a:chExt cx="4242954" cy="4001365"/>
          </a:xfrm>
          <a:solidFill>
            <a:srgbClr val="F5F5F5"/>
          </a:solidFill>
        </p:grpSpPr>
        <p:sp>
          <p:nvSpPr>
            <p:cNvPr id="480" name="Freeform 479">
              <a:extLst>
                <a:ext uri="{FF2B5EF4-FFF2-40B4-BE49-F238E27FC236}">
                  <a16:creationId xmlns:a16="http://schemas.microsoft.com/office/drawing/2014/main" id="{5DDA4B7B-43B3-D978-9CE2-5E3DAB349871}"/>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3ABB4425-05A7-9FBA-0BFA-E3C073C965BF}"/>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2" name="Freeform 481">
              <a:extLst>
                <a:ext uri="{FF2B5EF4-FFF2-40B4-BE49-F238E27FC236}">
                  <a16:creationId xmlns:a16="http://schemas.microsoft.com/office/drawing/2014/main" id="{15B37EBB-B64F-7779-B207-5DC98A66CA24}"/>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3" name="Freeform 482">
              <a:extLst>
                <a:ext uri="{FF2B5EF4-FFF2-40B4-BE49-F238E27FC236}">
                  <a16:creationId xmlns:a16="http://schemas.microsoft.com/office/drawing/2014/main" id="{8A672EE4-BE93-3EF4-C7CC-574B2D603755}"/>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7EF3AF29-0BCE-496F-A27A-B63CCD08F899}"/>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5" name="Freeform 484">
              <a:extLst>
                <a:ext uri="{FF2B5EF4-FFF2-40B4-BE49-F238E27FC236}">
                  <a16:creationId xmlns:a16="http://schemas.microsoft.com/office/drawing/2014/main" id="{EAA34AC0-3463-62F8-ED01-F2F9202EA2FB}"/>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6" name="Freeform 485">
              <a:extLst>
                <a:ext uri="{FF2B5EF4-FFF2-40B4-BE49-F238E27FC236}">
                  <a16:creationId xmlns:a16="http://schemas.microsoft.com/office/drawing/2014/main" id="{F498A419-62D8-D54F-2D62-BFA13027A009}"/>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7" name="Freeform 486">
              <a:extLst>
                <a:ext uri="{FF2B5EF4-FFF2-40B4-BE49-F238E27FC236}">
                  <a16:creationId xmlns:a16="http://schemas.microsoft.com/office/drawing/2014/main" id="{2706032B-0A11-634A-2F74-F830ABB6F081}"/>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8" name="Freeform 487">
              <a:extLst>
                <a:ext uri="{FF2B5EF4-FFF2-40B4-BE49-F238E27FC236}">
                  <a16:creationId xmlns:a16="http://schemas.microsoft.com/office/drawing/2014/main" id="{26F266DB-5441-B96E-DAF6-6CD68EE50113}"/>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9" name="Freeform 488">
              <a:extLst>
                <a:ext uri="{FF2B5EF4-FFF2-40B4-BE49-F238E27FC236}">
                  <a16:creationId xmlns:a16="http://schemas.microsoft.com/office/drawing/2014/main" id="{86AEFA7F-5611-181C-D50B-678248BAEA24}"/>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0" name="Freeform 489">
              <a:extLst>
                <a:ext uri="{FF2B5EF4-FFF2-40B4-BE49-F238E27FC236}">
                  <a16:creationId xmlns:a16="http://schemas.microsoft.com/office/drawing/2014/main" id="{5CD2B344-0E57-048A-B482-DE423ABB681F}"/>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1" name="Freeform 490">
              <a:extLst>
                <a:ext uri="{FF2B5EF4-FFF2-40B4-BE49-F238E27FC236}">
                  <a16:creationId xmlns:a16="http://schemas.microsoft.com/office/drawing/2014/main" id="{E996A5D7-F78C-F9D3-76D0-B06D18E6767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2" name="Freeform 491">
              <a:extLst>
                <a:ext uri="{FF2B5EF4-FFF2-40B4-BE49-F238E27FC236}">
                  <a16:creationId xmlns:a16="http://schemas.microsoft.com/office/drawing/2014/main" id="{11B2324B-8190-0733-1D7C-C878E8C33787}"/>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3" name="Freeform 492">
              <a:extLst>
                <a:ext uri="{FF2B5EF4-FFF2-40B4-BE49-F238E27FC236}">
                  <a16:creationId xmlns:a16="http://schemas.microsoft.com/office/drawing/2014/main" id="{0C2267F8-A013-27A0-A2FA-3D5ABDD49870}"/>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4" name="Freeform 493">
              <a:extLst>
                <a:ext uri="{FF2B5EF4-FFF2-40B4-BE49-F238E27FC236}">
                  <a16:creationId xmlns:a16="http://schemas.microsoft.com/office/drawing/2014/main" id="{074C698E-6568-C365-7916-3965CE2CAB5F}"/>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5" name="Freeform 494">
              <a:extLst>
                <a:ext uri="{FF2B5EF4-FFF2-40B4-BE49-F238E27FC236}">
                  <a16:creationId xmlns:a16="http://schemas.microsoft.com/office/drawing/2014/main" id="{7F146833-75D7-B592-9498-4A7B24EFC49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6" name="Freeform 495">
              <a:extLst>
                <a:ext uri="{FF2B5EF4-FFF2-40B4-BE49-F238E27FC236}">
                  <a16:creationId xmlns:a16="http://schemas.microsoft.com/office/drawing/2014/main" id="{582394BE-2E44-9020-DC94-5246D04D2315}"/>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7" name="Freeform 496">
              <a:extLst>
                <a:ext uri="{FF2B5EF4-FFF2-40B4-BE49-F238E27FC236}">
                  <a16:creationId xmlns:a16="http://schemas.microsoft.com/office/drawing/2014/main" id="{1309710A-F3A9-0DAC-6EB7-C9517D4C8F9E}"/>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8" name="Freeform 497">
              <a:extLst>
                <a:ext uri="{FF2B5EF4-FFF2-40B4-BE49-F238E27FC236}">
                  <a16:creationId xmlns:a16="http://schemas.microsoft.com/office/drawing/2014/main" id="{BCD9E22C-66F0-B3B7-21E2-681A85572A0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9" name="Freeform 498">
              <a:extLst>
                <a:ext uri="{FF2B5EF4-FFF2-40B4-BE49-F238E27FC236}">
                  <a16:creationId xmlns:a16="http://schemas.microsoft.com/office/drawing/2014/main" id="{583D716B-E80B-12E6-3DCB-93A8578040B2}"/>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0" name="Freeform 499">
              <a:extLst>
                <a:ext uri="{FF2B5EF4-FFF2-40B4-BE49-F238E27FC236}">
                  <a16:creationId xmlns:a16="http://schemas.microsoft.com/office/drawing/2014/main" id="{0CC80CA8-2D9F-4E0D-8132-C1F0BF8A7725}"/>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1" name="Freeform 500">
              <a:extLst>
                <a:ext uri="{FF2B5EF4-FFF2-40B4-BE49-F238E27FC236}">
                  <a16:creationId xmlns:a16="http://schemas.microsoft.com/office/drawing/2014/main" id="{B3323BCB-3405-724D-E2C0-255028F31D62}"/>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2" name="Freeform 501">
              <a:extLst>
                <a:ext uri="{FF2B5EF4-FFF2-40B4-BE49-F238E27FC236}">
                  <a16:creationId xmlns:a16="http://schemas.microsoft.com/office/drawing/2014/main" id="{B3EC28B7-ACC9-0D30-4548-6CB314C7618A}"/>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3" name="Freeform 502">
              <a:extLst>
                <a:ext uri="{FF2B5EF4-FFF2-40B4-BE49-F238E27FC236}">
                  <a16:creationId xmlns:a16="http://schemas.microsoft.com/office/drawing/2014/main" id="{94F32BD4-BE8E-2305-6EA3-D58FF8660C5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4" name="Freeform 503">
              <a:extLst>
                <a:ext uri="{FF2B5EF4-FFF2-40B4-BE49-F238E27FC236}">
                  <a16:creationId xmlns:a16="http://schemas.microsoft.com/office/drawing/2014/main" id="{6D183A71-60D1-C099-ED77-639EAC371AB3}"/>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5" name="Freeform 504">
              <a:extLst>
                <a:ext uri="{FF2B5EF4-FFF2-40B4-BE49-F238E27FC236}">
                  <a16:creationId xmlns:a16="http://schemas.microsoft.com/office/drawing/2014/main" id="{972AF7A1-3B1F-7176-9507-DE02C5658EA1}"/>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6" name="Freeform 505">
              <a:extLst>
                <a:ext uri="{FF2B5EF4-FFF2-40B4-BE49-F238E27FC236}">
                  <a16:creationId xmlns:a16="http://schemas.microsoft.com/office/drawing/2014/main" id="{15620576-383E-1E91-5B4A-44BC111B42E4}"/>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7" name="Freeform 506">
              <a:extLst>
                <a:ext uri="{FF2B5EF4-FFF2-40B4-BE49-F238E27FC236}">
                  <a16:creationId xmlns:a16="http://schemas.microsoft.com/office/drawing/2014/main" id="{FB4D26D0-452F-E26A-CD3B-8725B742B6AE}"/>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8" name="Freeform 507">
              <a:extLst>
                <a:ext uri="{FF2B5EF4-FFF2-40B4-BE49-F238E27FC236}">
                  <a16:creationId xmlns:a16="http://schemas.microsoft.com/office/drawing/2014/main" id="{0400CDD2-4E20-4714-110D-004F494C916B}"/>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9" name="Freeform 508">
              <a:extLst>
                <a:ext uri="{FF2B5EF4-FFF2-40B4-BE49-F238E27FC236}">
                  <a16:creationId xmlns:a16="http://schemas.microsoft.com/office/drawing/2014/main" id="{54F3A635-52E9-6949-14CA-54908322D3D6}"/>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0" name="Freeform 509">
              <a:extLst>
                <a:ext uri="{FF2B5EF4-FFF2-40B4-BE49-F238E27FC236}">
                  <a16:creationId xmlns:a16="http://schemas.microsoft.com/office/drawing/2014/main" id="{6E6C9E84-819D-0B0D-6883-E6D25FF823A6}"/>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1" name="Freeform 510">
              <a:extLst>
                <a:ext uri="{FF2B5EF4-FFF2-40B4-BE49-F238E27FC236}">
                  <a16:creationId xmlns:a16="http://schemas.microsoft.com/office/drawing/2014/main" id="{870D976B-2030-A56E-1822-554047117C50}"/>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2" name="Freeform 511">
              <a:extLst>
                <a:ext uri="{FF2B5EF4-FFF2-40B4-BE49-F238E27FC236}">
                  <a16:creationId xmlns:a16="http://schemas.microsoft.com/office/drawing/2014/main" id="{391E0606-0EF3-09DA-86CD-222931CB6174}"/>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3" name="Freeform 512">
              <a:extLst>
                <a:ext uri="{FF2B5EF4-FFF2-40B4-BE49-F238E27FC236}">
                  <a16:creationId xmlns:a16="http://schemas.microsoft.com/office/drawing/2014/main" id="{4907557E-AD18-A449-0918-5C27D80CCA03}"/>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4" name="Freeform 513">
              <a:extLst>
                <a:ext uri="{FF2B5EF4-FFF2-40B4-BE49-F238E27FC236}">
                  <a16:creationId xmlns:a16="http://schemas.microsoft.com/office/drawing/2014/main" id="{A1448170-BD86-2A8C-9495-6DA6CA9A0AC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5" name="Freeform 514">
              <a:extLst>
                <a:ext uri="{FF2B5EF4-FFF2-40B4-BE49-F238E27FC236}">
                  <a16:creationId xmlns:a16="http://schemas.microsoft.com/office/drawing/2014/main" id="{EABD5EAB-A3FB-A4D9-38F1-1FB4BEAC8E91}"/>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6" name="Freeform 515">
              <a:extLst>
                <a:ext uri="{FF2B5EF4-FFF2-40B4-BE49-F238E27FC236}">
                  <a16:creationId xmlns:a16="http://schemas.microsoft.com/office/drawing/2014/main" id="{76245B6A-07E7-B528-102C-0736DE62C8BC}"/>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7" name="Freeform 516">
              <a:extLst>
                <a:ext uri="{FF2B5EF4-FFF2-40B4-BE49-F238E27FC236}">
                  <a16:creationId xmlns:a16="http://schemas.microsoft.com/office/drawing/2014/main" id="{603F8B18-059B-AE0E-8631-CBF92E9BF0DC}"/>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8" name="Freeform 517">
              <a:extLst>
                <a:ext uri="{FF2B5EF4-FFF2-40B4-BE49-F238E27FC236}">
                  <a16:creationId xmlns:a16="http://schemas.microsoft.com/office/drawing/2014/main" id="{195731AA-3980-AAAF-47BA-48854DA20A4E}"/>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9" name="Freeform 518">
              <a:extLst>
                <a:ext uri="{FF2B5EF4-FFF2-40B4-BE49-F238E27FC236}">
                  <a16:creationId xmlns:a16="http://schemas.microsoft.com/office/drawing/2014/main" id="{F68A2C51-E66F-1119-DB1A-2A0A5222BB92}"/>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0" name="Freeform 519">
              <a:extLst>
                <a:ext uri="{FF2B5EF4-FFF2-40B4-BE49-F238E27FC236}">
                  <a16:creationId xmlns:a16="http://schemas.microsoft.com/office/drawing/2014/main" id="{A4D8124B-2715-8988-E7F1-21CF60074A8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1" name="Freeform 520">
              <a:extLst>
                <a:ext uri="{FF2B5EF4-FFF2-40B4-BE49-F238E27FC236}">
                  <a16:creationId xmlns:a16="http://schemas.microsoft.com/office/drawing/2014/main" id="{D9B82B78-9EA7-D5DD-D900-CD93F8C7A8FE}"/>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2" name="Freeform 521">
              <a:extLst>
                <a:ext uri="{FF2B5EF4-FFF2-40B4-BE49-F238E27FC236}">
                  <a16:creationId xmlns:a16="http://schemas.microsoft.com/office/drawing/2014/main" id="{03E9D1D1-07A6-DBB8-3C55-3A2502CA05C6}"/>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3" name="Freeform 522">
              <a:extLst>
                <a:ext uri="{FF2B5EF4-FFF2-40B4-BE49-F238E27FC236}">
                  <a16:creationId xmlns:a16="http://schemas.microsoft.com/office/drawing/2014/main" id="{4BD85C7C-5927-332E-F21D-4F15D2046CCD}"/>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4" name="Freeform 523">
              <a:extLst>
                <a:ext uri="{FF2B5EF4-FFF2-40B4-BE49-F238E27FC236}">
                  <a16:creationId xmlns:a16="http://schemas.microsoft.com/office/drawing/2014/main" id="{7B2A5731-751E-1781-D4A9-7E89BFB3E7D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5" name="Freeform 524">
              <a:extLst>
                <a:ext uri="{FF2B5EF4-FFF2-40B4-BE49-F238E27FC236}">
                  <a16:creationId xmlns:a16="http://schemas.microsoft.com/office/drawing/2014/main" id="{8E742A54-AD6A-7143-DD8D-CD48DEC631CB}"/>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6" name="Freeform 525">
              <a:extLst>
                <a:ext uri="{FF2B5EF4-FFF2-40B4-BE49-F238E27FC236}">
                  <a16:creationId xmlns:a16="http://schemas.microsoft.com/office/drawing/2014/main" id="{0B57A05E-FC7B-6722-FFE5-C9313920F3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7" name="Freeform 526">
              <a:extLst>
                <a:ext uri="{FF2B5EF4-FFF2-40B4-BE49-F238E27FC236}">
                  <a16:creationId xmlns:a16="http://schemas.microsoft.com/office/drawing/2014/main" id="{F5777616-AC65-B988-CD9A-C401897904C3}"/>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8" name="Freeform 527">
              <a:extLst>
                <a:ext uri="{FF2B5EF4-FFF2-40B4-BE49-F238E27FC236}">
                  <a16:creationId xmlns:a16="http://schemas.microsoft.com/office/drawing/2014/main" id="{40CBA1D9-BD7A-294A-E761-477D1ED53424}"/>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9" name="Freeform 528">
              <a:extLst>
                <a:ext uri="{FF2B5EF4-FFF2-40B4-BE49-F238E27FC236}">
                  <a16:creationId xmlns:a16="http://schemas.microsoft.com/office/drawing/2014/main" id="{0DF6A728-6D4E-F825-8467-AE8AC80A83FA}"/>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0" name="Freeform 529">
              <a:extLst>
                <a:ext uri="{FF2B5EF4-FFF2-40B4-BE49-F238E27FC236}">
                  <a16:creationId xmlns:a16="http://schemas.microsoft.com/office/drawing/2014/main" id="{EEA093E0-439B-A8D8-AE9C-6280A20BA6BC}"/>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1" name="Freeform 530">
              <a:extLst>
                <a:ext uri="{FF2B5EF4-FFF2-40B4-BE49-F238E27FC236}">
                  <a16:creationId xmlns:a16="http://schemas.microsoft.com/office/drawing/2014/main" id="{D5F5BB4E-DC54-2118-0620-18393008600A}"/>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2" name="Freeform 531">
              <a:extLst>
                <a:ext uri="{FF2B5EF4-FFF2-40B4-BE49-F238E27FC236}">
                  <a16:creationId xmlns:a16="http://schemas.microsoft.com/office/drawing/2014/main" id="{33E2DC08-7C2D-2672-C453-35B8F3BE97A4}"/>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3" name="Freeform 532">
              <a:extLst>
                <a:ext uri="{FF2B5EF4-FFF2-40B4-BE49-F238E27FC236}">
                  <a16:creationId xmlns:a16="http://schemas.microsoft.com/office/drawing/2014/main" id="{9EA84934-01FE-2B54-D54E-63CDC75631AC}"/>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4" name="Freeform 533">
              <a:extLst>
                <a:ext uri="{FF2B5EF4-FFF2-40B4-BE49-F238E27FC236}">
                  <a16:creationId xmlns:a16="http://schemas.microsoft.com/office/drawing/2014/main" id="{2CC3729D-A398-2598-D26F-724D503438FD}"/>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5" name="Freeform 534">
              <a:extLst>
                <a:ext uri="{FF2B5EF4-FFF2-40B4-BE49-F238E27FC236}">
                  <a16:creationId xmlns:a16="http://schemas.microsoft.com/office/drawing/2014/main" id="{1C55D904-ABDA-DA17-2541-8D68CA1E806E}"/>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6" name="Freeform 535">
              <a:extLst>
                <a:ext uri="{FF2B5EF4-FFF2-40B4-BE49-F238E27FC236}">
                  <a16:creationId xmlns:a16="http://schemas.microsoft.com/office/drawing/2014/main" id="{88A55F3A-DCDE-11D1-7E65-C32C8FFA1EA0}"/>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7" name="Freeform 536">
              <a:extLst>
                <a:ext uri="{FF2B5EF4-FFF2-40B4-BE49-F238E27FC236}">
                  <a16:creationId xmlns:a16="http://schemas.microsoft.com/office/drawing/2014/main" id="{F8C4209A-AC38-8810-AD11-985C08F4FA4E}"/>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8" name="Freeform 537">
              <a:extLst>
                <a:ext uri="{FF2B5EF4-FFF2-40B4-BE49-F238E27FC236}">
                  <a16:creationId xmlns:a16="http://schemas.microsoft.com/office/drawing/2014/main" id="{3002BA02-387B-7A73-1702-0AB484732891}"/>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9" name="Freeform 538">
              <a:extLst>
                <a:ext uri="{FF2B5EF4-FFF2-40B4-BE49-F238E27FC236}">
                  <a16:creationId xmlns:a16="http://schemas.microsoft.com/office/drawing/2014/main" id="{B70D35BE-F64D-0F5B-C2A7-1AD1734AEFC5}"/>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0" name="Freeform 539">
              <a:extLst>
                <a:ext uri="{FF2B5EF4-FFF2-40B4-BE49-F238E27FC236}">
                  <a16:creationId xmlns:a16="http://schemas.microsoft.com/office/drawing/2014/main" id="{90A16DC8-30E6-CB63-C772-B20404051374}"/>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1" name="Freeform 540">
              <a:extLst>
                <a:ext uri="{FF2B5EF4-FFF2-40B4-BE49-F238E27FC236}">
                  <a16:creationId xmlns:a16="http://schemas.microsoft.com/office/drawing/2014/main" id="{BFC20124-DBC1-EF0E-E21F-689F1EE518C2}"/>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2" name="Freeform 541">
              <a:extLst>
                <a:ext uri="{FF2B5EF4-FFF2-40B4-BE49-F238E27FC236}">
                  <a16:creationId xmlns:a16="http://schemas.microsoft.com/office/drawing/2014/main" id="{5AB0F6A1-C339-E7CF-87D3-887D3C6BA030}"/>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3" name="Freeform 542">
              <a:extLst>
                <a:ext uri="{FF2B5EF4-FFF2-40B4-BE49-F238E27FC236}">
                  <a16:creationId xmlns:a16="http://schemas.microsoft.com/office/drawing/2014/main" id="{F50F8246-853E-1597-64FA-39776F46ED1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4" name="Freeform 543">
              <a:extLst>
                <a:ext uri="{FF2B5EF4-FFF2-40B4-BE49-F238E27FC236}">
                  <a16:creationId xmlns:a16="http://schemas.microsoft.com/office/drawing/2014/main" id="{3000671A-3855-CACC-8F49-B689EB0FF25C}"/>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5" name="Freeform 544">
              <a:extLst>
                <a:ext uri="{FF2B5EF4-FFF2-40B4-BE49-F238E27FC236}">
                  <a16:creationId xmlns:a16="http://schemas.microsoft.com/office/drawing/2014/main" id="{52BBB6E5-27FC-D720-0BB7-9B4843BED1E6}"/>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6" name="Freeform 545">
              <a:extLst>
                <a:ext uri="{FF2B5EF4-FFF2-40B4-BE49-F238E27FC236}">
                  <a16:creationId xmlns:a16="http://schemas.microsoft.com/office/drawing/2014/main" id="{DC17EE62-CBA3-A194-AF66-0B95E44AE568}"/>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7" name="Freeform 546">
              <a:extLst>
                <a:ext uri="{FF2B5EF4-FFF2-40B4-BE49-F238E27FC236}">
                  <a16:creationId xmlns:a16="http://schemas.microsoft.com/office/drawing/2014/main" id="{963E02D8-7952-A7CD-EF72-793E5FC0C03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8" name="Freeform 547">
              <a:extLst>
                <a:ext uri="{FF2B5EF4-FFF2-40B4-BE49-F238E27FC236}">
                  <a16:creationId xmlns:a16="http://schemas.microsoft.com/office/drawing/2014/main" id="{B2980465-DF05-0DE2-7156-58DEBB5B2F07}"/>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9" name="Freeform 548">
              <a:extLst>
                <a:ext uri="{FF2B5EF4-FFF2-40B4-BE49-F238E27FC236}">
                  <a16:creationId xmlns:a16="http://schemas.microsoft.com/office/drawing/2014/main" id="{CE41626B-46F1-7AF2-9FAD-5906E73E3A92}"/>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0" name="Freeform 549">
              <a:extLst>
                <a:ext uri="{FF2B5EF4-FFF2-40B4-BE49-F238E27FC236}">
                  <a16:creationId xmlns:a16="http://schemas.microsoft.com/office/drawing/2014/main" id="{72B51541-414D-A9BC-1FFB-7050916F8446}"/>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1" name="Freeform 550">
              <a:extLst>
                <a:ext uri="{FF2B5EF4-FFF2-40B4-BE49-F238E27FC236}">
                  <a16:creationId xmlns:a16="http://schemas.microsoft.com/office/drawing/2014/main" id="{8FFD9620-23F4-1381-1F08-95657B05EA39}"/>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2" name="Freeform 551">
              <a:extLst>
                <a:ext uri="{FF2B5EF4-FFF2-40B4-BE49-F238E27FC236}">
                  <a16:creationId xmlns:a16="http://schemas.microsoft.com/office/drawing/2014/main" id="{28C6C448-131D-A11F-0345-CECF8D10E457}"/>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3" name="Freeform 552">
              <a:extLst>
                <a:ext uri="{FF2B5EF4-FFF2-40B4-BE49-F238E27FC236}">
                  <a16:creationId xmlns:a16="http://schemas.microsoft.com/office/drawing/2014/main" id="{CF8842EA-7555-E7DA-8C02-54E946892A6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4" name="Freeform 553">
              <a:extLst>
                <a:ext uri="{FF2B5EF4-FFF2-40B4-BE49-F238E27FC236}">
                  <a16:creationId xmlns:a16="http://schemas.microsoft.com/office/drawing/2014/main" id="{6801C52A-991C-7AFC-C512-36544D042B2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5" name="Freeform 554">
              <a:extLst>
                <a:ext uri="{FF2B5EF4-FFF2-40B4-BE49-F238E27FC236}">
                  <a16:creationId xmlns:a16="http://schemas.microsoft.com/office/drawing/2014/main" id="{FEF99556-B9BE-B492-F076-841DA2947B5E}"/>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6" name="Freeform 555">
              <a:extLst>
                <a:ext uri="{FF2B5EF4-FFF2-40B4-BE49-F238E27FC236}">
                  <a16:creationId xmlns:a16="http://schemas.microsoft.com/office/drawing/2014/main" id="{582E31CA-3442-9A10-9D3A-513F1A73791F}"/>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7" name="Freeform 556">
              <a:extLst>
                <a:ext uri="{FF2B5EF4-FFF2-40B4-BE49-F238E27FC236}">
                  <a16:creationId xmlns:a16="http://schemas.microsoft.com/office/drawing/2014/main" id="{CEB1700E-9D3E-4A9E-A70B-F9EFDD8724EB}"/>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8" name="Freeform 557">
              <a:extLst>
                <a:ext uri="{FF2B5EF4-FFF2-40B4-BE49-F238E27FC236}">
                  <a16:creationId xmlns:a16="http://schemas.microsoft.com/office/drawing/2014/main" id="{DD89DBD5-7895-0FCB-7C6F-BD8CC4E2CEF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9" name="Freeform 558">
              <a:extLst>
                <a:ext uri="{FF2B5EF4-FFF2-40B4-BE49-F238E27FC236}">
                  <a16:creationId xmlns:a16="http://schemas.microsoft.com/office/drawing/2014/main" id="{ADE7A3FD-850D-D189-8D6A-808FDB96EE88}"/>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0" name="Freeform 559">
              <a:extLst>
                <a:ext uri="{FF2B5EF4-FFF2-40B4-BE49-F238E27FC236}">
                  <a16:creationId xmlns:a16="http://schemas.microsoft.com/office/drawing/2014/main" id="{3B79A217-DAE8-9CA6-F8E9-FCB83F05D7E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1" name="Freeform 560">
              <a:extLst>
                <a:ext uri="{FF2B5EF4-FFF2-40B4-BE49-F238E27FC236}">
                  <a16:creationId xmlns:a16="http://schemas.microsoft.com/office/drawing/2014/main" id="{B232D5A7-990B-69EB-06FB-EAEE894B3563}"/>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2" name="Freeform 561">
              <a:extLst>
                <a:ext uri="{FF2B5EF4-FFF2-40B4-BE49-F238E27FC236}">
                  <a16:creationId xmlns:a16="http://schemas.microsoft.com/office/drawing/2014/main" id="{DD2CDEE2-AEE3-0785-D2A8-55FD46FE83B0}"/>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3" name="Freeform 562">
              <a:extLst>
                <a:ext uri="{FF2B5EF4-FFF2-40B4-BE49-F238E27FC236}">
                  <a16:creationId xmlns:a16="http://schemas.microsoft.com/office/drawing/2014/main" id="{D4DB8D2C-9EF6-35C9-E74F-D0E33D35060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929C7CDB-F6B8-D879-C071-E55DC945AEC7}"/>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24F4CEDD-4122-7D3F-B1FC-49727D1E628E}"/>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6" name="Freeform 565">
              <a:extLst>
                <a:ext uri="{FF2B5EF4-FFF2-40B4-BE49-F238E27FC236}">
                  <a16:creationId xmlns:a16="http://schemas.microsoft.com/office/drawing/2014/main" id="{BC29FA68-5A04-DBC0-0D3F-B196369C5A8A}"/>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7" name="Freeform 566">
              <a:extLst>
                <a:ext uri="{FF2B5EF4-FFF2-40B4-BE49-F238E27FC236}">
                  <a16:creationId xmlns:a16="http://schemas.microsoft.com/office/drawing/2014/main" id="{72B2FB24-3BEC-3444-FCE9-E50082B09ABF}"/>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8" name="Freeform 567">
              <a:extLst>
                <a:ext uri="{FF2B5EF4-FFF2-40B4-BE49-F238E27FC236}">
                  <a16:creationId xmlns:a16="http://schemas.microsoft.com/office/drawing/2014/main" id="{A720D055-9F08-3D42-EC18-896030752DDE}"/>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9" name="Freeform 568">
              <a:extLst>
                <a:ext uri="{FF2B5EF4-FFF2-40B4-BE49-F238E27FC236}">
                  <a16:creationId xmlns:a16="http://schemas.microsoft.com/office/drawing/2014/main" id="{B1B9A486-ECC7-CCD8-7B47-46C71849919B}"/>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0" name="Freeform 569">
              <a:extLst>
                <a:ext uri="{FF2B5EF4-FFF2-40B4-BE49-F238E27FC236}">
                  <a16:creationId xmlns:a16="http://schemas.microsoft.com/office/drawing/2014/main" id="{FBB6C00C-3090-BB2C-730F-3BFCCE6957CA}"/>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1" name="Freeform 570">
              <a:extLst>
                <a:ext uri="{FF2B5EF4-FFF2-40B4-BE49-F238E27FC236}">
                  <a16:creationId xmlns:a16="http://schemas.microsoft.com/office/drawing/2014/main" id="{9C1CEAC7-C5FA-3EA8-CE27-85AC1506D92D}"/>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2" name="Freeform 571">
              <a:extLst>
                <a:ext uri="{FF2B5EF4-FFF2-40B4-BE49-F238E27FC236}">
                  <a16:creationId xmlns:a16="http://schemas.microsoft.com/office/drawing/2014/main" id="{4BF47AB5-F5FA-4200-9559-95657DC9B109}"/>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3" name="Freeform 572">
              <a:extLst>
                <a:ext uri="{FF2B5EF4-FFF2-40B4-BE49-F238E27FC236}">
                  <a16:creationId xmlns:a16="http://schemas.microsoft.com/office/drawing/2014/main" id="{D480D7B1-D862-8280-CE2C-B90D9426D958}"/>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4" name="Freeform 573">
              <a:extLst>
                <a:ext uri="{FF2B5EF4-FFF2-40B4-BE49-F238E27FC236}">
                  <a16:creationId xmlns:a16="http://schemas.microsoft.com/office/drawing/2014/main" id="{6DBFFFF4-C82C-D32D-058F-60CC4FD98120}"/>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5" name="Freeform 574">
              <a:extLst>
                <a:ext uri="{FF2B5EF4-FFF2-40B4-BE49-F238E27FC236}">
                  <a16:creationId xmlns:a16="http://schemas.microsoft.com/office/drawing/2014/main" id="{F0DD5CEA-1763-552D-751F-AAB0D5B481BD}"/>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6" name="Freeform 575">
              <a:extLst>
                <a:ext uri="{FF2B5EF4-FFF2-40B4-BE49-F238E27FC236}">
                  <a16:creationId xmlns:a16="http://schemas.microsoft.com/office/drawing/2014/main" id="{DC04C0F9-B334-64B3-B64B-C5B0641A349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7" name="Freeform 576">
              <a:extLst>
                <a:ext uri="{FF2B5EF4-FFF2-40B4-BE49-F238E27FC236}">
                  <a16:creationId xmlns:a16="http://schemas.microsoft.com/office/drawing/2014/main" id="{2BD125E2-3A1F-BEBB-E59A-C8321E4AF5D8}"/>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8" name="Freeform 577">
              <a:extLst>
                <a:ext uri="{FF2B5EF4-FFF2-40B4-BE49-F238E27FC236}">
                  <a16:creationId xmlns:a16="http://schemas.microsoft.com/office/drawing/2014/main" id="{F3B16177-3ABC-D4B5-FFB8-D287D92A6B5B}"/>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9" name="Freeform 578">
              <a:extLst>
                <a:ext uri="{FF2B5EF4-FFF2-40B4-BE49-F238E27FC236}">
                  <a16:creationId xmlns:a16="http://schemas.microsoft.com/office/drawing/2014/main" id="{8C479231-9205-148D-D0A2-82894C0AFFA0}"/>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0" name="Freeform 579">
              <a:extLst>
                <a:ext uri="{FF2B5EF4-FFF2-40B4-BE49-F238E27FC236}">
                  <a16:creationId xmlns:a16="http://schemas.microsoft.com/office/drawing/2014/main" id="{944ED069-E464-535E-0351-C1F7D1E1A46E}"/>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1" name="Freeform 580">
              <a:extLst>
                <a:ext uri="{FF2B5EF4-FFF2-40B4-BE49-F238E27FC236}">
                  <a16:creationId xmlns:a16="http://schemas.microsoft.com/office/drawing/2014/main" id="{EC62556F-EAB7-01E8-DC9E-362A28A2E2D6}"/>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2" name="Freeform 581">
              <a:extLst>
                <a:ext uri="{FF2B5EF4-FFF2-40B4-BE49-F238E27FC236}">
                  <a16:creationId xmlns:a16="http://schemas.microsoft.com/office/drawing/2014/main" id="{46F44827-B0A9-352C-15B3-05055614BAF2}"/>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3" name="Freeform 582">
              <a:extLst>
                <a:ext uri="{FF2B5EF4-FFF2-40B4-BE49-F238E27FC236}">
                  <a16:creationId xmlns:a16="http://schemas.microsoft.com/office/drawing/2014/main" id="{EB2BC182-6FBA-83E8-6221-8A0C6B06827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4" name="Freeform 583">
              <a:extLst>
                <a:ext uri="{FF2B5EF4-FFF2-40B4-BE49-F238E27FC236}">
                  <a16:creationId xmlns:a16="http://schemas.microsoft.com/office/drawing/2014/main" id="{9291149F-10E1-A171-B341-476DA9A4EAE9}"/>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5" name="Freeform 584">
              <a:extLst>
                <a:ext uri="{FF2B5EF4-FFF2-40B4-BE49-F238E27FC236}">
                  <a16:creationId xmlns:a16="http://schemas.microsoft.com/office/drawing/2014/main" id="{0859EA00-4442-651C-9CB3-AF4A30FC39D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6" name="Freeform 585">
              <a:extLst>
                <a:ext uri="{FF2B5EF4-FFF2-40B4-BE49-F238E27FC236}">
                  <a16:creationId xmlns:a16="http://schemas.microsoft.com/office/drawing/2014/main" id="{BFC421FE-F96A-F649-5E03-7EE416570F10}"/>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7" name="Freeform 586">
              <a:extLst>
                <a:ext uri="{FF2B5EF4-FFF2-40B4-BE49-F238E27FC236}">
                  <a16:creationId xmlns:a16="http://schemas.microsoft.com/office/drawing/2014/main" id="{7904E719-A6E6-D730-7775-F74C5B36535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8" name="Freeform 587">
              <a:extLst>
                <a:ext uri="{FF2B5EF4-FFF2-40B4-BE49-F238E27FC236}">
                  <a16:creationId xmlns:a16="http://schemas.microsoft.com/office/drawing/2014/main" id="{55A56D03-A6A8-55BA-9F1B-5F9EAC82C386}"/>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9" name="Freeform 588">
              <a:extLst>
                <a:ext uri="{FF2B5EF4-FFF2-40B4-BE49-F238E27FC236}">
                  <a16:creationId xmlns:a16="http://schemas.microsoft.com/office/drawing/2014/main" id="{88B3E9E2-5908-7861-2510-771B605530C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0" name="Freeform 589">
              <a:extLst>
                <a:ext uri="{FF2B5EF4-FFF2-40B4-BE49-F238E27FC236}">
                  <a16:creationId xmlns:a16="http://schemas.microsoft.com/office/drawing/2014/main" id="{B936FF37-E15B-0E96-B988-DAAD650B621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1" name="Freeform 590">
              <a:extLst>
                <a:ext uri="{FF2B5EF4-FFF2-40B4-BE49-F238E27FC236}">
                  <a16:creationId xmlns:a16="http://schemas.microsoft.com/office/drawing/2014/main" id="{0009DC66-92BE-5DED-1C76-10D73DA5E472}"/>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2" name="Freeform 591">
              <a:extLst>
                <a:ext uri="{FF2B5EF4-FFF2-40B4-BE49-F238E27FC236}">
                  <a16:creationId xmlns:a16="http://schemas.microsoft.com/office/drawing/2014/main" id="{A8151A8B-0B40-A575-30E0-F0BAC46E565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3" name="Freeform 592">
              <a:extLst>
                <a:ext uri="{FF2B5EF4-FFF2-40B4-BE49-F238E27FC236}">
                  <a16:creationId xmlns:a16="http://schemas.microsoft.com/office/drawing/2014/main" id="{11D6515E-6E9B-688A-6FB6-3EF1C02BB05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4" name="Freeform 593">
              <a:extLst>
                <a:ext uri="{FF2B5EF4-FFF2-40B4-BE49-F238E27FC236}">
                  <a16:creationId xmlns:a16="http://schemas.microsoft.com/office/drawing/2014/main" id="{5DA0263A-0939-4492-3F18-37C95FB2E509}"/>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5" name="Freeform 594">
              <a:extLst>
                <a:ext uri="{FF2B5EF4-FFF2-40B4-BE49-F238E27FC236}">
                  <a16:creationId xmlns:a16="http://schemas.microsoft.com/office/drawing/2014/main" id="{9A2346FE-D17B-40E8-035B-77CD340DB754}"/>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6" name="Freeform 595">
              <a:extLst>
                <a:ext uri="{FF2B5EF4-FFF2-40B4-BE49-F238E27FC236}">
                  <a16:creationId xmlns:a16="http://schemas.microsoft.com/office/drawing/2014/main" id="{DB34C1A7-D8D2-F539-62B3-CA4D2D65FDB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7" name="Freeform 596">
              <a:extLst>
                <a:ext uri="{FF2B5EF4-FFF2-40B4-BE49-F238E27FC236}">
                  <a16:creationId xmlns:a16="http://schemas.microsoft.com/office/drawing/2014/main" id="{5CBEA5C0-2042-6279-C1F8-EA7D97812EA8}"/>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8" name="Freeform 597">
              <a:extLst>
                <a:ext uri="{FF2B5EF4-FFF2-40B4-BE49-F238E27FC236}">
                  <a16:creationId xmlns:a16="http://schemas.microsoft.com/office/drawing/2014/main" id="{495D8E0D-2A07-6ACA-3FEB-082820F4F33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9" name="Freeform 598">
              <a:extLst>
                <a:ext uri="{FF2B5EF4-FFF2-40B4-BE49-F238E27FC236}">
                  <a16:creationId xmlns:a16="http://schemas.microsoft.com/office/drawing/2014/main" id="{6F77A066-39F3-B4A5-2E6F-E66BC5BBB160}"/>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grpSp>
        <p:nvGrpSpPr>
          <p:cNvPr id="177" name="Group 176">
            <a:extLst>
              <a:ext uri="{FF2B5EF4-FFF2-40B4-BE49-F238E27FC236}">
                <a16:creationId xmlns:a16="http://schemas.microsoft.com/office/drawing/2014/main" id="{9F51DCFA-DED4-7971-1718-49F680971DE4}"/>
              </a:ext>
            </a:extLst>
          </p:cNvPr>
          <p:cNvGrpSpPr/>
          <p:nvPr/>
        </p:nvGrpSpPr>
        <p:grpSpPr>
          <a:xfrm>
            <a:off x="9554900" y="122557"/>
            <a:ext cx="2531424" cy="2387288"/>
            <a:chOff x="4301836" y="1542184"/>
            <a:chExt cx="4242954" cy="4001365"/>
          </a:xfrm>
          <a:solidFill>
            <a:schemeClr val="accent4">
              <a:lumMod val="20000"/>
              <a:lumOff val="80000"/>
            </a:schemeClr>
          </a:solidFill>
        </p:grpSpPr>
        <p:sp>
          <p:nvSpPr>
            <p:cNvPr id="178" name="Freeform 177">
              <a:extLst>
                <a:ext uri="{FF2B5EF4-FFF2-40B4-BE49-F238E27FC236}">
                  <a16:creationId xmlns:a16="http://schemas.microsoft.com/office/drawing/2014/main" id="{E4F930A6-8776-A46B-9B3F-2D467D5617BF}"/>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73879201-FD09-5EAB-C2BB-531359608608}"/>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55A30DF1-08F4-C971-B91D-699168F7082B}"/>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34293AB8-85B9-3745-348B-1BA77BB909B3}"/>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13349E85-431D-31BF-98FC-E789914872DF}"/>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F6E615D4-9FCE-961F-46DF-5C1BCEB79A3C}"/>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AE034B19-799F-636B-F716-9099F67DD3EE}"/>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8C99C33B-2769-37DC-482D-C42A10E44287}"/>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EE9D4E12-903A-6EB3-7055-34E5B5AB34AB}"/>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073713D8-55F1-E680-055D-D46DCD9004EF}"/>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714D65F-4B28-10CE-7BFE-6FB5D203DFC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22518B31-CBFB-205D-24AA-F857D756BBC6}"/>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DF35A879-D7F3-A3B7-7076-FB523F36FFE0}"/>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4BF598B8-2423-4D12-580E-A0C9687FE332}"/>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52484ADA-9484-7E36-A6EA-27562EE2D441}"/>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7E860E7C-9DA4-CBCA-CFEE-F478E0FBA9B3}"/>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4" name="Freeform 193">
              <a:extLst>
                <a:ext uri="{FF2B5EF4-FFF2-40B4-BE49-F238E27FC236}">
                  <a16:creationId xmlns:a16="http://schemas.microsoft.com/office/drawing/2014/main" id="{55BFD6F3-BD90-E459-FA38-800E3961489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131B814E-977D-17F5-97CC-73C9E735E3F3}"/>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6" name="Freeform 195">
              <a:extLst>
                <a:ext uri="{FF2B5EF4-FFF2-40B4-BE49-F238E27FC236}">
                  <a16:creationId xmlns:a16="http://schemas.microsoft.com/office/drawing/2014/main" id="{15E75FC5-ABF4-4618-417A-BEF4E32730F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824F93CE-6613-E497-19D8-5FE65B968F25}"/>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2BEE66E8-ED51-5738-AE64-3521A15502C1}"/>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1DD0B656-08E5-F20D-F5E6-3D06250F5FA5}"/>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0" name="Freeform 199">
              <a:extLst>
                <a:ext uri="{FF2B5EF4-FFF2-40B4-BE49-F238E27FC236}">
                  <a16:creationId xmlns:a16="http://schemas.microsoft.com/office/drawing/2014/main" id="{32C69CF0-D01B-7994-9ADF-BBAA474C673C}"/>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9F97B5DC-4121-4052-6488-8DCEFAE21A73}"/>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9D7427AC-3CDF-C97E-ACF5-9B0743825F3D}"/>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EB167399-1B1A-113D-26DD-6219E4986C0D}"/>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8D44685B-A6D6-84BF-6D46-D333D12EF628}"/>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4763DA71-5E9E-041D-B1FB-7136010A7701}"/>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63193F25-BAD7-B058-6B7E-DFB102E278F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376BF983-0904-D0AA-2BEC-18F6686ED1C3}"/>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0B63B0E7-825E-B1AE-C079-788F6337CF93}"/>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2B13646B-57A3-46E7-3FEC-9C65C6FC32D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C5DA3235-BFC0-CBAE-9CFF-B0E597133919}"/>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1" name="Freeform 210">
              <a:extLst>
                <a:ext uri="{FF2B5EF4-FFF2-40B4-BE49-F238E27FC236}">
                  <a16:creationId xmlns:a16="http://schemas.microsoft.com/office/drawing/2014/main" id="{78BFB6F1-CCA9-4E35-3660-F94DEB99816E}"/>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2" name="Freeform 211">
              <a:extLst>
                <a:ext uri="{FF2B5EF4-FFF2-40B4-BE49-F238E27FC236}">
                  <a16:creationId xmlns:a16="http://schemas.microsoft.com/office/drawing/2014/main" id="{632AA6B4-21B9-E6C8-1371-3E2F088D0DF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3" name="Freeform 212">
              <a:extLst>
                <a:ext uri="{FF2B5EF4-FFF2-40B4-BE49-F238E27FC236}">
                  <a16:creationId xmlns:a16="http://schemas.microsoft.com/office/drawing/2014/main" id="{F1165EA4-7181-44D9-7389-C0FC8B0C87C6}"/>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4" name="Freeform 213">
              <a:extLst>
                <a:ext uri="{FF2B5EF4-FFF2-40B4-BE49-F238E27FC236}">
                  <a16:creationId xmlns:a16="http://schemas.microsoft.com/office/drawing/2014/main" id="{A47BF64E-1789-FFF4-804F-E8CA66A7E6D7}"/>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5" name="Freeform 214">
              <a:extLst>
                <a:ext uri="{FF2B5EF4-FFF2-40B4-BE49-F238E27FC236}">
                  <a16:creationId xmlns:a16="http://schemas.microsoft.com/office/drawing/2014/main" id="{1E73EFA8-50EC-742B-DE43-40DA1CA5DB7B}"/>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6" name="Freeform 215">
              <a:extLst>
                <a:ext uri="{FF2B5EF4-FFF2-40B4-BE49-F238E27FC236}">
                  <a16:creationId xmlns:a16="http://schemas.microsoft.com/office/drawing/2014/main" id="{A1A7597C-2834-DB0F-AF26-493548752881}"/>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7" name="Freeform 216">
              <a:extLst>
                <a:ext uri="{FF2B5EF4-FFF2-40B4-BE49-F238E27FC236}">
                  <a16:creationId xmlns:a16="http://schemas.microsoft.com/office/drawing/2014/main" id="{BAE6CD26-103C-18B9-64C8-1150BD8EBA20}"/>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8" name="Freeform 217">
              <a:extLst>
                <a:ext uri="{FF2B5EF4-FFF2-40B4-BE49-F238E27FC236}">
                  <a16:creationId xmlns:a16="http://schemas.microsoft.com/office/drawing/2014/main" id="{6F11F28D-FD5D-0E97-0E9E-A52E578DD1CB}"/>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F30B8235-F7B4-EAE7-CC00-3F396BC9BDFC}"/>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66CDC43E-0DAE-7C60-CCCE-9FAF066696A3}"/>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C5C34E7D-DBB9-8D62-DC6F-786E1E3B1906}"/>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8B7E5845-E8A5-9093-C20D-DAFEC8867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B25286BF-9E42-5451-F371-A75084FD31A9}"/>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1632E4F5-FDB0-2308-6767-11E42709E366}"/>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889DD3F8-F298-80C0-AF77-0FE36EE11D04}"/>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A4EEAB51-4D4F-342F-7F2D-44894B1C97D8}"/>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8D2237C5-EEB8-D1BF-6837-395B2BAFDABD}"/>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7016BE78-C261-683B-4665-72A4F0C29E48}"/>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D6FE862A-B757-4A5F-F11B-AEF88B97AF78}"/>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74EF7038-7986-B569-DC48-2BEA3D90C8C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5BA62533-6758-BDD0-1BCD-C7C9AD718518}"/>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48C2463-A1A3-590F-6513-8A025BA3A1EF}"/>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CB392916-7673-74FC-885C-15D1FA5C2F36}"/>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6F882100-3FE0-389F-E08E-BF7E16414527}"/>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BAA2523A-EADA-2B31-9D0A-73CA2D8E2EE3}"/>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24217284-9697-18EC-C312-29BA53E8A9C6}"/>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ACCC2F8F-A5DA-2851-59F7-3C665559DDD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DCC4CF53-C3A2-53F2-3291-CB40F9703F9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E305458D-E6A7-0453-D21F-5B0937AC2F0C}"/>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BB03332D-B3AA-0462-DD7D-8D45C0A5CA57}"/>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27D6B24E-18A8-6259-B84F-1FA1EE67867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7D659062-70C5-D3BF-7D23-409B16D353FA}"/>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5994D379-25FF-98E0-06B6-ACD3AF27DA0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B94E1E0B-6D65-F794-93EC-0FDCD528174B}"/>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2CCA038F-5DB1-8532-436C-5E09B709AC6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BB4F164B-BAC1-71D7-2F79-5997881474CC}"/>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AF6F5DC2-739B-AC98-FCEE-244E2A8BF3B9}"/>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BE330DBC-015E-2DBC-BD87-94E84DB3F00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69134F9-6598-99EB-75AC-0D8500CCA462}"/>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6D606DF-EA92-8CEC-FA6E-AED74E13B5EF}"/>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D374B234-FB44-0268-66D4-E9D316BA210C}"/>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4AD3DC6E-EF65-DB97-F342-D1A34AA7535A}"/>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BD959CE7-2888-D0A8-D6F9-E5245E890771}"/>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2F1E522-319D-6D46-42A0-881805F0DC26}"/>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84EE535F-D3C9-F574-FFAD-4D4703381BC0}"/>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6917450B-6C16-AB3F-86F0-434DD1612D7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99FFAE86-7440-B37A-2C3F-49191CB93652}"/>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F35FB0D0-234A-47D1-FF39-265D752C855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57632EA9-2428-ED65-46F2-7ABEDF3B2F24}"/>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C3974CA-DFB3-8DFF-AC82-A5574411849C}"/>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696BEC58-D40D-227F-CE62-2AEF9C1A9EF9}"/>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2CFF0BE-F818-F497-3E1A-4E19EBC93EFD}"/>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BE5E9C16-4F53-9BFF-4265-04FF9723C2AB}"/>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43A33135-090A-4368-75CF-40D3C2E07DE6}"/>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3E06B788-6802-871D-4109-F86D54545533}"/>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E490CA07-DDF8-4D24-1957-91C3B2DA5D4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8FF72127-B56F-6845-CCEB-90F93C83522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7003A3A7-A1FB-DCA3-FB36-382057A1257C}"/>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4564BDA0-3CE3-3991-BD13-4723C29AC2B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3528000C-C52D-C681-7354-5E0C1C08F538}"/>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404D2888-CA26-CE10-9306-CF10CFB5151A}"/>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C6A18EB0-95E8-3A64-4162-5B0B9D6D328A}"/>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5699DEC6-EF2D-C33B-803D-86AAD0F87D6C}"/>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CEF0E7C7-B9BA-E7BE-AEE5-522987FCC35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C028DC98-5DB5-FD13-0592-03086329D744}"/>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7FC8578C-4D23-BB47-72BC-A380EF32EC5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D7FA7A27-C6A4-6817-E399-AE3CFB343428}"/>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1CDF6FFD-74E4-ACAE-D473-BA4A6D89719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0F938FC2-77EE-C5B6-F7EC-A760E4EDD41C}"/>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EE83CCF2-0158-4871-52ED-13464CEF774A}"/>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2E361E83-669B-D88C-82D1-9A455E4CDB64}"/>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93BEC57-90BE-EBAD-C3B8-5A5B8C9CA044}"/>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67A7841B-1A8F-50EA-20A4-CCA64CC90E5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EA415D39-B1D1-8122-0F1B-AD660978E53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1847931E-DC27-F3E1-FB66-CC296E27C6F5}"/>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A988B645-A1D6-CD01-D799-5B6A7DD647C3}"/>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6291B1B-345E-23C3-C0F8-EDDA34DD3C9E}"/>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2544CAE3-8C68-7AE3-FF82-53DA025462FC}"/>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961FFE8E-6A02-80E9-030C-0362821C0EC9}"/>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25463BBF-4C22-3D72-8AEC-AEBB685912CF}"/>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0462DD35-2FAE-ED07-21F3-F7C5E8631937}"/>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A7FC4D47-21C0-B79A-3D6D-42F8C69494C0}"/>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54FD9BD9-6579-B955-8A18-F37B9ED2880F}"/>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263AE0A-BFBC-DA23-6EFE-E0F3BFBC8251}"/>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79758646-3646-7CA7-2556-01F6A7A89EF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D1354923-DEA4-D658-A118-A48385DBBA6E}"/>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B4CD4F0B-ABF5-AFFD-115D-6BF1C0509B1A}"/>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3893F1B0-D8E0-1318-EACD-C96140D00B6F}"/>
              </a:ext>
            </a:extLst>
          </p:cNvPr>
          <p:cNvSpPr txBox="1"/>
          <p:nvPr/>
        </p:nvSpPr>
        <p:spPr>
          <a:xfrm>
            <a:off x="249647" y="328833"/>
            <a:ext cx="7085675"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SINGLE SLIDE EXECUTIVE SUMMARY TEMPLATE – EXAMPLE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23966" y="32203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188687" y="1473715"/>
            <a:ext cx="4875698" cy="4846776"/>
          </a:xfrm>
          <a:prstGeom prst="rect">
            <a:avLst/>
          </a:prstGeom>
          <a:noFill/>
        </p:spPr>
        <p:txBody>
          <a:bodyPr wrap="square" rtlCol="0">
            <a:spAutoFit/>
          </a:bodyPr>
          <a:lstStyle/>
          <a:p>
            <a:pPr>
              <a:lnSpc>
                <a:spcPct val="150000"/>
              </a:lnSpc>
            </a:pP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This executive summary slide template is a versatile tool for succinctly conveying key project information in a single, visually engaging slide. You can enter your project information in the blank template or download the sample version for additional guidance. Input the relevant details in each section, such as an overview of your project and next steps. The template allows users to insert their own text, graphics, and data. Copy your completed slide into a longer presentation or use it on its own as a visual complement to any stakeholder presentation. </a:t>
            </a:r>
          </a:p>
        </p:txBody>
      </p:sp>
      <p:grpSp>
        <p:nvGrpSpPr>
          <p:cNvPr id="6" name="Group 5">
            <a:extLst>
              <a:ext uri="{FF2B5EF4-FFF2-40B4-BE49-F238E27FC236}">
                <a16:creationId xmlns:a16="http://schemas.microsoft.com/office/drawing/2014/main" id="{2256FB8C-F0A6-698F-CCD4-3AB7257A59C7}"/>
              </a:ext>
            </a:extLst>
          </p:cNvPr>
          <p:cNvGrpSpPr/>
          <p:nvPr/>
        </p:nvGrpSpPr>
        <p:grpSpPr>
          <a:xfrm>
            <a:off x="8095352" y="6247756"/>
            <a:ext cx="4004047" cy="494494"/>
            <a:chOff x="7249140" y="6247564"/>
            <a:chExt cx="4942860" cy="610436"/>
          </a:xfrm>
        </p:grpSpPr>
        <p:sp>
          <p:nvSpPr>
            <p:cNvPr id="7" name="Rounded Rectangle 6">
              <a:extLst>
                <a:ext uri="{FF2B5EF4-FFF2-40B4-BE49-F238E27FC236}">
                  <a16:creationId xmlns:a16="http://schemas.microsoft.com/office/drawing/2014/main" id="{779085A3-473D-44EE-8D55-214A9C2564CF}"/>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D05C5B6-DA2E-6C15-8949-1A6FCFE3E3E7}"/>
                </a:ext>
              </a:extLst>
            </p:cNvPr>
            <p:cNvSpPr txBox="1"/>
            <p:nvPr/>
          </p:nvSpPr>
          <p:spPr>
            <a:xfrm>
              <a:off x="7249140" y="6286060"/>
              <a:ext cx="4848759" cy="531915"/>
            </a:xfrm>
            <a:prstGeom prst="rect">
              <a:avLst/>
            </a:prstGeom>
            <a:noFill/>
          </p:spPr>
          <p:txBody>
            <a:bodyPr wrap="square" rtlCol="0">
              <a:spAutoFit/>
            </a:bodyPr>
            <a:lstStyle/>
            <a:p>
              <a:pPr algn="ctr"/>
              <a:r>
                <a:rPr lang="en-US" sz="2200" spc="300" dirty="0">
                  <a:latin typeface="Century Gothic" panose="020B0502020202020204" pitchFamily="34" charset="0"/>
                </a:rPr>
                <a:t>EXECUTIVE</a:t>
              </a:r>
              <a:r>
                <a:rPr lang="en-US" sz="2200" spc="800" dirty="0">
                  <a:latin typeface="Century Gothic" panose="020B0502020202020204" pitchFamily="34" charset="0"/>
                </a:rPr>
                <a:t> </a:t>
              </a:r>
              <a:r>
                <a:rPr lang="en-US" sz="2200" spc="300" dirty="0">
                  <a:latin typeface="Century Gothic" panose="020B0502020202020204" pitchFamily="34" charset="0"/>
                </a:rPr>
                <a:t>SUMMARY</a:t>
              </a:r>
            </a:p>
          </p:txBody>
        </p:sp>
        <p:grpSp>
          <p:nvGrpSpPr>
            <p:cNvPr id="9" name="Group 8">
              <a:extLst>
                <a:ext uri="{FF2B5EF4-FFF2-40B4-BE49-F238E27FC236}">
                  <a16:creationId xmlns:a16="http://schemas.microsoft.com/office/drawing/2014/main" id="{E692D8A8-8673-B721-906C-FB7FDDDFD971}"/>
                </a:ext>
              </a:extLst>
            </p:cNvPr>
            <p:cNvGrpSpPr/>
            <p:nvPr/>
          </p:nvGrpSpPr>
          <p:grpSpPr>
            <a:xfrm>
              <a:off x="12017976" y="6386741"/>
              <a:ext cx="79923" cy="327464"/>
              <a:chOff x="12052701" y="6447749"/>
              <a:chExt cx="79923" cy="327464"/>
            </a:xfrm>
            <a:solidFill>
              <a:schemeClr val="bg1"/>
            </a:solidFill>
          </p:grpSpPr>
          <p:sp>
            <p:nvSpPr>
              <p:cNvPr id="10" name="Freeform 9">
                <a:extLst>
                  <a:ext uri="{FF2B5EF4-FFF2-40B4-BE49-F238E27FC236}">
                    <a16:creationId xmlns:a16="http://schemas.microsoft.com/office/drawing/2014/main" id="{13CD5897-242A-80F5-F494-1E9354D18AFC}"/>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F10419AB-80B8-8B5D-DD66-54815FEDC143}"/>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C10DA67-F796-C2C6-8A71-BE5BCA2534C0}"/>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pic>
        <p:nvPicPr>
          <p:cNvPr id="16" name="Picture 15">
            <a:extLst>
              <a:ext uri="{FF2B5EF4-FFF2-40B4-BE49-F238E27FC236}">
                <a16:creationId xmlns:a16="http://schemas.microsoft.com/office/drawing/2014/main" id="{E12AB975-3B32-D3DC-70C2-E3DF26CEF9B8}"/>
              </a:ext>
            </a:extLst>
          </p:cNvPr>
          <p:cNvPicPr>
            <a:picLocks noChangeAspect="1"/>
          </p:cNvPicPr>
          <p:nvPr/>
        </p:nvPicPr>
        <p:blipFill>
          <a:blip r:embed="rId5"/>
          <a:srcRect/>
          <a:stretch/>
        </p:blipFill>
        <p:spPr>
          <a:xfrm>
            <a:off x="5381862" y="1624930"/>
            <a:ext cx="6620527" cy="373094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27869"/>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7964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8606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75765"/>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563220"/>
            <a:ext cx="2926080" cy="274320"/>
          </a:xfrm>
          <a:prstGeom prst="rect">
            <a:avLst/>
          </a:prstGeom>
          <a:solidFill>
            <a:schemeClr val="bg1"/>
          </a:solidFill>
        </p:spPr>
        <p:txBody>
          <a:bodyPr wrap="square" tIns="0" bIns="0" rtlCol="0" anchor="ctr" anchorCtr="0">
            <a:spAutoFit/>
          </a:bodyPr>
          <a:lstStyle/>
          <a:p>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2</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a:r>
                <a:rPr lang="en-US" sz="2200" spc="300" dirty="0">
                  <a:latin typeface="Century Gothic" panose="020B0502020202020204" pitchFamily="34" charset="0"/>
                </a:rPr>
                <a:t>EXECUTIVE</a:t>
              </a:r>
              <a:r>
                <a:rPr lang="en-US" sz="2200" spc="800" dirty="0">
                  <a:latin typeface="Century Gothic" panose="020B0502020202020204" pitchFamily="34" charset="0"/>
                </a:rPr>
                <a:t> </a:t>
              </a:r>
              <a:r>
                <a:rPr lang="en-US" sz="2200" spc="300" dirty="0">
                  <a:latin typeface="Century Gothic" panose="020B0502020202020204" pitchFamily="34" charset="0"/>
                </a:rPr>
                <a:t>SUMMARY</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553998"/>
          </a:xfrm>
          <a:prstGeom prst="rect">
            <a:avLst/>
          </a:prstGeom>
          <a:noFill/>
        </p:spPr>
        <p:txBody>
          <a:bodyPr wrap="square" rtlCol="0">
            <a:spAutoFit/>
          </a:bodyPr>
          <a:lstStyle/>
          <a:p>
            <a:r>
              <a:rPr lang="en-US" sz="15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Provide a brief introduction to the topic or project.</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206864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Overview</a:t>
            </a:r>
            <a:endParaRPr lang="en-US" sz="2500" dirty="0">
              <a:solidFill>
                <a:schemeClr val="tx1"/>
              </a:solidFill>
              <a:latin typeface="Courier" pitchFamily="2" charset="0"/>
            </a:endParaRP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338554"/>
          </a:xfrm>
          <a:prstGeom prst="rect">
            <a:avLst/>
          </a:prstGeom>
          <a:noFill/>
        </p:spPr>
        <p:txBody>
          <a:bodyPr wrap="square" rtlCol="0">
            <a:spAutoFit/>
          </a:bodyPr>
          <a:lstStyle/>
          <a:p>
            <a:r>
              <a:rPr lang="en-US" sz="1600" dirty="0">
                <a:solidFill>
                  <a:schemeClr val="bg1"/>
                </a:solidFill>
                <a:latin typeface="Courier" pitchFamily="2" charset="0"/>
              </a:rPr>
              <a:t>Write your call to action. </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758357" cy="1569660"/>
          </a:xfrm>
          <a:prstGeom prst="rect">
            <a:avLst/>
          </a:prstGeom>
          <a:noFill/>
        </p:spPr>
        <p:txBody>
          <a:bodyPr wrap="square" rtlCol="0">
            <a:spAutoFit/>
          </a:bodyPr>
          <a:lstStyle/>
          <a:p>
            <a:pPr marL="228600" indent="-228600">
              <a:spcAft>
                <a:spcPts val="600"/>
              </a:spcAft>
              <a:buClr>
                <a:schemeClr val="bg1"/>
              </a:buClr>
              <a:buSzPct val="120000"/>
              <a:buFont typeface="Arial" panose="020B0604020202020204" pitchFamily="34" charset="0"/>
              <a:buChar char="•"/>
            </a:pPr>
            <a:r>
              <a:rPr lang="en-US" sz="1600" dirty="0">
                <a:solidFill>
                  <a:srgbClr val="000000"/>
                </a:solidFill>
                <a:effectLst/>
                <a:latin typeface="Courier" pitchFamily="2" charset="0"/>
                <a:ea typeface="Calibri" panose="020F0502020204030204" pitchFamily="34" charset="0"/>
                <a:cs typeface="Times New Roman" panose="02020603050405020304" pitchFamily="18" charset="0"/>
              </a:rPr>
              <a:t>Include bullet points to highlight major achievements and selling points or insert a dynamic graphic or chart to present important data.</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639023"/>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Key Highlights</a:t>
            </a:r>
            <a:endParaRPr lang="en-US" sz="2500" dirty="0">
              <a:solidFill>
                <a:schemeClr val="tx1"/>
              </a:solidFill>
              <a:latin typeface="Courier" pitchFamily="2" charset="0"/>
            </a:endParaRP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48642"/>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Current Status</a:t>
            </a:r>
            <a:endParaRPr lang="en-US" sz="2500" dirty="0">
              <a:solidFill>
                <a:schemeClr val="tx1"/>
              </a:solidFill>
              <a:latin typeface="Courier" pitchFamily="2" charset="0"/>
            </a:endParaRP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65554"/>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65812"/>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28020"/>
            <a:ext cx="1410525" cy="307777"/>
          </a:xfrm>
          <a:prstGeom prst="rect">
            <a:avLst/>
          </a:prstGeom>
          <a:noFill/>
        </p:spPr>
        <p:txBody>
          <a:bodyPr wrap="square" rtlCol="0">
            <a:spAutoFit/>
          </a:bodyPr>
          <a:lstStyle/>
          <a:p>
            <a:pPr algn="ctr"/>
            <a:r>
              <a:rPr lang="en-US" sz="1400" dirty="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30883"/>
            <a:ext cx="2834640" cy="274320"/>
          </a:xfrm>
          <a:prstGeom prst="rect">
            <a:avLst/>
          </a:prstGeom>
          <a:solidFill>
            <a:schemeClr val="bg1"/>
          </a:solidFill>
        </p:spPr>
        <p:txBody>
          <a:bodyPr wrap="square" tIns="0" bIns="0" rtlCol="0" anchor="ctr" anchorCtr="0">
            <a:spAutoFit/>
          </a:bodyPr>
          <a:lstStyle/>
          <a:p>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1</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25863"/>
            <a:ext cx="1410525" cy="307777"/>
          </a:xfrm>
          <a:prstGeom prst="rect">
            <a:avLst/>
          </a:prstGeom>
          <a:noFill/>
        </p:spPr>
        <p:txBody>
          <a:bodyPr wrap="square" rtlCol="0">
            <a:spAutoFit/>
          </a:bodyPr>
          <a:lstStyle/>
          <a:p>
            <a:pPr algn="ctr"/>
            <a:r>
              <a:rPr lang="en-US" sz="1400" dirty="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28020"/>
            <a:ext cx="1410525" cy="307777"/>
          </a:xfrm>
          <a:prstGeom prst="rect">
            <a:avLst/>
          </a:prstGeom>
          <a:noFill/>
        </p:spPr>
        <p:txBody>
          <a:bodyPr wrap="square" rtlCol="0">
            <a:spAutoFit/>
          </a:bodyPr>
          <a:lstStyle/>
          <a:p>
            <a:pPr algn="ctr"/>
            <a:r>
              <a:rPr lang="en-US" sz="1400" dirty="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8801116" y="930883"/>
            <a:ext cx="3085118" cy="274320"/>
          </a:xfrm>
          <a:prstGeom prst="rect">
            <a:avLst/>
          </a:prstGeom>
          <a:solidFill>
            <a:schemeClr val="bg1"/>
          </a:solidFill>
        </p:spPr>
        <p:txBody>
          <a:bodyPr wrap="square" tIns="0" bIns="0" rtlCol="0" anchor="ctr" anchorCtr="0">
            <a:spAutoFit/>
          </a:bodyPr>
          <a:lstStyle/>
          <a:p>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3</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Challenges and Solutions</a:t>
            </a:r>
            <a:endParaRPr lang="en-US" sz="2500" dirty="0">
              <a:solidFill>
                <a:schemeClr val="tx1"/>
              </a:solidFill>
              <a:latin typeface="Courier" pitchFamily="2" charset="0"/>
            </a:endParaRP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307777"/>
          </a:xfrm>
          <a:prstGeom prst="rect">
            <a:avLst/>
          </a:prstGeom>
          <a:noFill/>
        </p:spPr>
        <p:txBody>
          <a:bodyPr wrap="square" rtlCol="0">
            <a:spAutoFit/>
          </a:bodyPr>
          <a:lstStyle/>
          <a:p>
            <a:pPr marL="228600" indent="-228600">
              <a:spcAft>
                <a:spcPts val="600"/>
              </a:spcAft>
              <a:buClr>
                <a:srgbClr val="F59C00"/>
              </a:buClr>
              <a:buSzPct val="120000"/>
              <a:buFont typeface="Arial" panose="020B0604020202020204" pitchFamily="34" charset="0"/>
              <a:buChar char="•"/>
            </a:pPr>
            <a:r>
              <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What are your short-term and long-term goals?</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r>
              <a:rPr lang="en-US" sz="2500" dirty="0">
                <a:solidFill>
                  <a:schemeClr val="tx1"/>
                </a:solidFill>
                <a:latin typeface="Courier" pitchFamily="2" charset="0"/>
                <a:cs typeface="Times New Roman" panose="02020603050405020304" pitchFamily="18" charset="0"/>
              </a:rPr>
              <a:t>Next Steps</a:t>
            </a:r>
            <a:endParaRPr lang="en-US" sz="2500" dirty="0">
              <a:solidFill>
                <a:schemeClr val="tx1"/>
              </a:solidFill>
              <a:latin typeface="Courier" pitchFamily="2" charset="0"/>
            </a:endParaRP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2800" kern="100" spc="-300" dirty="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Challenge</a:t>
            </a:r>
            <a:endParaRPr lang="en-US" sz="1200" dirty="0">
              <a:solidFill>
                <a:schemeClr val="tx1"/>
              </a:solidFill>
              <a:latin typeface="Courier" pitchFamily="2" charset="0"/>
            </a:endParaRP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Solution</a:t>
            </a:r>
            <a:endParaRPr lang="en-US" sz="1200" dirty="0">
              <a:solidFill>
                <a:schemeClr val="tx1"/>
              </a:solidFill>
              <a:latin typeface="Courier" pitchFamily="2" charset="0"/>
            </a:endParaRP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565917" y="2675021"/>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Briefly outline any major challenges faced and their corresponding solutions.</a:t>
            </a:r>
            <a:endParaRPr lang="en-US" sz="1200" dirty="0">
              <a:solidFill>
                <a:schemeClr val="tx1"/>
              </a:solidFill>
              <a:latin typeface="Century Gothic" panose="020B0502020202020204" pitchFamily="34" charset="0"/>
            </a:endParaRP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805251" y="3051427"/>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Text</a:t>
            </a:r>
            <a:endParaRPr lang="en-US" sz="1200" dirty="0">
              <a:solidFill>
                <a:schemeClr val="tx1"/>
              </a:solidFill>
              <a:latin typeface="Century Gothic" panose="020B0502020202020204" pitchFamily="34" charset="0"/>
            </a:endParaRP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Challenge</a:t>
            </a:r>
            <a:endParaRPr lang="en-US" sz="1200" dirty="0">
              <a:solidFill>
                <a:schemeClr val="tx1"/>
              </a:solidFill>
              <a:latin typeface="Courier" pitchFamily="2" charset="0"/>
            </a:endParaRP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ourier" pitchFamily="2" charset="0"/>
                <a:cs typeface="Times New Roman" panose="02020603050405020304" pitchFamily="18" charset="0"/>
              </a:rPr>
              <a:t>Solution</a:t>
            </a:r>
            <a:endParaRPr lang="en-US" sz="1200" dirty="0">
              <a:solidFill>
                <a:schemeClr val="tx1"/>
              </a:solidFill>
              <a:latin typeface="Courier" pitchFamily="2" charset="0"/>
            </a:endParaRP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585109" y="3559986"/>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Text</a:t>
            </a:r>
            <a:endParaRPr lang="en-US" sz="1200" dirty="0">
              <a:solidFill>
                <a:schemeClr val="tx1"/>
              </a:solidFill>
              <a:latin typeface="Century Gothic" panose="020B0502020202020204" pitchFamily="34" charset="0"/>
            </a:endParaRP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824443" y="3936392"/>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r>
              <a:rPr lang="en-US" sz="1200" dirty="0">
                <a:solidFill>
                  <a:schemeClr val="tx1"/>
                </a:solidFill>
                <a:latin typeface="Century Gothic" panose="020B0502020202020204" pitchFamily="34" charset="0"/>
                <a:cs typeface="Times New Roman" panose="02020603050405020304" pitchFamily="18" charset="0"/>
              </a:rPr>
              <a:t>Text</a:t>
            </a:r>
            <a:endParaRPr lang="en-US" sz="1200" dirty="0">
              <a:solidFill>
                <a:schemeClr val="tx1"/>
              </a:solidFill>
              <a:latin typeface="Century Gothic" panose="020B0502020202020204" pitchFamily="34" charset="0"/>
            </a:endParaRP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66854"/>
            <a:ext cx="3696336"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800" dirty="0">
                <a:solidFill>
                  <a:schemeClr val="tx1"/>
                </a:solidFill>
                <a:latin typeface="Courier" pitchFamily="2" charset="0"/>
                <a:cs typeface="Times New Roman" panose="02020603050405020304" pitchFamily="18" charset="0"/>
              </a:rPr>
              <a:t>Project, Business, or Initiative Name</a:t>
            </a:r>
            <a:endParaRPr lang="en-US" sz="2800" dirty="0">
              <a:solidFill>
                <a:schemeClr val="tx1"/>
              </a:solidFill>
              <a:latin typeface="Courier" pitchFamily="2" charset="0"/>
            </a:endParaRPr>
          </a:p>
        </p:txBody>
      </p:sp>
      <p:sp>
        <p:nvSpPr>
          <p:cNvPr id="14" name="TextBox 13">
            <a:extLst>
              <a:ext uri="{FF2B5EF4-FFF2-40B4-BE49-F238E27FC236}">
                <a16:creationId xmlns:a16="http://schemas.microsoft.com/office/drawing/2014/main" id="{36761572-A624-80F6-320D-0779328EA6F8}"/>
              </a:ext>
            </a:extLst>
          </p:cNvPr>
          <p:cNvSpPr txBox="1"/>
          <p:nvPr/>
        </p:nvSpPr>
        <p:spPr>
          <a:xfrm>
            <a:off x="9282896" y="190837"/>
            <a:ext cx="2675531" cy="853632"/>
          </a:xfrm>
          <a:prstGeom prst="rect">
            <a:avLst/>
          </a:prstGeom>
          <a:solidFill>
            <a:schemeClr val="accent4">
              <a:lumMod val="20000"/>
              <a:lumOff val="80000"/>
            </a:schemeClr>
          </a:solidFill>
        </p:spPr>
        <p:txBody>
          <a:bodyPr wrap="square">
            <a:spAutoFit/>
          </a:bodyPr>
          <a:lstStyle/>
          <a:p>
            <a:pPr marL="0" marR="0">
              <a:lnSpc>
                <a:spcPct val="115000"/>
              </a:lnSpc>
              <a:spcBef>
                <a:spcPts val="0"/>
              </a:spcBef>
              <a:spcAft>
                <a:spcPts val="0"/>
              </a:spcAft>
            </a:pPr>
            <a:r>
              <a:rPr lang="en-US" sz="1100" i="1" dirty="0">
                <a:effectLst/>
                <a:latin typeface="Century Gothic" panose="020B0502020202020204" pitchFamily="34" charset="0"/>
                <a:ea typeface="Arial" panose="020B0604020202020204" pitchFamily="34" charset="0"/>
              </a:rPr>
              <a:t>Include short bullet points to highlight recent developments or insert a progress bar or graph to depict the status of the project.</a:t>
            </a:r>
            <a:endParaRPr lang="en-US" sz="1100" dirty="0">
              <a:effectLst/>
              <a:latin typeface="Century Gothic" panose="020B0502020202020204" pitchFamily="34" charset="0"/>
              <a:ea typeface="Arial" panose="020B0604020202020204" pitchFamily="34" charset="0"/>
            </a:endParaRPr>
          </a:p>
        </p:txBody>
      </p:sp>
    </p:spTree>
    <p:extLst>
      <p:ext uri="{BB962C8B-B14F-4D97-AF65-F5344CB8AC3E}">
        <p14:creationId xmlns:p14="http://schemas.microsoft.com/office/powerpoint/2010/main" val="886406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10902</TotalTime>
  <Words>323</Words>
  <Application>Microsoft Macintosh PowerPoint</Application>
  <PresentationFormat>Widescreen</PresentationFormat>
  <Paragraphs>40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145</cp:revision>
  <cp:lastPrinted>2024-02-20T23:48:17Z</cp:lastPrinted>
  <dcterms:created xsi:type="dcterms:W3CDTF">2021-07-07T23:54:57Z</dcterms:created>
  <dcterms:modified xsi:type="dcterms:W3CDTF">2024-02-23T22:59:42Z</dcterms:modified>
</cp:coreProperties>
</file>