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0098C6"/>
    <a:srgbClr val="DCF8EB"/>
    <a:srgbClr val="9CA58C"/>
    <a:srgbClr val="66BBCC"/>
    <a:srgbClr val="CBD6B5"/>
    <a:srgbClr val="EBD9B6"/>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CF688-2CE0-4800-9ED2-6D369A0A53D1}" v="91" dt="2024-04-05T22:05:00.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E1CF688-2CE0-4800-9ED2-6D369A0A53D1}"/>
    <pc:docChg chg="undo custSel delSld modSld">
      <pc:chgData name="Bess Dunlevy" userId="dd4b9a8537dbe9d0" providerId="LiveId" clId="{3E1CF688-2CE0-4800-9ED2-6D369A0A53D1}" dt="2024-04-06T13:57:57.031" v="896" actId="1036"/>
      <pc:docMkLst>
        <pc:docMk/>
      </pc:docMkLst>
      <pc:sldChg chg="addSp delSp modSp mod">
        <pc:chgData name="Bess Dunlevy" userId="dd4b9a8537dbe9d0" providerId="LiveId" clId="{3E1CF688-2CE0-4800-9ED2-6D369A0A53D1}" dt="2024-04-05T22:05:41.973" v="895" actId="1076"/>
        <pc:sldMkLst>
          <pc:docMk/>
          <pc:sldMk cId="1508588292" sldId="342"/>
        </pc:sldMkLst>
        <pc:spChg chg="mod">
          <ac:chgData name="Bess Dunlevy" userId="dd4b9a8537dbe9d0" providerId="LiveId" clId="{3E1CF688-2CE0-4800-9ED2-6D369A0A53D1}" dt="2024-04-05T22:05:34.731" v="894" actId="20577"/>
          <ac:spMkLst>
            <pc:docMk/>
            <pc:sldMk cId="1508588292" sldId="342"/>
            <ac:spMk id="33" creationId="{143A449B-AAB7-994A-92CE-8F48E2CA7DF6}"/>
          </ac:spMkLst>
        </pc:spChg>
        <pc:picChg chg="del">
          <ac:chgData name="Bess Dunlevy" userId="dd4b9a8537dbe9d0" providerId="LiveId" clId="{3E1CF688-2CE0-4800-9ED2-6D369A0A53D1}" dt="2024-04-05T21:26:42.391" v="24" actId="478"/>
          <ac:picMkLst>
            <pc:docMk/>
            <pc:sldMk cId="1508588292" sldId="342"/>
            <ac:picMk id="3" creationId="{B6FA8B4B-56B6-8DF9-1517-63941D7B5E07}"/>
          </ac:picMkLst>
        </pc:picChg>
        <pc:picChg chg="del">
          <ac:chgData name="Bess Dunlevy" userId="dd4b9a8537dbe9d0" providerId="LiveId" clId="{3E1CF688-2CE0-4800-9ED2-6D369A0A53D1}" dt="2024-04-05T21:26:42.391" v="24" actId="478"/>
          <ac:picMkLst>
            <pc:docMk/>
            <pc:sldMk cId="1508588292" sldId="342"/>
            <ac:picMk id="5" creationId="{AEBF5BCF-9DF0-C091-9821-B02B7C45630B}"/>
          </ac:picMkLst>
        </pc:picChg>
        <pc:picChg chg="add mod">
          <ac:chgData name="Bess Dunlevy" userId="dd4b9a8537dbe9d0" providerId="LiveId" clId="{3E1CF688-2CE0-4800-9ED2-6D369A0A53D1}" dt="2024-04-05T22:05:41.973" v="895" actId="1076"/>
          <ac:picMkLst>
            <pc:docMk/>
            <pc:sldMk cId="1508588292" sldId="342"/>
            <ac:picMk id="6" creationId="{B4147857-9824-7664-5C9A-308A8DA44372}"/>
          </ac:picMkLst>
        </pc:picChg>
        <pc:picChg chg="del">
          <ac:chgData name="Bess Dunlevy" userId="dd4b9a8537dbe9d0" providerId="LiveId" clId="{3E1CF688-2CE0-4800-9ED2-6D369A0A53D1}" dt="2024-04-05T21:26:42.391" v="24" actId="478"/>
          <ac:picMkLst>
            <pc:docMk/>
            <pc:sldMk cId="1508588292" sldId="342"/>
            <ac:picMk id="7" creationId="{1ABF55F9-B24D-EB84-0B9C-F23E5B0A5BF6}"/>
          </ac:picMkLst>
        </pc:picChg>
        <pc:picChg chg="del">
          <ac:chgData name="Bess Dunlevy" userId="dd4b9a8537dbe9d0" providerId="LiveId" clId="{3E1CF688-2CE0-4800-9ED2-6D369A0A53D1}" dt="2024-04-05T21:26:42.391" v="24" actId="478"/>
          <ac:picMkLst>
            <pc:docMk/>
            <pc:sldMk cId="1508588292" sldId="342"/>
            <ac:picMk id="8" creationId="{A787BBB3-D119-27FE-1D49-8EC55857038D}"/>
          </ac:picMkLst>
        </pc:picChg>
      </pc:sldChg>
      <pc:sldChg chg="del">
        <pc:chgData name="Bess Dunlevy" userId="dd4b9a8537dbe9d0" providerId="LiveId" clId="{3E1CF688-2CE0-4800-9ED2-6D369A0A53D1}" dt="2024-04-05T22:04:01.178" v="884" actId="47"/>
        <pc:sldMkLst>
          <pc:docMk/>
          <pc:sldMk cId="1179924037" sldId="353"/>
        </pc:sldMkLst>
      </pc:sldChg>
      <pc:sldChg chg="addSp delSp modSp mod">
        <pc:chgData name="Bess Dunlevy" userId="dd4b9a8537dbe9d0" providerId="LiveId" clId="{3E1CF688-2CE0-4800-9ED2-6D369A0A53D1}" dt="2024-04-06T13:57:57.031" v="896" actId="1036"/>
        <pc:sldMkLst>
          <pc:docMk/>
          <pc:sldMk cId="3611836273" sldId="354"/>
        </pc:sldMkLst>
        <pc:spChg chg="del">
          <ac:chgData name="Bess Dunlevy" userId="dd4b9a8537dbe9d0" providerId="LiveId" clId="{3E1CF688-2CE0-4800-9ED2-6D369A0A53D1}" dt="2024-04-05T21:27:38.439" v="45" actId="478"/>
          <ac:spMkLst>
            <pc:docMk/>
            <pc:sldMk cId="3611836273" sldId="354"/>
            <ac:spMk id="2" creationId="{B41213C6-929C-63DC-CAE2-3AE56BDB7F24}"/>
          </ac:spMkLst>
        </pc:spChg>
        <pc:spChg chg="add mod">
          <ac:chgData name="Bess Dunlevy" userId="dd4b9a8537dbe9d0" providerId="LiveId" clId="{3E1CF688-2CE0-4800-9ED2-6D369A0A53D1}" dt="2024-04-05T21:33:23.125" v="93" actId="1076"/>
          <ac:spMkLst>
            <pc:docMk/>
            <pc:sldMk cId="3611836273" sldId="354"/>
            <ac:spMk id="3" creationId="{C38DEDBA-FA79-E9E5-C5E6-672E4640DD81}"/>
          </ac:spMkLst>
        </pc:spChg>
        <pc:spChg chg="add mod">
          <ac:chgData name="Bess Dunlevy" userId="dd4b9a8537dbe9d0" providerId="LiveId" clId="{3E1CF688-2CE0-4800-9ED2-6D369A0A53D1}" dt="2024-04-05T21:33:23.125" v="93" actId="1076"/>
          <ac:spMkLst>
            <pc:docMk/>
            <pc:sldMk cId="3611836273" sldId="354"/>
            <ac:spMk id="4" creationId="{4FD8422B-FAC6-1ED3-9D08-E2F0A5E26EAD}"/>
          </ac:spMkLst>
        </pc:spChg>
        <pc:spChg chg="del">
          <ac:chgData name="Bess Dunlevy" userId="dd4b9a8537dbe9d0" providerId="LiveId" clId="{3E1CF688-2CE0-4800-9ED2-6D369A0A53D1}" dt="2024-04-05T21:27:04.938" v="27" actId="478"/>
          <ac:spMkLst>
            <pc:docMk/>
            <pc:sldMk cId="3611836273" sldId="354"/>
            <ac:spMk id="5" creationId="{2808FFD0-70EE-010E-F4F3-644CE571EE22}"/>
          </ac:spMkLst>
        </pc:spChg>
        <pc:spChg chg="del mod">
          <ac:chgData name="Bess Dunlevy" userId="dd4b9a8537dbe9d0" providerId="LiveId" clId="{3E1CF688-2CE0-4800-9ED2-6D369A0A53D1}" dt="2024-04-05T21:27:04.940" v="29"/>
          <ac:spMkLst>
            <pc:docMk/>
            <pc:sldMk cId="3611836273" sldId="354"/>
            <ac:spMk id="6" creationId="{A9A1EE7E-CBF5-7402-C26A-77C35D0F1E17}"/>
          </ac:spMkLst>
        </pc:spChg>
        <pc:spChg chg="add mod">
          <ac:chgData name="Bess Dunlevy" userId="dd4b9a8537dbe9d0" providerId="LiveId" clId="{3E1CF688-2CE0-4800-9ED2-6D369A0A53D1}" dt="2024-04-05T21:33:23.125" v="93" actId="1076"/>
          <ac:spMkLst>
            <pc:docMk/>
            <pc:sldMk cId="3611836273" sldId="354"/>
            <ac:spMk id="7" creationId="{896CC905-EA1C-5686-11B7-0798E8773821}"/>
          </ac:spMkLst>
        </pc:spChg>
        <pc:spChg chg="add mod">
          <ac:chgData name="Bess Dunlevy" userId="dd4b9a8537dbe9d0" providerId="LiveId" clId="{3E1CF688-2CE0-4800-9ED2-6D369A0A53D1}" dt="2024-04-05T21:33:23.125" v="93" actId="1076"/>
          <ac:spMkLst>
            <pc:docMk/>
            <pc:sldMk cId="3611836273" sldId="354"/>
            <ac:spMk id="8" creationId="{AD06D07A-B961-2ABF-825F-E779C0EA73EB}"/>
          </ac:spMkLst>
        </pc:spChg>
        <pc:spChg chg="add mod">
          <ac:chgData name="Bess Dunlevy" userId="dd4b9a8537dbe9d0" providerId="LiveId" clId="{3E1CF688-2CE0-4800-9ED2-6D369A0A53D1}" dt="2024-04-05T21:33:23.125" v="93" actId="1076"/>
          <ac:spMkLst>
            <pc:docMk/>
            <pc:sldMk cId="3611836273" sldId="354"/>
            <ac:spMk id="9" creationId="{086D754A-7ABA-5107-2784-C829A5EC26D6}"/>
          </ac:spMkLst>
        </pc:spChg>
        <pc:spChg chg="add mod">
          <ac:chgData name="Bess Dunlevy" userId="dd4b9a8537dbe9d0" providerId="LiveId" clId="{3E1CF688-2CE0-4800-9ED2-6D369A0A53D1}" dt="2024-04-05T21:42:14.251" v="254" actId="1035"/>
          <ac:spMkLst>
            <pc:docMk/>
            <pc:sldMk cId="3611836273" sldId="354"/>
            <ac:spMk id="10" creationId="{67574D31-65F0-6F5A-B889-963FC777ACE1}"/>
          </ac:spMkLst>
        </pc:spChg>
        <pc:spChg chg="add mod">
          <ac:chgData name="Bess Dunlevy" userId="dd4b9a8537dbe9d0" providerId="LiveId" clId="{3E1CF688-2CE0-4800-9ED2-6D369A0A53D1}" dt="2024-04-05T21:42:14.251" v="254" actId="1035"/>
          <ac:spMkLst>
            <pc:docMk/>
            <pc:sldMk cId="3611836273" sldId="354"/>
            <ac:spMk id="11" creationId="{233CF459-7CDF-2076-FB55-828FD28D2AE6}"/>
          </ac:spMkLst>
        </pc:spChg>
        <pc:spChg chg="add mod">
          <ac:chgData name="Bess Dunlevy" userId="dd4b9a8537dbe9d0" providerId="LiveId" clId="{3E1CF688-2CE0-4800-9ED2-6D369A0A53D1}" dt="2024-04-05T21:42:14.251" v="254" actId="1035"/>
          <ac:spMkLst>
            <pc:docMk/>
            <pc:sldMk cId="3611836273" sldId="354"/>
            <ac:spMk id="12" creationId="{617E1AC2-36C4-1EE4-5B0B-56ADAD5B4D83}"/>
          </ac:spMkLst>
        </pc:spChg>
        <pc:spChg chg="add mod">
          <ac:chgData name="Bess Dunlevy" userId="dd4b9a8537dbe9d0" providerId="LiveId" clId="{3E1CF688-2CE0-4800-9ED2-6D369A0A53D1}" dt="2024-04-05T21:42:14.251" v="254" actId="1035"/>
          <ac:spMkLst>
            <pc:docMk/>
            <pc:sldMk cId="3611836273" sldId="354"/>
            <ac:spMk id="13" creationId="{40E0B523-E0CF-07D8-891D-6A24CA321C24}"/>
          </ac:spMkLst>
        </pc:spChg>
        <pc:spChg chg="del">
          <ac:chgData name="Bess Dunlevy" userId="dd4b9a8537dbe9d0" providerId="LiveId" clId="{3E1CF688-2CE0-4800-9ED2-6D369A0A53D1}" dt="2024-04-05T21:27:06.834" v="31" actId="478"/>
          <ac:spMkLst>
            <pc:docMk/>
            <pc:sldMk cId="3611836273" sldId="354"/>
            <ac:spMk id="14" creationId="{4DB88848-906C-8856-4883-2DCAFB6BE3FF}"/>
          </ac:spMkLst>
        </pc:spChg>
        <pc:spChg chg="del">
          <ac:chgData name="Bess Dunlevy" userId="dd4b9a8537dbe9d0" providerId="LiveId" clId="{3E1CF688-2CE0-4800-9ED2-6D369A0A53D1}" dt="2024-04-05T21:27:06.016" v="30" actId="478"/>
          <ac:spMkLst>
            <pc:docMk/>
            <pc:sldMk cId="3611836273" sldId="354"/>
            <ac:spMk id="15" creationId="{719F7F35-A047-7205-7E71-0955B057F236}"/>
          </ac:spMkLst>
        </pc:spChg>
        <pc:spChg chg="del">
          <ac:chgData name="Bess Dunlevy" userId="dd4b9a8537dbe9d0" providerId="LiveId" clId="{3E1CF688-2CE0-4800-9ED2-6D369A0A53D1}" dt="2024-04-05T21:27:08.967" v="33" actId="478"/>
          <ac:spMkLst>
            <pc:docMk/>
            <pc:sldMk cId="3611836273" sldId="354"/>
            <ac:spMk id="16" creationId="{E00BEED8-B366-58E4-F519-DEA58EF791BC}"/>
          </ac:spMkLst>
        </pc:spChg>
        <pc:spChg chg="del">
          <ac:chgData name="Bess Dunlevy" userId="dd4b9a8537dbe9d0" providerId="LiveId" clId="{3E1CF688-2CE0-4800-9ED2-6D369A0A53D1}" dt="2024-04-05T21:27:08.139" v="32" actId="478"/>
          <ac:spMkLst>
            <pc:docMk/>
            <pc:sldMk cId="3611836273" sldId="354"/>
            <ac:spMk id="17" creationId="{1CDA9122-F2F5-AB18-4B89-44DC0247A94E}"/>
          </ac:spMkLst>
        </pc:spChg>
        <pc:spChg chg="del">
          <ac:chgData name="Bess Dunlevy" userId="dd4b9a8537dbe9d0" providerId="LiveId" clId="{3E1CF688-2CE0-4800-9ED2-6D369A0A53D1}" dt="2024-04-05T21:27:11.994" v="35" actId="478"/>
          <ac:spMkLst>
            <pc:docMk/>
            <pc:sldMk cId="3611836273" sldId="354"/>
            <ac:spMk id="18" creationId="{DCF07B7B-0B19-4730-8363-7DDB2881617C}"/>
          </ac:spMkLst>
        </pc:spChg>
        <pc:spChg chg="del">
          <ac:chgData name="Bess Dunlevy" userId="dd4b9a8537dbe9d0" providerId="LiveId" clId="{3E1CF688-2CE0-4800-9ED2-6D369A0A53D1}" dt="2024-04-05T21:27:10.882" v="34" actId="478"/>
          <ac:spMkLst>
            <pc:docMk/>
            <pc:sldMk cId="3611836273" sldId="354"/>
            <ac:spMk id="19" creationId="{68CC8BCB-DA32-6162-3440-3E876EAE7862}"/>
          </ac:spMkLst>
        </pc:spChg>
        <pc:spChg chg="del">
          <ac:chgData name="Bess Dunlevy" userId="dd4b9a8537dbe9d0" providerId="LiveId" clId="{3E1CF688-2CE0-4800-9ED2-6D369A0A53D1}" dt="2024-04-05T21:27:16.394" v="40" actId="478"/>
          <ac:spMkLst>
            <pc:docMk/>
            <pc:sldMk cId="3611836273" sldId="354"/>
            <ac:spMk id="20" creationId="{81C0FAEA-061F-BB8B-6D1D-581CBCE3EAE5}"/>
          </ac:spMkLst>
        </pc:spChg>
        <pc:spChg chg="del">
          <ac:chgData name="Bess Dunlevy" userId="dd4b9a8537dbe9d0" providerId="LiveId" clId="{3E1CF688-2CE0-4800-9ED2-6D369A0A53D1}" dt="2024-04-05T21:27:17.787" v="41" actId="478"/>
          <ac:spMkLst>
            <pc:docMk/>
            <pc:sldMk cId="3611836273" sldId="354"/>
            <ac:spMk id="21" creationId="{9C7DD9C2-0F11-9500-98E2-A774853B1CDB}"/>
          </ac:spMkLst>
        </pc:spChg>
        <pc:spChg chg="del">
          <ac:chgData name="Bess Dunlevy" userId="dd4b9a8537dbe9d0" providerId="LiveId" clId="{3E1CF688-2CE0-4800-9ED2-6D369A0A53D1}" dt="2024-04-05T21:27:15.449" v="39" actId="478"/>
          <ac:spMkLst>
            <pc:docMk/>
            <pc:sldMk cId="3611836273" sldId="354"/>
            <ac:spMk id="22" creationId="{0B4A0E54-12F4-B792-F8BD-E86619A3C4F3}"/>
          </ac:spMkLst>
        </pc:spChg>
        <pc:spChg chg="del">
          <ac:chgData name="Bess Dunlevy" userId="dd4b9a8537dbe9d0" providerId="LiveId" clId="{3E1CF688-2CE0-4800-9ED2-6D369A0A53D1}" dt="2024-04-05T21:27:19.187" v="42" actId="478"/>
          <ac:spMkLst>
            <pc:docMk/>
            <pc:sldMk cId="3611836273" sldId="354"/>
            <ac:spMk id="23" creationId="{7ED91C19-6D62-6992-3CE9-8C3E50D9B7C7}"/>
          </ac:spMkLst>
        </pc:spChg>
        <pc:spChg chg="del">
          <ac:chgData name="Bess Dunlevy" userId="dd4b9a8537dbe9d0" providerId="LiveId" clId="{3E1CF688-2CE0-4800-9ED2-6D369A0A53D1}" dt="2024-04-05T21:27:14.569" v="38" actId="478"/>
          <ac:spMkLst>
            <pc:docMk/>
            <pc:sldMk cId="3611836273" sldId="354"/>
            <ac:spMk id="24" creationId="{BEC12D96-8839-6F26-BB3C-727244C5E636}"/>
          </ac:spMkLst>
        </pc:spChg>
        <pc:spChg chg="del">
          <ac:chgData name="Bess Dunlevy" userId="dd4b9a8537dbe9d0" providerId="LiveId" clId="{3E1CF688-2CE0-4800-9ED2-6D369A0A53D1}" dt="2024-04-05T21:27:20.403" v="43" actId="478"/>
          <ac:spMkLst>
            <pc:docMk/>
            <pc:sldMk cId="3611836273" sldId="354"/>
            <ac:spMk id="25" creationId="{644EFF3D-2590-E884-A6AD-74533994456A}"/>
          </ac:spMkLst>
        </pc:spChg>
        <pc:spChg chg="del mod">
          <ac:chgData name="Bess Dunlevy" userId="dd4b9a8537dbe9d0" providerId="LiveId" clId="{3E1CF688-2CE0-4800-9ED2-6D369A0A53D1}" dt="2024-04-05T21:27:13.466" v="37" actId="478"/>
          <ac:spMkLst>
            <pc:docMk/>
            <pc:sldMk cId="3611836273" sldId="354"/>
            <ac:spMk id="26" creationId="{08FDF008-2795-C96D-2D64-F92887AD3AC3}"/>
          </ac:spMkLst>
        </pc:spChg>
        <pc:spChg chg="del">
          <ac:chgData name="Bess Dunlevy" userId="dd4b9a8537dbe9d0" providerId="LiveId" clId="{3E1CF688-2CE0-4800-9ED2-6D369A0A53D1}" dt="2024-04-05T21:27:21.754" v="44" actId="478"/>
          <ac:spMkLst>
            <pc:docMk/>
            <pc:sldMk cId="3611836273" sldId="354"/>
            <ac:spMk id="27" creationId="{66E8E115-29D9-4C57-FD9F-4E9A950162A1}"/>
          </ac:spMkLst>
        </pc:spChg>
        <pc:spChg chg="add mod">
          <ac:chgData name="Bess Dunlevy" userId="dd4b9a8537dbe9d0" providerId="LiveId" clId="{3E1CF688-2CE0-4800-9ED2-6D369A0A53D1}" dt="2024-04-05T21:54:45.085" v="707" actId="207"/>
          <ac:spMkLst>
            <pc:docMk/>
            <pc:sldMk cId="3611836273" sldId="354"/>
            <ac:spMk id="28" creationId="{AC049C4F-91C7-F96A-E0B3-48FA1FF7C59A}"/>
          </ac:spMkLst>
        </pc:spChg>
        <pc:spChg chg="add del mod">
          <ac:chgData name="Bess Dunlevy" userId="dd4b9a8537dbe9d0" providerId="LiveId" clId="{3E1CF688-2CE0-4800-9ED2-6D369A0A53D1}" dt="2024-04-05T21:38:39.886" v="186" actId="478"/>
          <ac:spMkLst>
            <pc:docMk/>
            <pc:sldMk cId="3611836273" sldId="354"/>
            <ac:spMk id="29" creationId="{9F4AF045-E72D-9B8D-37B7-8370809B38D9}"/>
          </ac:spMkLst>
        </pc:spChg>
        <pc:spChg chg="add del mod">
          <ac:chgData name="Bess Dunlevy" userId="dd4b9a8537dbe9d0" providerId="LiveId" clId="{3E1CF688-2CE0-4800-9ED2-6D369A0A53D1}" dt="2024-04-05T21:38:44.174" v="188" actId="478"/>
          <ac:spMkLst>
            <pc:docMk/>
            <pc:sldMk cId="3611836273" sldId="354"/>
            <ac:spMk id="30" creationId="{46F10CCF-2104-6F07-CAB5-F04050A029CB}"/>
          </ac:spMkLst>
        </pc:spChg>
        <pc:spChg chg="add mod">
          <ac:chgData name="Bess Dunlevy" userId="dd4b9a8537dbe9d0" providerId="LiveId" clId="{3E1CF688-2CE0-4800-9ED2-6D369A0A53D1}" dt="2024-04-05T21:45:05.689" v="384" actId="1036"/>
          <ac:spMkLst>
            <pc:docMk/>
            <pc:sldMk cId="3611836273" sldId="354"/>
            <ac:spMk id="31" creationId="{E1997765-2325-8165-99A7-E65F6A8AC798}"/>
          </ac:spMkLst>
        </pc:spChg>
        <pc:spChg chg="add mod">
          <ac:chgData name="Bess Dunlevy" userId="dd4b9a8537dbe9d0" providerId="LiveId" clId="{3E1CF688-2CE0-4800-9ED2-6D369A0A53D1}" dt="2024-04-05T21:45:05.689" v="384" actId="1036"/>
          <ac:spMkLst>
            <pc:docMk/>
            <pc:sldMk cId="3611836273" sldId="354"/>
            <ac:spMk id="32" creationId="{07130E8A-1B07-C849-FA89-C3949DAEF127}"/>
          </ac:spMkLst>
        </pc:spChg>
        <pc:spChg chg="add del mod">
          <ac:chgData name="Bess Dunlevy" userId="dd4b9a8537dbe9d0" providerId="LiveId" clId="{3E1CF688-2CE0-4800-9ED2-6D369A0A53D1}" dt="2024-04-05T21:56:44.008" v="805" actId="478"/>
          <ac:spMkLst>
            <pc:docMk/>
            <pc:sldMk cId="3611836273" sldId="354"/>
            <ac:spMk id="33" creationId="{AA2F504C-3732-B961-0896-BC45E74EB4F5}"/>
          </ac:spMkLst>
        </pc:spChg>
        <pc:spChg chg="add mod">
          <ac:chgData name="Bess Dunlevy" userId="dd4b9a8537dbe9d0" providerId="LiveId" clId="{3E1CF688-2CE0-4800-9ED2-6D369A0A53D1}" dt="2024-04-05T21:54:47.210" v="708" actId="207"/>
          <ac:spMkLst>
            <pc:docMk/>
            <pc:sldMk cId="3611836273" sldId="354"/>
            <ac:spMk id="34" creationId="{D522F36D-DBBD-1DC3-99C7-84F4D718E207}"/>
          </ac:spMkLst>
        </pc:spChg>
        <pc:spChg chg="add del mod">
          <ac:chgData name="Bess Dunlevy" userId="dd4b9a8537dbe9d0" providerId="LiveId" clId="{3E1CF688-2CE0-4800-9ED2-6D369A0A53D1}" dt="2024-04-05T21:38:57.510" v="193" actId="478"/>
          <ac:spMkLst>
            <pc:docMk/>
            <pc:sldMk cId="3611836273" sldId="354"/>
            <ac:spMk id="35" creationId="{5810CC60-5FBE-01B9-596E-28630C786976}"/>
          </ac:spMkLst>
        </pc:spChg>
        <pc:spChg chg="add del mod">
          <ac:chgData name="Bess Dunlevy" userId="dd4b9a8537dbe9d0" providerId="LiveId" clId="{3E1CF688-2CE0-4800-9ED2-6D369A0A53D1}" dt="2024-04-05T21:39:02.922" v="195" actId="478"/>
          <ac:spMkLst>
            <pc:docMk/>
            <pc:sldMk cId="3611836273" sldId="354"/>
            <ac:spMk id="37" creationId="{71C84B68-EA3B-6909-EA36-3E8E243B56CE}"/>
          </ac:spMkLst>
        </pc:spChg>
        <pc:spChg chg="add mod">
          <ac:chgData name="Bess Dunlevy" userId="dd4b9a8537dbe9d0" providerId="LiveId" clId="{3E1CF688-2CE0-4800-9ED2-6D369A0A53D1}" dt="2024-04-05T21:47:17.740" v="434" actId="1036"/>
          <ac:spMkLst>
            <pc:docMk/>
            <pc:sldMk cId="3611836273" sldId="354"/>
            <ac:spMk id="38" creationId="{A9FC55D2-7444-57C0-E0FF-5299FAC6F73C}"/>
          </ac:spMkLst>
        </pc:spChg>
        <pc:spChg chg="add mod">
          <ac:chgData name="Bess Dunlevy" userId="dd4b9a8537dbe9d0" providerId="LiveId" clId="{3E1CF688-2CE0-4800-9ED2-6D369A0A53D1}" dt="2024-04-05T21:47:17.740" v="434" actId="1036"/>
          <ac:spMkLst>
            <pc:docMk/>
            <pc:sldMk cId="3611836273" sldId="354"/>
            <ac:spMk id="39" creationId="{2A557D19-CF96-3234-CF11-FA9CAF40DEA6}"/>
          </ac:spMkLst>
        </pc:spChg>
        <pc:spChg chg="add mod">
          <ac:chgData name="Bess Dunlevy" userId="dd4b9a8537dbe9d0" providerId="LiveId" clId="{3E1CF688-2CE0-4800-9ED2-6D369A0A53D1}" dt="2024-04-05T21:47:41.179" v="447" actId="1036"/>
          <ac:spMkLst>
            <pc:docMk/>
            <pc:sldMk cId="3611836273" sldId="354"/>
            <ac:spMk id="40" creationId="{E19682F4-A0B6-A10D-A25D-D15B09588597}"/>
          </ac:spMkLst>
        </pc:spChg>
        <pc:spChg chg="add del mod">
          <ac:chgData name="Bess Dunlevy" userId="dd4b9a8537dbe9d0" providerId="LiveId" clId="{3E1CF688-2CE0-4800-9ED2-6D369A0A53D1}" dt="2024-04-05T21:58:39.122" v="841" actId="478"/>
          <ac:spMkLst>
            <pc:docMk/>
            <pc:sldMk cId="3611836273" sldId="354"/>
            <ac:spMk id="41" creationId="{74C0B34E-A4DC-AC49-620F-946781DD82B9}"/>
          </ac:spMkLst>
        </pc:spChg>
        <pc:spChg chg="add mod">
          <ac:chgData name="Bess Dunlevy" userId="dd4b9a8537dbe9d0" providerId="LiveId" clId="{3E1CF688-2CE0-4800-9ED2-6D369A0A53D1}" dt="2024-04-05T21:43:10.241" v="281" actId="1037"/>
          <ac:spMkLst>
            <pc:docMk/>
            <pc:sldMk cId="3611836273" sldId="354"/>
            <ac:spMk id="42" creationId="{8D820FC7-0BB7-7230-E1F9-A13824433632}"/>
          </ac:spMkLst>
        </pc:spChg>
        <pc:spChg chg="add mod">
          <ac:chgData name="Bess Dunlevy" userId="dd4b9a8537dbe9d0" providerId="LiveId" clId="{3E1CF688-2CE0-4800-9ED2-6D369A0A53D1}" dt="2024-04-05T21:44:33.724" v="365" actId="1036"/>
          <ac:spMkLst>
            <pc:docMk/>
            <pc:sldMk cId="3611836273" sldId="354"/>
            <ac:spMk id="62" creationId="{88279D08-B84A-99D8-F69B-EDF9C00B7F39}"/>
          </ac:spMkLst>
        </pc:spChg>
        <pc:spChg chg="add mod">
          <ac:chgData name="Bess Dunlevy" userId="dd4b9a8537dbe9d0" providerId="LiveId" clId="{3E1CF688-2CE0-4800-9ED2-6D369A0A53D1}" dt="2024-04-05T21:44:33.724" v="365" actId="1036"/>
          <ac:spMkLst>
            <pc:docMk/>
            <pc:sldMk cId="3611836273" sldId="354"/>
            <ac:spMk id="63" creationId="{427CF0EC-6860-E1DC-A240-8FABC8438F20}"/>
          </ac:spMkLst>
        </pc:spChg>
        <pc:spChg chg="add mod">
          <ac:chgData name="Bess Dunlevy" userId="dd4b9a8537dbe9d0" providerId="LiveId" clId="{3E1CF688-2CE0-4800-9ED2-6D369A0A53D1}" dt="2024-04-05T21:39:01.811" v="194" actId="1076"/>
          <ac:spMkLst>
            <pc:docMk/>
            <pc:sldMk cId="3611836273" sldId="354"/>
            <ac:spMk id="64" creationId="{E1A3C2A8-34C2-EBDA-C301-0D54E3057A6D}"/>
          </ac:spMkLst>
        </pc:spChg>
        <pc:spChg chg="add mod">
          <ac:chgData name="Bess Dunlevy" userId="dd4b9a8537dbe9d0" providerId="LiveId" clId="{3E1CF688-2CE0-4800-9ED2-6D369A0A53D1}" dt="2024-04-05T21:39:08.797" v="197" actId="1076"/>
          <ac:spMkLst>
            <pc:docMk/>
            <pc:sldMk cId="3611836273" sldId="354"/>
            <ac:spMk id="65" creationId="{22C9D1B5-909F-20BD-9D72-4C6AA380F420}"/>
          </ac:spMkLst>
        </pc:spChg>
        <pc:spChg chg="add mod">
          <ac:chgData name="Bess Dunlevy" userId="dd4b9a8537dbe9d0" providerId="LiveId" clId="{3E1CF688-2CE0-4800-9ED2-6D369A0A53D1}" dt="2024-04-05T21:43:14.034" v="286" actId="1037"/>
          <ac:spMkLst>
            <pc:docMk/>
            <pc:sldMk cId="3611836273" sldId="354"/>
            <ac:spMk id="81" creationId="{485FD4A3-9EF1-A4B5-B416-D49BA499AE6E}"/>
          </ac:spMkLst>
        </pc:spChg>
        <pc:spChg chg="add mod">
          <ac:chgData name="Bess Dunlevy" userId="dd4b9a8537dbe9d0" providerId="LiveId" clId="{3E1CF688-2CE0-4800-9ED2-6D369A0A53D1}" dt="2024-04-05T21:43:17.724" v="293" actId="1037"/>
          <ac:spMkLst>
            <pc:docMk/>
            <pc:sldMk cId="3611836273" sldId="354"/>
            <ac:spMk id="82" creationId="{8DF8F730-7CE4-A218-FDAE-BC9D8D4DF14C}"/>
          </ac:spMkLst>
        </pc:spChg>
        <pc:spChg chg="add mod">
          <ac:chgData name="Bess Dunlevy" userId="dd4b9a8537dbe9d0" providerId="LiveId" clId="{3E1CF688-2CE0-4800-9ED2-6D369A0A53D1}" dt="2024-04-05T21:43:20.602" v="299" actId="1037"/>
          <ac:spMkLst>
            <pc:docMk/>
            <pc:sldMk cId="3611836273" sldId="354"/>
            <ac:spMk id="83" creationId="{09A5CC7F-26DC-0D26-4AE2-7DF8263FFF94}"/>
          </ac:spMkLst>
        </pc:spChg>
        <pc:spChg chg="add mod">
          <ac:chgData name="Bess Dunlevy" userId="dd4b9a8537dbe9d0" providerId="LiveId" clId="{3E1CF688-2CE0-4800-9ED2-6D369A0A53D1}" dt="2024-04-05T22:00:34.170" v="873" actId="1035"/>
          <ac:spMkLst>
            <pc:docMk/>
            <pc:sldMk cId="3611836273" sldId="354"/>
            <ac:spMk id="84" creationId="{B308A0F2-41C9-7138-696D-9478D03A2A7D}"/>
          </ac:spMkLst>
        </pc:spChg>
        <pc:spChg chg="add mod">
          <ac:chgData name="Bess Dunlevy" userId="dd4b9a8537dbe9d0" providerId="LiveId" clId="{3E1CF688-2CE0-4800-9ED2-6D369A0A53D1}" dt="2024-04-05T21:43:29.018" v="308" actId="1038"/>
          <ac:spMkLst>
            <pc:docMk/>
            <pc:sldMk cId="3611836273" sldId="354"/>
            <ac:spMk id="85" creationId="{48C58C53-4CE9-78E4-8DAC-70A741609B93}"/>
          </ac:spMkLst>
        </pc:spChg>
        <pc:spChg chg="add mod">
          <ac:chgData name="Bess Dunlevy" userId="dd4b9a8537dbe9d0" providerId="LiveId" clId="{3E1CF688-2CE0-4800-9ED2-6D369A0A53D1}" dt="2024-04-05T21:43:31.134" v="313" actId="1038"/>
          <ac:spMkLst>
            <pc:docMk/>
            <pc:sldMk cId="3611836273" sldId="354"/>
            <ac:spMk id="86" creationId="{59DA720D-4E8D-45BA-A6E2-11B58742050E}"/>
          </ac:spMkLst>
        </pc:spChg>
        <pc:spChg chg="add mod">
          <ac:chgData name="Bess Dunlevy" userId="dd4b9a8537dbe9d0" providerId="LiveId" clId="{3E1CF688-2CE0-4800-9ED2-6D369A0A53D1}" dt="2024-04-05T22:00:37.051" v="874" actId="1038"/>
          <ac:spMkLst>
            <pc:docMk/>
            <pc:sldMk cId="3611836273" sldId="354"/>
            <ac:spMk id="87" creationId="{A7F9C05E-C7F3-9F7D-9DF3-B76EB914DA31}"/>
          </ac:spMkLst>
        </pc:spChg>
        <pc:spChg chg="add mod">
          <ac:chgData name="Bess Dunlevy" userId="dd4b9a8537dbe9d0" providerId="LiveId" clId="{3E1CF688-2CE0-4800-9ED2-6D369A0A53D1}" dt="2024-04-05T21:44:13.410" v="347" actId="1037"/>
          <ac:spMkLst>
            <pc:docMk/>
            <pc:sldMk cId="3611836273" sldId="354"/>
            <ac:spMk id="88" creationId="{07073B42-83A3-9810-4087-E5A65DE5C56D}"/>
          </ac:spMkLst>
        </pc:spChg>
        <pc:spChg chg="add mod">
          <ac:chgData name="Bess Dunlevy" userId="dd4b9a8537dbe9d0" providerId="LiveId" clId="{3E1CF688-2CE0-4800-9ED2-6D369A0A53D1}" dt="2024-04-05T21:45:02.371" v="378" actId="1076"/>
          <ac:spMkLst>
            <pc:docMk/>
            <pc:sldMk cId="3611836273" sldId="354"/>
            <ac:spMk id="91" creationId="{2F2CC17C-F1A1-156E-8DE7-85D6834545EC}"/>
          </ac:spMkLst>
        </pc:spChg>
        <pc:spChg chg="add mod">
          <ac:chgData name="Bess Dunlevy" userId="dd4b9a8537dbe9d0" providerId="LiveId" clId="{3E1CF688-2CE0-4800-9ED2-6D369A0A53D1}" dt="2024-04-05T22:00:28.107" v="872" actId="1035"/>
          <ac:spMkLst>
            <pc:docMk/>
            <pc:sldMk cId="3611836273" sldId="354"/>
            <ac:spMk id="92" creationId="{A2D0C7CC-7636-8973-4366-8A3159AA1BF7}"/>
          </ac:spMkLst>
        </pc:spChg>
        <pc:spChg chg="add mod">
          <ac:chgData name="Bess Dunlevy" userId="dd4b9a8537dbe9d0" providerId="LiveId" clId="{3E1CF688-2CE0-4800-9ED2-6D369A0A53D1}" dt="2024-04-05T21:45:44.400" v="395" actId="1076"/>
          <ac:spMkLst>
            <pc:docMk/>
            <pc:sldMk cId="3611836273" sldId="354"/>
            <ac:spMk id="93" creationId="{7A6C0E3C-AB68-7ECF-5EF4-4D389AA9D31A}"/>
          </ac:spMkLst>
        </pc:spChg>
        <pc:spChg chg="add del mod">
          <ac:chgData name="Bess Dunlevy" userId="dd4b9a8537dbe9d0" providerId="LiveId" clId="{3E1CF688-2CE0-4800-9ED2-6D369A0A53D1}" dt="2024-04-05T21:56:45.559" v="806" actId="478"/>
          <ac:spMkLst>
            <pc:docMk/>
            <pc:sldMk cId="3611836273" sldId="354"/>
            <ac:spMk id="94" creationId="{36AC5F7C-7B2F-3BA0-EF96-9E60E56DABF7}"/>
          </ac:spMkLst>
        </pc:spChg>
        <pc:spChg chg="add mod">
          <ac:chgData name="Bess Dunlevy" userId="dd4b9a8537dbe9d0" providerId="LiveId" clId="{3E1CF688-2CE0-4800-9ED2-6D369A0A53D1}" dt="2024-04-05T21:46:09.875" v="406" actId="1076"/>
          <ac:spMkLst>
            <pc:docMk/>
            <pc:sldMk cId="3611836273" sldId="354"/>
            <ac:spMk id="95" creationId="{EBE07374-4F8D-DFF8-0924-65F1E011E56A}"/>
          </ac:spMkLst>
        </pc:spChg>
        <pc:spChg chg="add mod">
          <ac:chgData name="Bess Dunlevy" userId="dd4b9a8537dbe9d0" providerId="LiveId" clId="{3E1CF688-2CE0-4800-9ED2-6D369A0A53D1}" dt="2024-04-05T22:02:05.030" v="883" actId="1038"/>
          <ac:spMkLst>
            <pc:docMk/>
            <pc:sldMk cId="3611836273" sldId="354"/>
            <ac:spMk id="98" creationId="{DAEA02FE-096B-87C2-1A64-0906081B2296}"/>
          </ac:spMkLst>
        </pc:spChg>
        <pc:spChg chg="add mod">
          <ac:chgData name="Bess Dunlevy" userId="dd4b9a8537dbe9d0" providerId="LiveId" clId="{3E1CF688-2CE0-4800-9ED2-6D369A0A53D1}" dt="2024-04-05T21:46:33.255" v="413" actId="1076"/>
          <ac:spMkLst>
            <pc:docMk/>
            <pc:sldMk cId="3611836273" sldId="354"/>
            <ac:spMk id="99" creationId="{2A69C2E9-A8E7-5919-8075-E032ED70522A}"/>
          </ac:spMkLst>
        </pc:spChg>
        <pc:spChg chg="add mod">
          <ac:chgData name="Bess Dunlevy" userId="dd4b9a8537dbe9d0" providerId="LiveId" clId="{3E1CF688-2CE0-4800-9ED2-6D369A0A53D1}" dt="2024-04-06T13:57:57.031" v="896" actId="1036"/>
          <ac:spMkLst>
            <pc:docMk/>
            <pc:sldMk cId="3611836273" sldId="354"/>
            <ac:spMk id="101" creationId="{A903EF95-D973-2EF4-E24B-8AAEC492585D}"/>
          </ac:spMkLst>
        </pc:spChg>
        <pc:spChg chg="add mod">
          <ac:chgData name="Bess Dunlevy" userId="dd4b9a8537dbe9d0" providerId="LiveId" clId="{3E1CF688-2CE0-4800-9ED2-6D369A0A53D1}" dt="2024-04-05T21:47:33.752" v="441" actId="1076"/>
          <ac:spMkLst>
            <pc:docMk/>
            <pc:sldMk cId="3611836273" sldId="354"/>
            <ac:spMk id="102" creationId="{113A651A-54CD-3A60-8350-86470889CD47}"/>
          </ac:spMkLst>
        </pc:spChg>
        <pc:spChg chg="add mod">
          <ac:chgData name="Bess Dunlevy" userId="dd4b9a8537dbe9d0" providerId="LiveId" clId="{3E1CF688-2CE0-4800-9ED2-6D369A0A53D1}" dt="2024-04-05T21:47:46.165" v="450" actId="1037"/>
          <ac:spMkLst>
            <pc:docMk/>
            <pc:sldMk cId="3611836273" sldId="354"/>
            <ac:spMk id="103" creationId="{0A687E9C-D4C6-CCE6-6757-BA69080DBB00}"/>
          </ac:spMkLst>
        </pc:spChg>
        <pc:spChg chg="add mod">
          <ac:chgData name="Bess Dunlevy" userId="dd4b9a8537dbe9d0" providerId="LiveId" clId="{3E1CF688-2CE0-4800-9ED2-6D369A0A53D1}" dt="2024-04-05T21:47:54.524" v="452" actId="1076"/>
          <ac:spMkLst>
            <pc:docMk/>
            <pc:sldMk cId="3611836273" sldId="354"/>
            <ac:spMk id="104" creationId="{0DA3F15D-29C1-A3B2-E430-192F1EDBF110}"/>
          </ac:spMkLst>
        </pc:spChg>
        <pc:spChg chg="add mod">
          <ac:chgData name="Bess Dunlevy" userId="dd4b9a8537dbe9d0" providerId="LiveId" clId="{3E1CF688-2CE0-4800-9ED2-6D369A0A53D1}" dt="2024-04-05T21:59:00.286" v="871" actId="1036"/>
          <ac:spMkLst>
            <pc:docMk/>
            <pc:sldMk cId="3611836273" sldId="354"/>
            <ac:spMk id="106" creationId="{B526A6A3-5384-C44F-BFEF-44C9317C216D}"/>
          </ac:spMkLst>
        </pc:spChg>
        <pc:spChg chg="add mod">
          <ac:chgData name="Bess Dunlevy" userId="dd4b9a8537dbe9d0" providerId="LiveId" clId="{3E1CF688-2CE0-4800-9ED2-6D369A0A53D1}" dt="2024-04-05T21:48:18.615" v="459" actId="1076"/>
          <ac:spMkLst>
            <pc:docMk/>
            <pc:sldMk cId="3611836273" sldId="354"/>
            <ac:spMk id="107" creationId="{AFDA83D6-40F9-D24A-F99E-F05BDA10582B}"/>
          </ac:spMkLst>
        </pc:spChg>
        <pc:spChg chg="add mod">
          <ac:chgData name="Bess Dunlevy" userId="dd4b9a8537dbe9d0" providerId="LiveId" clId="{3E1CF688-2CE0-4800-9ED2-6D369A0A53D1}" dt="2024-04-05T21:48:22.863" v="461" actId="1076"/>
          <ac:spMkLst>
            <pc:docMk/>
            <pc:sldMk cId="3611836273" sldId="354"/>
            <ac:spMk id="108" creationId="{3FC775BC-F251-E5AF-E6A3-C3FB0CAF2E59}"/>
          </ac:spMkLst>
        </pc:spChg>
        <pc:spChg chg="add mod">
          <ac:chgData name="Bess Dunlevy" userId="dd4b9a8537dbe9d0" providerId="LiveId" clId="{3E1CF688-2CE0-4800-9ED2-6D369A0A53D1}" dt="2024-04-05T22:02:01.504" v="881" actId="1038"/>
          <ac:spMkLst>
            <pc:docMk/>
            <pc:sldMk cId="3611836273" sldId="354"/>
            <ac:spMk id="112" creationId="{D7EB595E-8BFC-C435-61E6-50B5B89A368D}"/>
          </ac:spMkLst>
        </pc:spChg>
        <pc:spChg chg="add mod">
          <ac:chgData name="Bess Dunlevy" userId="dd4b9a8537dbe9d0" providerId="LiveId" clId="{3E1CF688-2CE0-4800-9ED2-6D369A0A53D1}" dt="2024-04-05T22:02:01.504" v="881" actId="1038"/>
          <ac:spMkLst>
            <pc:docMk/>
            <pc:sldMk cId="3611836273" sldId="354"/>
            <ac:spMk id="113" creationId="{A98EE647-8A6C-FFA4-96F6-7570EEE526D5}"/>
          </ac:spMkLst>
        </pc:spChg>
        <pc:spChg chg="add mod">
          <ac:chgData name="Bess Dunlevy" userId="dd4b9a8537dbe9d0" providerId="LiveId" clId="{3E1CF688-2CE0-4800-9ED2-6D369A0A53D1}" dt="2024-04-05T22:02:01.504" v="881" actId="1038"/>
          <ac:spMkLst>
            <pc:docMk/>
            <pc:sldMk cId="3611836273" sldId="354"/>
            <ac:spMk id="114" creationId="{EB5176AB-DCFC-616F-DED8-5F200315FD1F}"/>
          </ac:spMkLst>
        </pc:spChg>
        <pc:spChg chg="add mod">
          <ac:chgData name="Bess Dunlevy" userId="dd4b9a8537dbe9d0" providerId="LiveId" clId="{3E1CF688-2CE0-4800-9ED2-6D369A0A53D1}" dt="2024-04-05T22:02:01.504" v="881" actId="1038"/>
          <ac:spMkLst>
            <pc:docMk/>
            <pc:sldMk cId="3611836273" sldId="354"/>
            <ac:spMk id="115" creationId="{0325B9B9-8627-53DF-B287-43804E752268}"/>
          </ac:spMkLst>
        </pc:spChg>
        <pc:spChg chg="add mod">
          <ac:chgData name="Bess Dunlevy" userId="dd4b9a8537dbe9d0" providerId="LiveId" clId="{3E1CF688-2CE0-4800-9ED2-6D369A0A53D1}" dt="2024-04-05T21:50:48.713" v="507" actId="164"/>
          <ac:spMkLst>
            <pc:docMk/>
            <pc:sldMk cId="3611836273" sldId="354"/>
            <ac:spMk id="116" creationId="{03CD4790-C223-A1AC-F91A-1456CC82D828}"/>
          </ac:spMkLst>
        </pc:spChg>
        <pc:spChg chg="add mod">
          <ac:chgData name="Bess Dunlevy" userId="dd4b9a8537dbe9d0" providerId="LiveId" clId="{3E1CF688-2CE0-4800-9ED2-6D369A0A53D1}" dt="2024-04-05T21:51:06.966" v="536" actId="14100"/>
          <ac:spMkLst>
            <pc:docMk/>
            <pc:sldMk cId="3611836273" sldId="354"/>
            <ac:spMk id="117" creationId="{70D3FE4C-65DD-0414-8984-A4BB3E776FC0}"/>
          </ac:spMkLst>
        </pc:spChg>
        <pc:spChg chg="add del mod">
          <ac:chgData name="Bess Dunlevy" userId="dd4b9a8537dbe9d0" providerId="LiveId" clId="{3E1CF688-2CE0-4800-9ED2-6D369A0A53D1}" dt="2024-04-05T21:50:07.585" v="482" actId="478"/>
          <ac:spMkLst>
            <pc:docMk/>
            <pc:sldMk cId="3611836273" sldId="354"/>
            <ac:spMk id="120" creationId="{37F29B39-41E5-7386-54AE-9A6E14F4B983}"/>
          </ac:spMkLst>
        </pc:spChg>
        <pc:spChg chg="add mod">
          <ac:chgData name="Bess Dunlevy" userId="dd4b9a8537dbe9d0" providerId="LiveId" clId="{3E1CF688-2CE0-4800-9ED2-6D369A0A53D1}" dt="2024-04-05T21:52:43.109" v="609" actId="122"/>
          <ac:spMkLst>
            <pc:docMk/>
            <pc:sldMk cId="3611836273" sldId="354"/>
            <ac:spMk id="122" creationId="{9F937B7D-0058-0D50-AB06-9E40B11BED04}"/>
          </ac:spMkLst>
        </pc:spChg>
        <pc:spChg chg="add mod">
          <ac:chgData name="Bess Dunlevy" userId="dd4b9a8537dbe9d0" providerId="LiveId" clId="{3E1CF688-2CE0-4800-9ED2-6D369A0A53D1}" dt="2024-04-05T21:52:40.717" v="608" actId="122"/>
          <ac:spMkLst>
            <pc:docMk/>
            <pc:sldMk cId="3611836273" sldId="354"/>
            <ac:spMk id="123" creationId="{72CB5982-1C6C-45B6-1E55-108AB1AE3ADC}"/>
          </ac:spMkLst>
        </pc:spChg>
        <pc:spChg chg="add mod">
          <ac:chgData name="Bess Dunlevy" userId="dd4b9a8537dbe9d0" providerId="LiveId" clId="{3E1CF688-2CE0-4800-9ED2-6D369A0A53D1}" dt="2024-04-05T21:53:05.555" v="635" actId="1076"/>
          <ac:spMkLst>
            <pc:docMk/>
            <pc:sldMk cId="3611836273" sldId="354"/>
            <ac:spMk id="124" creationId="{04C92736-0C2D-A485-9B54-1B3652525868}"/>
          </ac:spMkLst>
        </pc:spChg>
        <pc:spChg chg="add mod">
          <ac:chgData name="Bess Dunlevy" userId="dd4b9a8537dbe9d0" providerId="LiveId" clId="{3E1CF688-2CE0-4800-9ED2-6D369A0A53D1}" dt="2024-04-05T21:53:13.697" v="645" actId="20577"/>
          <ac:spMkLst>
            <pc:docMk/>
            <pc:sldMk cId="3611836273" sldId="354"/>
            <ac:spMk id="125" creationId="{BD2B5968-EC3F-8CB3-F5DD-54C7B8591A31}"/>
          </ac:spMkLst>
        </pc:spChg>
        <pc:spChg chg="add mod">
          <ac:chgData name="Bess Dunlevy" userId="dd4b9a8537dbe9d0" providerId="LiveId" clId="{3E1CF688-2CE0-4800-9ED2-6D369A0A53D1}" dt="2024-04-05T21:53:26.586" v="658" actId="1076"/>
          <ac:spMkLst>
            <pc:docMk/>
            <pc:sldMk cId="3611836273" sldId="354"/>
            <ac:spMk id="126" creationId="{1BC928A6-A720-47BA-1D5A-B6F94C729ABF}"/>
          </ac:spMkLst>
        </pc:spChg>
        <pc:spChg chg="add mod">
          <ac:chgData name="Bess Dunlevy" userId="dd4b9a8537dbe9d0" providerId="LiveId" clId="{3E1CF688-2CE0-4800-9ED2-6D369A0A53D1}" dt="2024-04-05T21:53:44.468" v="680" actId="1076"/>
          <ac:spMkLst>
            <pc:docMk/>
            <pc:sldMk cId="3611836273" sldId="354"/>
            <ac:spMk id="127" creationId="{A6D56633-CD27-45AD-3FC8-96380E688AB2}"/>
          </ac:spMkLst>
        </pc:spChg>
        <pc:spChg chg="add mod">
          <ac:chgData name="Bess Dunlevy" userId="dd4b9a8537dbe9d0" providerId="LiveId" clId="{3E1CF688-2CE0-4800-9ED2-6D369A0A53D1}" dt="2024-04-05T21:53:51.252" v="688" actId="20577"/>
          <ac:spMkLst>
            <pc:docMk/>
            <pc:sldMk cId="3611836273" sldId="354"/>
            <ac:spMk id="128" creationId="{1CE61308-AFD8-0C9F-EB4E-AD7E0C850B61}"/>
          </ac:spMkLst>
        </pc:spChg>
        <pc:spChg chg="add mod">
          <ac:chgData name="Bess Dunlevy" userId="dd4b9a8537dbe9d0" providerId="LiveId" clId="{3E1CF688-2CE0-4800-9ED2-6D369A0A53D1}" dt="2024-04-05T21:54:05.173" v="704" actId="20577"/>
          <ac:spMkLst>
            <pc:docMk/>
            <pc:sldMk cId="3611836273" sldId="354"/>
            <ac:spMk id="129" creationId="{783462F1-C835-8D21-1499-0F15F17406C7}"/>
          </ac:spMkLst>
        </pc:spChg>
        <pc:spChg chg="add mod">
          <ac:chgData name="Bess Dunlevy" userId="dd4b9a8537dbe9d0" providerId="LiveId" clId="{3E1CF688-2CE0-4800-9ED2-6D369A0A53D1}" dt="2024-04-05T21:55:18.272" v="738" actId="20577"/>
          <ac:spMkLst>
            <pc:docMk/>
            <pc:sldMk cId="3611836273" sldId="354"/>
            <ac:spMk id="130" creationId="{97B7FD3D-8F09-8740-79BE-0DC5E0E861B6}"/>
          </ac:spMkLst>
        </pc:spChg>
        <pc:spChg chg="add mod">
          <ac:chgData name="Bess Dunlevy" userId="dd4b9a8537dbe9d0" providerId="LiveId" clId="{3E1CF688-2CE0-4800-9ED2-6D369A0A53D1}" dt="2024-04-05T21:55:11.772" v="732" actId="20577"/>
          <ac:spMkLst>
            <pc:docMk/>
            <pc:sldMk cId="3611836273" sldId="354"/>
            <ac:spMk id="131" creationId="{9BBC776A-34CE-A319-04AA-3EE20A29AFA6}"/>
          </ac:spMkLst>
        </pc:spChg>
        <pc:spChg chg="add mod">
          <ac:chgData name="Bess Dunlevy" userId="dd4b9a8537dbe9d0" providerId="LiveId" clId="{3E1CF688-2CE0-4800-9ED2-6D369A0A53D1}" dt="2024-04-05T21:55:41.864" v="757" actId="14100"/>
          <ac:spMkLst>
            <pc:docMk/>
            <pc:sldMk cId="3611836273" sldId="354"/>
            <ac:spMk id="132" creationId="{1DC170FE-7B54-CAC9-4311-3D8192C36EBF}"/>
          </ac:spMkLst>
        </pc:spChg>
        <pc:spChg chg="add mod">
          <ac:chgData name="Bess Dunlevy" userId="dd4b9a8537dbe9d0" providerId="LiveId" clId="{3E1CF688-2CE0-4800-9ED2-6D369A0A53D1}" dt="2024-04-05T21:55:52.688" v="761" actId="1076"/>
          <ac:spMkLst>
            <pc:docMk/>
            <pc:sldMk cId="3611836273" sldId="354"/>
            <ac:spMk id="133" creationId="{E3BD1ACA-BEF3-B424-9868-218811CE78EB}"/>
          </ac:spMkLst>
        </pc:spChg>
        <pc:spChg chg="add mod">
          <ac:chgData name="Bess Dunlevy" userId="dd4b9a8537dbe9d0" providerId="LiveId" clId="{3E1CF688-2CE0-4800-9ED2-6D369A0A53D1}" dt="2024-04-05T21:56:13.973" v="775" actId="20577"/>
          <ac:spMkLst>
            <pc:docMk/>
            <pc:sldMk cId="3611836273" sldId="354"/>
            <ac:spMk id="134" creationId="{6F07B4F3-E667-FA67-5A62-49FA677ACFA4}"/>
          </ac:spMkLst>
        </pc:spChg>
        <pc:spChg chg="add mod">
          <ac:chgData name="Bess Dunlevy" userId="dd4b9a8537dbe9d0" providerId="LiveId" clId="{3E1CF688-2CE0-4800-9ED2-6D369A0A53D1}" dt="2024-04-05T21:58:03.744" v="821" actId="1076"/>
          <ac:spMkLst>
            <pc:docMk/>
            <pc:sldMk cId="3611836273" sldId="354"/>
            <ac:spMk id="135" creationId="{5D2EA6F8-BDE9-C0C8-8FEF-15DA6E80D3C1}"/>
          </ac:spMkLst>
        </pc:spChg>
        <pc:spChg chg="add del mod">
          <ac:chgData name="Bess Dunlevy" userId="dd4b9a8537dbe9d0" providerId="LiveId" clId="{3E1CF688-2CE0-4800-9ED2-6D369A0A53D1}" dt="2024-04-05T21:56:41.883" v="804" actId="478"/>
          <ac:spMkLst>
            <pc:docMk/>
            <pc:sldMk cId="3611836273" sldId="354"/>
            <ac:spMk id="136" creationId="{A282662A-A289-DA8E-4243-7EAE24A2A0E9}"/>
          </ac:spMkLst>
        </pc:spChg>
        <pc:spChg chg="add mod ord">
          <ac:chgData name="Bess Dunlevy" userId="dd4b9a8537dbe9d0" providerId="LiveId" clId="{3E1CF688-2CE0-4800-9ED2-6D369A0A53D1}" dt="2024-04-05T21:57:22.121" v="809" actId="167"/>
          <ac:spMkLst>
            <pc:docMk/>
            <pc:sldMk cId="3611836273" sldId="354"/>
            <ac:spMk id="139" creationId="{28401A48-80D9-163F-A237-1F568A16EFEA}"/>
          </ac:spMkLst>
        </pc:spChg>
        <pc:spChg chg="add mod">
          <ac:chgData name="Bess Dunlevy" userId="dd4b9a8537dbe9d0" providerId="LiveId" clId="{3E1CF688-2CE0-4800-9ED2-6D369A0A53D1}" dt="2024-04-05T21:57:34.071" v="812" actId="1076"/>
          <ac:spMkLst>
            <pc:docMk/>
            <pc:sldMk cId="3611836273" sldId="354"/>
            <ac:spMk id="141" creationId="{784EF557-0331-EFD7-E539-EBDA8CAB6876}"/>
          </ac:spMkLst>
        </pc:spChg>
        <pc:spChg chg="add mod">
          <ac:chgData name="Bess Dunlevy" userId="dd4b9a8537dbe9d0" providerId="LiveId" clId="{3E1CF688-2CE0-4800-9ED2-6D369A0A53D1}" dt="2024-04-05T21:57:44.622" v="816" actId="1076"/>
          <ac:spMkLst>
            <pc:docMk/>
            <pc:sldMk cId="3611836273" sldId="354"/>
            <ac:spMk id="143" creationId="{AB61DCBF-DFAA-6D3D-7589-042DB995BFC9}"/>
          </ac:spMkLst>
        </pc:spChg>
        <pc:spChg chg="add mod">
          <ac:chgData name="Bess Dunlevy" userId="dd4b9a8537dbe9d0" providerId="LiveId" clId="{3E1CF688-2CE0-4800-9ED2-6D369A0A53D1}" dt="2024-04-05T21:58:00.249" v="820" actId="1076"/>
          <ac:spMkLst>
            <pc:docMk/>
            <pc:sldMk cId="3611836273" sldId="354"/>
            <ac:spMk id="144" creationId="{D4EE6517-FB26-585A-8023-B30B50578B46}"/>
          </ac:spMkLst>
        </pc:spChg>
        <pc:spChg chg="add mod">
          <ac:chgData name="Bess Dunlevy" userId="dd4b9a8537dbe9d0" providerId="LiveId" clId="{3E1CF688-2CE0-4800-9ED2-6D369A0A53D1}" dt="2024-04-05T21:58:00.249" v="820" actId="1076"/>
          <ac:spMkLst>
            <pc:docMk/>
            <pc:sldMk cId="3611836273" sldId="354"/>
            <ac:spMk id="145" creationId="{E9ADD423-2D1B-0F4E-5F72-FFEB85AA1077}"/>
          </ac:spMkLst>
        </pc:spChg>
        <pc:spChg chg="add mod">
          <ac:chgData name="Bess Dunlevy" userId="dd4b9a8537dbe9d0" providerId="LiveId" clId="{3E1CF688-2CE0-4800-9ED2-6D369A0A53D1}" dt="2024-04-05T21:58:25.795" v="834" actId="20577"/>
          <ac:spMkLst>
            <pc:docMk/>
            <pc:sldMk cId="3611836273" sldId="354"/>
            <ac:spMk id="146" creationId="{73B47D5E-3F95-7FA1-A070-637A285A8E27}"/>
          </ac:spMkLst>
        </pc:spChg>
        <pc:spChg chg="add mod">
          <ac:chgData name="Bess Dunlevy" userId="dd4b9a8537dbe9d0" providerId="LiveId" clId="{3E1CF688-2CE0-4800-9ED2-6D369A0A53D1}" dt="2024-04-05T21:58:35.645" v="840" actId="20577"/>
          <ac:spMkLst>
            <pc:docMk/>
            <pc:sldMk cId="3611836273" sldId="354"/>
            <ac:spMk id="147" creationId="{88093D07-6C09-F2B4-77B4-DF5CFE4D8F60}"/>
          </ac:spMkLst>
        </pc:spChg>
        <pc:spChg chg="add mod">
          <ac:chgData name="Bess Dunlevy" userId="dd4b9a8537dbe9d0" providerId="LiveId" clId="{3E1CF688-2CE0-4800-9ED2-6D369A0A53D1}" dt="2024-04-05T21:58:52.776" v="869" actId="20577"/>
          <ac:spMkLst>
            <pc:docMk/>
            <pc:sldMk cId="3611836273" sldId="354"/>
            <ac:spMk id="148" creationId="{4552074F-A9DE-C625-CF0B-25E7D7297E47}"/>
          </ac:spMkLst>
        </pc:spChg>
        <pc:spChg chg="add mod ord">
          <ac:chgData name="Bess Dunlevy" userId="dd4b9a8537dbe9d0" providerId="LiveId" clId="{3E1CF688-2CE0-4800-9ED2-6D369A0A53D1}" dt="2024-04-05T22:01:31.301" v="879" actId="167"/>
          <ac:spMkLst>
            <pc:docMk/>
            <pc:sldMk cId="3611836273" sldId="354"/>
            <ac:spMk id="149" creationId="{F9C42BCF-0915-4B94-3303-1CE6123BB21B}"/>
          </ac:spMkLst>
        </pc:spChg>
        <pc:grpChg chg="add mod">
          <ac:chgData name="Bess Dunlevy" userId="dd4b9a8537dbe9d0" providerId="LiveId" clId="{3E1CF688-2CE0-4800-9ED2-6D369A0A53D1}" dt="2024-04-05T22:01:11.160" v="876" actId="14100"/>
          <ac:grpSpMkLst>
            <pc:docMk/>
            <pc:sldMk cId="3611836273" sldId="354"/>
            <ac:grpSpMk id="121" creationId="{3421C4F5-856B-3784-ADF4-DE7BCC8577AE}"/>
          </ac:grpSpMkLst>
        </pc:grpChg>
        <pc:picChg chg="del">
          <ac:chgData name="Bess Dunlevy" userId="dd4b9a8537dbe9d0" providerId="LiveId" clId="{3E1CF688-2CE0-4800-9ED2-6D369A0A53D1}" dt="2024-04-05T21:27:02.665" v="25" actId="478"/>
          <ac:picMkLst>
            <pc:docMk/>
            <pc:sldMk cId="3611836273" sldId="354"/>
            <ac:picMk id="36" creationId="{8AEE35A5-9DCE-D6CB-B925-F54449080157}"/>
          </ac:picMkLst>
        </pc:picChg>
        <pc:picChg chg="add mod">
          <ac:chgData name="Bess Dunlevy" userId="dd4b9a8537dbe9d0" providerId="LiveId" clId="{3E1CF688-2CE0-4800-9ED2-6D369A0A53D1}" dt="2024-04-05T21:50:48.713" v="507" actId="164"/>
          <ac:picMkLst>
            <pc:docMk/>
            <pc:sldMk cId="3611836273" sldId="354"/>
            <ac:picMk id="119" creationId="{AEDB4C37-D995-6246-784D-4E8EE8B07EAF}"/>
          </ac:picMkLst>
        </pc:picChg>
        <pc:cxnChg chg="add mod ord">
          <ac:chgData name="Bess Dunlevy" userId="dd4b9a8537dbe9d0" providerId="LiveId" clId="{3E1CF688-2CE0-4800-9ED2-6D369A0A53D1}" dt="2024-04-05T21:35:32.070" v="130" actId="167"/>
          <ac:cxnSpMkLst>
            <pc:docMk/>
            <pc:sldMk cId="3611836273" sldId="354"/>
            <ac:cxnSpMk id="43" creationId="{5BC047AA-D30D-E9E4-4445-F70D130207E1}"/>
          </ac:cxnSpMkLst>
        </pc:cxnChg>
        <pc:cxnChg chg="add mod ord">
          <ac:chgData name="Bess Dunlevy" userId="dd4b9a8537dbe9d0" providerId="LiveId" clId="{3E1CF688-2CE0-4800-9ED2-6D369A0A53D1}" dt="2024-04-05T21:35:41.633" v="134" actId="167"/>
          <ac:cxnSpMkLst>
            <pc:docMk/>
            <pc:sldMk cId="3611836273" sldId="354"/>
            <ac:cxnSpMk id="46" creationId="{05483B6B-42A8-AF4E-868C-F78845C25A36}"/>
          </ac:cxnSpMkLst>
        </pc:cxnChg>
        <pc:cxnChg chg="add mod ord">
          <ac:chgData name="Bess Dunlevy" userId="dd4b9a8537dbe9d0" providerId="LiveId" clId="{3E1CF688-2CE0-4800-9ED2-6D369A0A53D1}" dt="2024-04-05T21:42:52.913" v="274" actId="1036"/>
          <ac:cxnSpMkLst>
            <pc:docMk/>
            <pc:sldMk cId="3611836273" sldId="354"/>
            <ac:cxnSpMk id="48" creationId="{0DACF090-EE7E-7B74-BC3F-E2604AE7ACA5}"/>
          </ac:cxnSpMkLst>
        </pc:cxnChg>
        <pc:cxnChg chg="add mod ord">
          <ac:chgData name="Bess Dunlevy" userId="dd4b9a8537dbe9d0" providerId="LiveId" clId="{3E1CF688-2CE0-4800-9ED2-6D369A0A53D1}" dt="2024-04-05T21:44:48.762" v="374" actId="14100"/>
          <ac:cxnSpMkLst>
            <pc:docMk/>
            <pc:sldMk cId="3611836273" sldId="354"/>
            <ac:cxnSpMk id="50" creationId="{BB6F4DD6-AE01-86A7-1193-849B5A9CF5F8}"/>
          </ac:cxnSpMkLst>
        </pc:cxnChg>
        <pc:cxnChg chg="add mod">
          <ac:chgData name="Bess Dunlevy" userId="dd4b9a8537dbe9d0" providerId="LiveId" clId="{3E1CF688-2CE0-4800-9ED2-6D369A0A53D1}" dt="2024-04-05T21:44:41.382" v="373" actId="1036"/>
          <ac:cxnSpMkLst>
            <pc:docMk/>
            <pc:sldMk cId="3611836273" sldId="354"/>
            <ac:cxnSpMk id="51" creationId="{0E3CF11C-2E13-6957-8626-1F49A8CF00A8}"/>
          </ac:cxnSpMkLst>
        </pc:cxnChg>
        <pc:cxnChg chg="add mod ord">
          <ac:chgData name="Bess Dunlevy" userId="dd4b9a8537dbe9d0" providerId="LiveId" clId="{3E1CF688-2CE0-4800-9ED2-6D369A0A53D1}" dt="2024-04-05T21:44:55.517" v="376" actId="1035"/>
          <ac:cxnSpMkLst>
            <pc:docMk/>
            <pc:sldMk cId="3611836273" sldId="354"/>
            <ac:cxnSpMk id="53" creationId="{2B4683DB-EA9E-0DC4-B309-A8D59CE79667}"/>
          </ac:cxnSpMkLst>
        </pc:cxnChg>
        <pc:cxnChg chg="add mod ord">
          <ac:chgData name="Bess Dunlevy" userId="dd4b9a8537dbe9d0" providerId="LiveId" clId="{3E1CF688-2CE0-4800-9ED2-6D369A0A53D1}" dt="2024-04-05T21:44:55.517" v="376" actId="1035"/>
          <ac:cxnSpMkLst>
            <pc:docMk/>
            <pc:sldMk cId="3611836273" sldId="354"/>
            <ac:cxnSpMk id="54" creationId="{6CD44E23-595A-7E23-67C5-91FC1773300B}"/>
          </ac:cxnSpMkLst>
        </pc:cxnChg>
        <pc:cxnChg chg="add mod ord">
          <ac:chgData name="Bess Dunlevy" userId="dd4b9a8537dbe9d0" providerId="LiveId" clId="{3E1CF688-2CE0-4800-9ED2-6D369A0A53D1}" dt="2024-04-05T21:57:50.491" v="818" actId="1035"/>
          <ac:cxnSpMkLst>
            <pc:docMk/>
            <pc:sldMk cId="3611836273" sldId="354"/>
            <ac:cxnSpMk id="56" creationId="{E79DDA2E-F7F9-3BD4-1DB1-8AC07DB7CBD4}"/>
          </ac:cxnSpMkLst>
        </pc:cxnChg>
        <pc:cxnChg chg="add mod ord">
          <ac:chgData name="Bess Dunlevy" userId="dd4b9a8537dbe9d0" providerId="LiveId" clId="{3E1CF688-2CE0-4800-9ED2-6D369A0A53D1}" dt="2024-04-05T21:46:58.385" v="422" actId="1076"/>
          <ac:cxnSpMkLst>
            <pc:docMk/>
            <pc:sldMk cId="3611836273" sldId="354"/>
            <ac:cxnSpMk id="66" creationId="{B11DBF55-D873-3F4E-24E7-2AD6FE20918E}"/>
          </ac:cxnSpMkLst>
        </pc:cxnChg>
        <pc:cxnChg chg="add mod ord">
          <ac:chgData name="Bess Dunlevy" userId="dd4b9a8537dbe9d0" providerId="LiveId" clId="{3E1CF688-2CE0-4800-9ED2-6D369A0A53D1}" dt="2024-04-05T21:46:58.385" v="422" actId="1076"/>
          <ac:cxnSpMkLst>
            <pc:docMk/>
            <pc:sldMk cId="3611836273" sldId="354"/>
            <ac:cxnSpMk id="67" creationId="{31BAB9F7-5C01-748F-EA51-9988C2A3E033}"/>
          </ac:cxnSpMkLst>
        </pc:cxnChg>
        <pc:cxnChg chg="add mod ord">
          <ac:chgData name="Bess Dunlevy" userId="dd4b9a8537dbe9d0" providerId="LiveId" clId="{3E1CF688-2CE0-4800-9ED2-6D369A0A53D1}" dt="2024-04-05T21:47:03.763" v="423" actId="14100"/>
          <ac:cxnSpMkLst>
            <pc:docMk/>
            <pc:sldMk cId="3611836273" sldId="354"/>
            <ac:cxnSpMk id="68" creationId="{79FA0ACF-F1B9-F51A-B3CA-F7ED1A1FB526}"/>
          </ac:cxnSpMkLst>
        </pc:cxnChg>
        <pc:cxnChg chg="add mod ord">
          <ac:chgData name="Bess Dunlevy" userId="dd4b9a8537dbe9d0" providerId="LiveId" clId="{3E1CF688-2CE0-4800-9ED2-6D369A0A53D1}" dt="2024-04-05T21:46:53.827" v="421" actId="1036"/>
          <ac:cxnSpMkLst>
            <pc:docMk/>
            <pc:sldMk cId="3611836273" sldId="354"/>
            <ac:cxnSpMk id="69" creationId="{664FBB22-0F01-276A-2481-B8CAB82D582E}"/>
          </ac:cxnSpMkLst>
        </pc:cxnChg>
        <pc:cxnChg chg="add mod ord">
          <ac:chgData name="Bess Dunlevy" userId="dd4b9a8537dbe9d0" providerId="LiveId" clId="{3E1CF688-2CE0-4800-9ED2-6D369A0A53D1}" dt="2024-04-05T21:48:36.424" v="464" actId="14100"/>
          <ac:cxnSpMkLst>
            <pc:docMk/>
            <pc:sldMk cId="3611836273" sldId="354"/>
            <ac:cxnSpMk id="74" creationId="{8DC09F3B-F120-6719-17B4-A329544D7362}"/>
          </ac:cxnSpMkLst>
        </pc:cxnChg>
        <pc:cxnChg chg="add mod ord">
          <ac:chgData name="Bess Dunlevy" userId="dd4b9a8537dbe9d0" providerId="LiveId" clId="{3E1CF688-2CE0-4800-9ED2-6D369A0A53D1}" dt="2024-04-05T21:46:03.059" v="404" actId="1076"/>
          <ac:cxnSpMkLst>
            <pc:docMk/>
            <pc:sldMk cId="3611836273" sldId="354"/>
            <ac:cxnSpMk id="75" creationId="{DA856D0C-E940-5508-0D8B-A4044C65B0B0}"/>
          </ac:cxnSpMkLst>
        </pc:cxnChg>
        <pc:cxnChg chg="add mod">
          <ac:chgData name="Bess Dunlevy" userId="dd4b9a8537dbe9d0" providerId="LiveId" clId="{3E1CF688-2CE0-4800-9ED2-6D369A0A53D1}" dt="2024-04-05T21:46:15.740" v="408" actId="14100"/>
          <ac:cxnSpMkLst>
            <pc:docMk/>
            <pc:sldMk cId="3611836273" sldId="354"/>
            <ac:cxnSpMk id="77" creationId="{CC33FC72-7D69-E380-FA30-38C93F48AA22}"/>
          </ac:cxnSpMkLst>
        </pc:cxnChg>
        <pc:cxnChg chg="add mod">
          <ac:chgData name="Bess Dunlevy" userId="dd4b9a8537dbe9d0" providerId="LiveId" clId="{3E1CF688-2CE0-4800-9ED2-6D369A0A53D1}" dt="2024-04-05T21:57:36.299" v="814" actId="1076"/>
          <ac:cxnSpMkLst>
            <pc:docMk/>
            <pc:sldMk cId="3611836273" sldId="354"/>
            <ac:cxnSpMk id="79" creationId="{21634594-9A2F-8861-78C1-21826FEFA165}"/>
          </ac:cxnSpMkLst>
        </pc:cxnChg>
        <pc:cxnChg chg="add mod">
          <ac:chgData name="Bess Dunlevy" userId="dd4b9a8537dbe9d0" providerId="LiveId" clId="{3E1CF688-2CE0-4800-9ED2-6D369A0A53D1}" dt="2024-04-05T21:48:40.192" v="465" actId="14100"/>
          <ac:cxnSpMkLst>
            <pc:docMk/>
            <pc:sldMk cId="3611836273" sldId="354"/>
            <ac:cxnSpMk id="109" creationId="{26D1197C-1E3D-BD19-9719-92D51480CAC7}"/>
          </ac:cxnSpMkLst>
        </pc:cxnChg>
        <pc:cxnChg chg="add mod ord">
          <ac:chgData name="Bess Dunlevy" userId="dd4b9a8537dbe9d0" providerId="LiveId" clId="{3E1CF688-2CE0-4800-9ED2-6D369A0A53D1}" dt="2024-04-05T21:57:22.121" v="809" actId="167"/>
          <ac:cxnSpMkLst>
            <pc:docMk/>
            <pc:sldMk cId="3611836273" sldId="354"/>
            <ac:cxnSpMk id="137" creationId="{8593F5FA-2E22-CC99-A262-6E4BB01D0047}"/>
          </ac:cxnSpMkLst>
        </pc:cxnChg>
        <pc:cxnChg chg="add mod ord">
          <ac:chgData name="Bess Dunlevy" userId="dd4b9a8537dbe9d0" providerId="LiveId" clId="{3E1CF688-2CE0-4800-9ED2-6D369A0A53D1}" dt="2024-04-05T21:57:25.732" v="810" actId="14100"/>
          <ac:cxnSpMkLst>
            <pc:docMk/>
            <pc:sldMk cId="3611836273" sldId="354"/>
            <ac:cxnSpMk id="138" creationId="{8D116C46-F22A-1C29-E8C6-DB2C59059A06}"/>
          </ac:cxnSpMkLst>
        </pc:cxnChg>
        <pc:cxnChg chg="add mod">
          <ac:chgData name="Bess Dunlevy" userId="dd4b9a8537dbe9d0" providerId="LiveId" clId="{3E1CF688-2CE0-4800-9ED2-6D369A0A53D1}" dt="2024-04-05T21:57:44.622" v="816" actId="1076"/>
          <ac:cxnSpMkLst>
            <pc:docMk/>
            <pc:sldMk cId="3611836273" sldId="354"/>
            <ac:cxnSpMk id="142" creationId="{7CDB62E2-76A9-0502-4D35-03A83233FE72}"/>
          </ac:cxnSpMkLst>
        </pc:cxnChg>
      </pc:sldChg>
      <pc:sldChg chg="del">
        <pc:chgData name="Bess Dunlevy" userId="dd4b9a8537dbe9d0" providerId="LiveId" clId="{3E1CF688-2CE0-4800-9ED2-6D369A0A53D1}" dt="2024-04-05T22:04:01.178" v="884" actId="47"/>
        <pc:sldMkLst>
          <pc:docMk/>
          <pc:sldMk cId="1768034332" sldId="355"/>
        </pc:sldMkLst>
      </pc:sldChg>
      <pc:sldChg chg="del">
        <pc:chgData name="Bess Dunlevy" userId="dd4b9a8537dbe9d0" providerId="LiveId" clId="{3E1CF688-2CE0-4800-9ED2-6D369A0A53D1}" dt="2024-04-05T22:04:01.178" v="884" actId="47"/>
        <pc:sldMkLst>
          <pc:docMk/>
          <pc:sldMk cId="668885758" sldId="356"/>
        </pc:sldMkLst>
      </pc:sldChg>
      <pc:sldChg chg="modSp del mod">
        <pc:chgData name="Bess Dunlevy" userId="dd4b9a8537dbe9d0" providerId="LiveId" clId="{3E1CF688-2CE0-4800-9ED2-6D369A0A53D1}" dt="2024-04-05T22:04:01.178" v="884" actId="47"/>
        <pc:sldMkLst>
          <pc:docMk/>
          <pc:sldMk cId="726331407" sldId="357"/>
        </pc:sldMkLst>
        <pc:spChg chg="mod">
          <ac:chgData name="Bess Dunlevy" userId="dd4b9a8537dbe9d0" providerId="LiveId" clId="{3E1CF688-2CE0-4800-9ED2-6D369A0A53D1}" dt="2024-04-05T21:38:31.252" v="182" actId="1076"/>
          <ac:spMkLst>
            <pc:docMk/>
            <pc:sldMk cId="726331407" sldId="357"/>
            <ac:spMk id="10" creationId="{3184E7EC-7B34-91A0-6343-ADA43057A07F}"/>
          </ac:spMkLst>
        </pc:spChg>
      </pc:sldChg>
      <pc:sldChg chg="del">
        <pc:chgData name="Bess Dunlevy" userId="dd4b9a8537dbe9d0" providerId="LiveId" clId="{3E1CF688-2CE0-4800-9ED2-6D369A0A53D1}" dt="2024-04-05T22:04:01.178" v="884" actId="47"/>
        <pc:sldMkLst>
          <pc:docMk/>
          <pc:sldMk cId="1707960645" sldId="358"/>
        </pc:sldMkLst>
      </pc:sldChg>
      <pc:sldChg chg="del">
        <pc:chgData name="Bess Dunlevy" userId="dd4b9a8537dbe9d0" providerId="LiveId" clId="{3E1CF688-2CE0-4800-9ED2-6D369A0A53D1}" dt="2024-04-05T22:04:01.178" v="884" actId="47"/>
        <pc:sldMkLst>
          <pc:docMk/>
          <pc:sldMk cId="68900177" sldId="359"/>
        </pc:sldMkLst>
      </pc:sldChg>
      <pc:sldChg chg="del">
        <pc:chgData name="Bess Dunlevy" userId="dd4b9a8537dbe9d0" providerId="LiveId" clId="{3E1CF688-2CE0-4800-9ED2-6D369A0A53D1}" dt="2024-04-05T22:04:01.178" v="884" actId="47"/>
        <pc:sldMkLst>
          <pc:docMk/>
          <pc:sldMk cId="2533281481" sldId="360"/>
        </pc:sldMkLst>
      </pc:sldChg>
      <pc:sldChg chg="del">
        <pc:chgData name="Bess Dunlevy" userId="dd4b9a8537dbe9d0" providerId="LiveId" clId="{3E1CF688-2CE0-4800-9ED2-6D369A0A53D1}" dt="2024-04-05T22:04:01.178" v="884" actId="47"/>
        <pc:sldMkLst>
          <pc:docMk/>
          <pc:sldMk cId="2257888400" sldId="362"/>
        </pc:sldMkLst>
      </pc:sldChg>
      <pc:sldChg chg="del">
        <pc:chgData name="Bess Dunlevy" userId="dd4b9a8537dbe9d0" providerId="LiveId" clId="{3E1CF688-2CE0-4800-9ED2-6D369A0A53D1}" dt="2024-04-05T22:04:01.178" v="884" actId="47"/>
        <pc:sldMkLst>
          <pc:docMk/>
          <pc:sldMk cId="2566826690" sldId="363"/>
        </pc:sldMkLst>
      </pc:sldChg>
      <pc:sldChg chg="del">
        <pc:chgData name="Bess Dunlevy" userId="dd4b9a8537dbe9d0" providerId="LiveId" clId="{3E1CF688-2CE0-4800-9ED2-6D369A0A53D1}" dt="2024-04-05T22:04:01.178" v="884" actId="47"/>
        <pc:sldMkLst>
          <pc:docMk/>
          <pc:sldMk cId="3410493470" sldId="3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23&amp;utm_source=template-powerpoint&amp;utm_medium=content&amp;utm_campaign=Creative+Agency+Workflow-powerpoint-12023&amp;lpa=Creative+Agency+Workflow+powerpoint+12023"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CREATIVE AGENCY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WORKFLOW</a:t>
            </a:r>
          </a:p>
        </p:txBody>
      </p:sp>
      <p:pic>
        <p:nvPicPr>
          <p:cNvPr id="6" name="Picture 5" descr="A diagram of a company&#10;&#10;Description automatically generated">
            <a:extLst>
              <a:ext uri="{FF2B5EF4-FFF2-40B4-BE49-F238E27FC236}">
                <a16:creationId xmlns:a16="http://schemas.microsoft.com/office/drawing/2014/main" id="{B4147857-9824-7664-5C9A-308A8DA44372}"/>
              </a:ext>
            </a:extLst>
          </p:cNvPr>
          <p:cNvPicPr>
            <a:picLocks noChangeAspect="1"/>
          </p:cNvPicPr>
          <p:nvPr/>
        </p:nvPicPr>
        <p:blipFill>
          <a:blip r:embed="rId5"/>
          <a:stretch>
            <a:fillRect/>
          </a:stretch>
        </p:blipFill>
        <p:spPr>
          <a:xfrm>
            <a:off x="2447527" y="1972678"/>
            <a:ext cx="7439273" cy="4183916"/>
          </a:xfrm>
          <a:prstGeom prst="rect">
            <a:avLst/>
          </a:prstGeom>
          <a:ln w="28575">
            <a:solidFill>
              <a:srgbClr val="F8CBAD"/>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F9C42BCF-0915-4B94-3303-1CE6123BB21B}"/>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8593F5FA-2E22-CC99-A262-6E4BB01D0047}"/>
              </a:ext>
            </a:extLst>
          </p:cNvPr>
          <p:cNvCxnSpPr>
            <a:cxnSpLocks/>
          </p:cNvCxnSpPr>
          <p:nvPr/>
        </p:nvCxnSpPr>
        <p:spPr>
          <a:xfrm>
            <a:off x="6936172" y="5527808"/>
            <a:ext cx="203603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D116C46-F22A-1C29-E8C6-DB2C59059A06}"/>
              </a:ext>
            </a:extLst>
          </p:cNvPr>
          <p:cNvCxnSpPr>
            <a:cxnSpLocks/>
          </p:cNvCxnSpPr>
          <p:nvPr/>
        </p:nvCxnSpPr>
        <p:spPr>
          <a:xfrm flipV="1">
            <a:off x="6936172" y="4115200"/>
            <a:ext cx="0" cy="14126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9" name="Arrow: Right 138">
            <a:extLst>
              <a:ext uri="{FF2B5EF4-FFF2-40B4-BE49-F238E27FC236}">
                <a16:creationId xmlns:a16="http://schemas.microsoft.com/office/drawing/2014/main" id="{28401A48-80D9-163F-A237-1F568A16EFEA}"/>
              </a:ext>
            </a:extLst>
          </p:cNvPr>
          <p:cNvSpPr/>
          <p:nvPr/>
        </p:nvSpPr>
        <p:spPr>
          <a:xfrm rot="10800000">
            <a:off x="7065876" y="5432965"/>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a:extLst>
              <a:ext uri="{FF2B5EF4-FFF2-40B4-BE49-F238E27FC236}">
                <a16:creationId xmlns:a16="http://schemas.microsoft.com/office/drawing/2014/main" id="{DA856D0C-E940-5508-0D8B-A4044C65B0B0}"/>
              </a:ext>
            </a:extLst>
          </p:cNvPr>
          <p:cNvCxnSpPr>
            <a:cxnSpLocks/>
          </p:cNvCxnSpPr>
          <p:nvPr/>
        </p:nvCxnSpPr>
        <p:spPr>
          <a:xfrm>
            <a:off x="1137037" y="4006764"/>
            <a:ext cx="203603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DC09F3B-F120-6719-17B4-A329544D7362}"/>
              </a:ext>
            </a:extLst>
          </p:cNvPr>
          <p:cNvCxnSpPr>
            <a:cxnSpLocks/>
          </p:cNvCxnSpPr>
          <p:nvPr/>
        </p:nvCxnSpPr>
        <p:spPr>
          <a:xfrm flipV="1">
            <a:off x="510209" y="6434048"/>
            <a:ext cx="10116239" cy="549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11DBF55-D873-3F4E-24E7-2AD6FE20918E}"/>
              </a:ext>
            </a:extLst>
          </p:cNvPr>
          <p:cNvCxnSpPr>
            <a:cxnSpLocks/>
          </p:cNvCxnSpPr>
          <p:nvPr/>
        </p:nvCxnSpPr>
        <p:spPr>
          <a:xfrm flipV="1">
            <a:off x="8176403" y="4395179"/>
            <a:ext cx="0" cy="7619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1BAB9F7-5C01-748F-EA51-9988C2A3E033}"/>
              </a:ext>
            </a:extLst>
          </p:cNvPr>
          <p:cNvCxnSpPr>
            <a:cxnSpLocks/>
          </p:cNvCxnSpPr>
          <p:nvPr/>
        </p:nvCxnSpPr>
        <p:spPr>
          <a:xfrm flipV="1">
            <a:off x="10642847" y="4395179"/>
            <a:ext cx="0" cy="20852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9FA0ACF-F1B9-F51A-B3CA-F7ED1A1FB526}"/>
              </a:ext>
            </a:extLst>
          </p:cNvPr>
          <p:cNvCxnSpPr>
            <a:cxnSpLocks/>
          </p:cNvCxnSpPr>
          <p:nvPr/>
        </p:nvCxnSpPr>
        <p:spPr>
          <a:xfrm flipV="1">
            <a:off x="9435448" y="4061174"/>
            <a:ext cx="0" cy="3340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64FBB22-0F01-276A-2481-B8CAB82D582E}"/>
              </a:ext>
            </a:extLst>
          </p:cNvPr>
          <p:cNvCxnSpPr>
            <a:cxnSpLocks/>
          </p:cNvCxnSpPr>
          <p:nvPr/>
        </p:nvCxnSpPr>
        <p:spPr>
          <a:xfrm>
            <a:off x="8176403" y="4395179"/>
            <a:ext cx="24664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79DDA2E-F7F9-3BD4-1DB1-8AC07DB7CBD4}"/>
              </a:ext>
            </a:extLst>
          </p:cNvPr>
          <p:cNvCxnSpPr>
            <a:cxnSpLocks/>
          </p:cNvCxnSpPr>
          <p:nvPr/>
        </p:nvCxnSpPr>
        <p:spPr>
          <a:xfrm>
            <a:off x="4754051" y="3931921"/>
            <a:ext cx="5483108"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B4683DB-EA9E-0DC4-B309-A8D59CE79667}"/>
              </a:ext>
            </a:extLst>
          </p:cNvPr>
          <p:cNvCxnSpPr>
            <a:cxnSpLocks/>
          </p:cNvCxnSpPr>
          <p:nvPr/>
        </p:nvCxnSpPr>
        <p:spPr>
          <a:xfrm flipV="1">
            <a:off x="2481944" y="2887477"/>
            <a:ext cx="0" cy="7619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D44E23-595A-7E23-67C5-91FC1773300B}"/>
              </a:ext>
            </a:extLst>
          </p:cNvPr>
          <p:cNvCxnSpPr>
            <a:cxnSpLocks/>
          </p:cNvCxnSpPr>
          <p:nvPr/>
        </p:nvCxnSpPr>
        <p:spPr>
          <a:xfrm flipV="1">
            <a:off x="4754051" y="2887477"/>
            <a:ext cx="0" cy="9143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6F4DD6-AE01-86A7-1193-849B5A9CF5F8}"/>
              </a:ext>
            </a:extLst>
          </p:cNvPr>
          <p:cNvCxnSpPr>
            <a:cxnSpLocks/>
          </p:cNvCxnSpPr>
          <p:nvPr/>
        </p:nvCxnSpPr>
        <p:spPr>
          <a:xfrm flipH="1" flipV="1">
            <a:off x="3685332" y="1454728"/>
            <a:ext cx="6242" cy="14407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DACF090-EE7E-7B74-BC3F-E2604AE7ACA5}"/>
              </a:ext>
            </a:extLst>
          </p:cNvPr>
          <p:cNvCxnSpPr>
            <a:cxnSpLocks/>
          </p:cNvCxnSpPr>
          <p:nvPr/>
        </p:nvCxnSpPr>
        <p:spPr>
          <a:xfrm>
            <a:off x="3571942" y="1466163"/>
            <a:ext cx="742386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5483B6B-42A8-AF4E-868C-F78845C25A36}"/>
              </a:ext>
            </a:extLst>
          </p:cNvPr>
          <p:cNvCxnSpPr>
            <a:cxnSpLocks/>
          </p:cNvCxnSpPr>
          <p:nvPr/>
        </p:nvCxnSpPr>
        <p:spPr>
          <a:xfrm flipV="1">
            <a:off x="10843404" y="695865"/>
            <a:ext cx="0" cy="7619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BC047AA-D30D-E9E4-4445-F70D130207E1}"/>
              </a:ext>
            </a:extLst>
          </p:cNvPr>
          <p:cNvCxnSpPr>
            <a:cxnSpLocks/>
          </p:cNvCxnSpPr>
          <p:nvPr/>
        </p:nvCxnSpPr>
        <p:spPr>
          <a:xfrm>
            <a:off x="1733909" y="543465"/>
            <a:ext cx="9109495"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38DEDBA-FA79-E9E5-C5E6-672E4640DD81}"/>
              </a:ext>
            </a:extLst>
          </p:cNvPr>
          <p:cNvSpPr/>
          <p:nvPr/>
        </p:nvSpPr>
        <p:spPr>
          <a:xfrm>
            <a:off x="375386" y="16220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FD8422B-FAC6-1ED3-9D08-E2F0A5E26EAD}"/>
              </a:ext>
            </a:extLst>
          </p:cNvPr>
          <p:cNvSpPr/>
          <p:nvPr/>
        </p:nvSpPr>
        <p:spPr>
          <a:xfrm>
            <a:off x="2734383" y="16220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6CC905-EA1C-5686-11B7-0798E8773821}"/>
              </a:ext>
            </a:extLst>
          </p:cNvPr>
          <p:cNvSpPr/>
          <p:nvPr/>
        </p:nvSpPr>
        <p:spPr>
          <a:xfrm>
            <a:off x="5093380" y="16220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D06D07A-B961-2ABF-825F-E779C0EA73EB}"/>
              </a:ext>
            </a:extLst>
          </p:cNvPr>
          <p:cNvSpPr/>
          <p:nvPr/>
        </p:nvSpPr>
        <p:spPr>
          <a:xfrm>
            <a:off x="7452377" y="16220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86D754A-7ABA-5107-2784-C829A5EC26D6}"/>
              </a:ext>
            </a:extLst>
          </p:cNvPr>
          <p:cNvSpPr/>
          <p:nvPr/>
        </p:nvSpPr>
        <p:spPr>
          <a:xfrm>
            <a:off x="9811374" y="16220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7574D31-65F0-6F5A-B889-963FC777ACE1}"/>
              </a:ext>
            </a:extLst>
          </p:cNvPr>
          <p:cNvSpPr/>
          <p:nvPr/>
        </p:nvSpPr>
        <p:spPr>
          <a:xfrm>
            <a:off x="9811374" y="111801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33CF459-7CDF-2076-FB55-828FD28D2AE6}"/>
              </a:ext>
            </a:extLst>
          </p:cNvPr>
          <p:cNvSpPr/>
          <p:nvPr/>
        </p:nvSpPr>
        <p:spPr>
          <a:xfrm>
            <a:off x="2734383" y="111801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17E1AC2-36C4-1EE4-5B0B-56ADAD5B4D83}"/>
              </a:ext>
            </a:extLst>
          </p:cNvPr>
          <p:cNvSpPr/>
          <p:nvPr/>
        </p:nvSpPr>
        <p:spPr>
          <a:xfrm>
            <a:off x="5093380" y="111801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0E0B523-E0CF-07D8-891D-6A24CA321C24}"/>
              </a:ext>
            </a:extLst>
          </p:cNvPr>
          <p:cNvSpPr/>
          <p:nvPr/>
        </p:nvSpPr>
        <p:spPr>
          <a:xfrm>
            <a:off x="7452377" y="111801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C049C4F-91C7-F96A-E0B3-48FA1FF7C59A}"/>
              </a:ext>
            </a:extLst>
          </p:cNvPr>
          <p:cNvSpPr/>
          <p:nvPr/>
        </p:nvSpPr>
        <p:spPr>
          <a:xfrm>
            <a:off x="2720623" y="2072633"/>
            <a:ext cx="2106558" cy="723900"/>
          </a:xfrm>
          <a:prstGeom prst="rect">
            <a:avLst/>
          </a:pr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1997765-2325-8165-99A7-E65F6A8AC798}"/>
              </a:ext>
            </a:extLst>
          </p:cNvPr>
          <p:cNvSpPr/>
          <p:nvPr/>
        </p:nvSpPr>
        <p:spPr>
          <a:xfrm>
            <a:off x="3802316" y="3609728"/>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7130E8A-1B07-C849-FA89-C3949DAEF127}"/>
              </a:ext>
            </a:extLst>
          </p:cNvPr>
          <p:cNvSpPr/>
          <p:nvPr/>
        </p:nvSpPr>
        <p:spPr>
          <a:xfrm>
            <a:off x="1465384" y="3609728"/>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522F36D-DBBD-1DC3-99C7-84F4D718E207}"/>
              </a:ext>
            </a:extLst>
          </p:cNvPr>
          <p:cNvSpPr/>
          <p:nvPr/>
        </p:nvSpPr>
        <p:spPr>
          <a:xfrm>
            <a:off x="8519893" y="3593181"/>
            <a:ext cx="2106558" cy="723900"/>
          </a:xfrm>
          <a:prstGeom prst="rect">
            <a:avLst/>
          </a:pr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9FC55D2-7444-57C0-E0FF-5299FAC6F73C}"/>
              </a:ext>
            </a:extLst>
          </p:cNvPr>
          <p:cNvSpPr/>
          <p:nvPr/>
        </p:nvSpPr>
        <p:spPr>
          <a:xfrm>
            <a:off x="9573169" y="5115160"/>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A557D19-CF96-3234-CF11-FA9CAF40DEA6}"/>
              </a:ext>
            </a:extLst>
          </p:cNvPr>
          <p:cNvSpPr/>
          <p:nvPr/>
        </p:nvSpPr>
        <p:spPr>
          <a:xfrm>
            <a:off x="7236237" y="5115160"/>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19682F4-A0B6-A10D-A25D-D15B09588597}"/>
              </a:ext>
            </a:extLst>
          </p:cNvPr>
          <p:cNvSpPr/>
          <p:nvPr/>
        </p:nvSpPr>
        <p:spPr>
          <a:xfrm>
            <a:off x="9573169" y="6069374"/>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Right 41">
            <a:extLst>
              <a:ext uri="{FF2B5EF4-FFF2-40B4-BE49-F238E27FC236}">
                <a16:creationId xmlns:a16="http://schemas.microsoft.com/office/drawing/2014/main" id="{8D820FC7-0BB7-7230-E1F9-A13824433632}"/>
              </a:ext>
            </a:extLst>
          </p:cNvPr>
          <p:cNvSpPr/>
          <p:nvPr/>
        </p:nvSpPr>
        <p:spPr>
          <a:xfrm>
            <a:off x="2483442" y="44862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0E3CF11C-2E13-6957-8626-1F49A8CF00A8}"/>
              </a:ext>
            </a:extLst>
          </p:cNvPr>
          <p:cNvCxnSpPr>
            <a:cxnSpLocks/>
          </p:cNvCxnSpPr>
          <p:nvPr/>
        </p:nvCxnSpPr>
        <p:spPr>
          <a:xfrm>
            <a:off x="2481944" y="2895428"/>
            <a:ext cx="227210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Diagonal Corners Rounded 1">
            <a:extLst>
              <a:ext uri="{FF2B5EF4-FFF2-40B4-BE49-F238E27FC236}">
                <a16:creationId xmlns:a16="http://schemas.microsoft.com/office/drawing/2014/main" id="{88279D08-B84A-99D8-F69B-EDF9C00B7F39}"/>
              </a:ext>
            </a:extLst>
          </p:cNvPr>
          <p:cNvSpPr/>
          <p:nvPr/>
        </p:nvSpPr>
        <p:spPr>
          <a:xfrm>
            <a:off x="1465383" y="2979990"/>
            <a:ext cx="2106555" cy="397650"/>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3" name="Rectangle: Diagonal Corners Rounded 1">
            <a:extLst>
              <a:ext uri="{FF2B5EF4-FFF2-40B4-BE49-F238E27FC236}">
                <a16:creationId xmlns:a16="http://schemas.microsoft.com/office/drawing/2014/main" id="{427CF0EC-6860-E1DC-A240-8FABC8438F20}"/>
              </a:ext>
            </a:extLst>
          </p:cNvPr>
          <p:cNvSpPr/>
          <p:nvPr/>
        </p:nvSpPr>
        <p:spPr>
          <a:xfrm>
            <a:off x="3802319" y="2992503"/>
            <a:ext cx="2106555" cy="397650"/>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4" name="Rectangle: Diagonal Corners Rounded 1">
            <a:extLst>
              <a:ext uri="{FF2B5EF4-FFF2-40B4-BE49-F238E27FC236}">
                <a16:creationId xmlns:a16="http://schemas.microsoft.com/office/drawing/2014/main" id="{E1A3C2A8-34C2-EBDA-C301-0D54E3057A6D}"/>
              </a:ext>
            </a:extLst>
          </p:cNvPr>
          <p:cNvSpPr/>
          <p:nvPr/>
        </p:nvSpPr>
        <p:spPr>
          <a:xfrm>
            <a:off x="7236240" y="4470640"/>
            <a:ext cx="2106555" cy="397650"/>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5" name="Rectangle: Diagonal Corners Rounded 1">
            <a:extLst>
              <a:ext uri="{FF2B5EF4-FFF2-40B4-BE49-F238E27FC236}">
                <a16:creationId xmlns:a16="http://schemas.microsoft.com/office/drawing/2014/main" id="{22C9D1B5-909F-20BD-9D72-4C6AA380F420}"/>
              </a:ext>
            </a:extLst>
          </p:cNvPr>
          <p:cNvSpPr/>
          <p:nvPr/>
        </p:nvSpPr>
        <p:spPr>
          <a:xfrm>
            <a:off x="9573172" y="4470640"/>
            <a:ext cx="2106555" cy="397650"/>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77" name="Straight Connector 76">
            <a:extLst>
              <a:ext uri="{FF2B5EF4-FFF2-40B4-BE49-F238E27FC236}">
                <a16:creationId xmlns:a16="http://schemas.microsoft.com/office/drawing/2014/main" id="{CC33FC72-7D69-E380-FA30-38C93F48AA22}"/>
              </a:ext>
            </a:extLst>
          </p:cNvPr>
          <p:cNvCxnSpPr>
            <a:cxnSpLocks/>
          </p:cNvCxnSpPr>
          <p:nvPr/>
        </p:nvCxnSpPr>
        <p:spPr>
          <a:xfrm flipV="1">
            <a:off x="1137037" y="2434583"/>
            <a:ext cx="0" cy="157218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1634594-9A2F-8861-78C1-21826FEFA165}"/>
              </a:ext>
            </a:extLst>
          </p:cNvPr>
          <p:cNvCxnSpPr>
            <a:cxnSpLocks/>
          </p:cNvCxnSpPr>
          <p:nvPr/>
        </p:nvCxnSpPr>
        <p:spPr>
          <a:xfrm>
            <a:off x="1137037" y="2434583"/>
            <a:ext cx="1381623"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Arrow: Right 80">
            <a:extLst>
              <a:ext uri="{FF2B5EF4-FFF2-40B4-BE49-F238E27FC236}">
                <a16:creationId xmlns:a16="http://schemas.microsoft.com/office/drawing/2014/main" id="{485FD4A3-9EF1-A4B5-B416-D49BA499AE6E}"/>
              </a:ext>
            </a:extLst>
          </p:cNvPr>
          <p:cNvSpPr/>
          <p:nvPr/>
        </p:nvSpPr>
        <p:spPr>
          <a:xfrm>
            <a:off x="4836089" y="44862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Arrow: Right 81">
            <a:extLst>
              <a:ext uri="{FF2B5EF4-FFF2-40B4-BE49-F238E27FC236}">
                <a16:creationId xmlns:a16="http://schemas.microsoft.com/office/drawing/2014/main" id="{8DF8F730-7CE4-A218-FDAE-BC9D8D4DF14C}"/>
              </a:ext>
            </a:extLst>
          </p:cNvPr>
          <p:cNvSpPr/>
          <p:nvPr/>
        </p:nvSpPr>
        <p:spPr>
          <a:xfrm>
            <a:off x="7200468" y="45120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Arrow: Right 82">
            <a:extLst>
              <a:ext uri="{FF2B5EF4-FFF2-40B4-BE49-F238E27FC236}">
                <a16:creationId xmlns:a16="http://schemas.microsoft.com/office/drawing/2014/main" id="{09A5CC7F-26DC-0D26-4AE2-7DF8263FFF94}"/>
              </a:ext>
            </a:extLst>
          </p:cNvPr>
          <p:cNvSpPr/>
          <p:nvPr/>
        </p:nvSpPr>
        <p:spPr>
          <a:xfrm>
            <a:off x="9547733" y="44862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row: Right 83">
            <a:extLst>
              <a:ext uri="{FF2B5EF4-FFF2-40B4-BE49-F238E27FC236}">
                <a16:creationId xmlns:a16="http://schemas.microsoft.com/office/drawing/2014/main" id="{B308A0F2-41C9-7138-696D-9478D03A2A7D}"/>
              </a:ext>
            </a:extLst>
          </p:cNvPr>
          <p:cNvSpPr/>
          <p:nvPr/>
        </p:nvSpPr>
        <p:spPr>
          <a:xfrm rot="5400000">
            <a:off x="10749430" y="88826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Arrow: Right 84">
            <a:extLst>
              <a:ext uri="{FF2B5EF4-FFF2-40B4-BE49-F238E27FC236}">
                <a16:creationId xmlns:a16="http://schemas.microsoft.com/office/drawing/2014/main" id="{48C58C53-4CE9-78E4-8DAC-70A741609B93}"/>
              </a:ext>
            </a:extLst>
          </p:cNvPr>
          <p:cNvSpPr/>
          <p:nvPr/>
        </p:nvSpPr>
        <p:spPr>
          <a:xfrm rot="10800000">
            <a:off x="9620093" y="136302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Right 85">
            <a:extLst>
              <a:ext uri="{FF2B5EF4-FFF2-40B4-BE49-F238E27FC236}">
                <a16:creationId xmlns:a16="http://schemas.microsoft.com/office/drawing/2014/main" id="{59DA720D-4E8D-45BA-A6E2-11B58742050E}"/>
              </a:ext>
            </a:extLst>
          </p:cNvPr>
          <p:cNvSpPr/>
          <p:nvPr/>
        </p:nvSpPr>
        <p:spPr>
          <a:xfrm rot="10800000">
            <a:off x="7261228" y="1363369"/>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Arrow: Right 86">
            <a:extLst>
              <a:ext uri="{FF2B5EF4-FFF2-40B4-BE49-F238E27FC236}">
                <a16:creationId xmlns:a16="http://schemas.microsoft.com/office/drawing/2014/main" id="{A7F9C05E-C7F3-9F7D-9DF3-B76EB914DA31}"/>
              </a:ext>
            </a:extLst>
          </p:cNvPr>
          <p:cNvSpPr/>
          <p:nvPr/>
        </p:nvSpPr>
        <p:spPr>
          <a:xfrm rot="10800000">
            <a:off x="4901646" y="1363360"/>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Arrow: Right 87">
            <a:extLst>
              <a:ext uri="{FF2B5EF4-FFF2-40B4-BE49-F238E27FC236}">
                <a16:creationId xmlns:a16="http://schemas.microsoft.com/office/drawing/2014/main" id="{07073B42-83A3-9810-4087-E5A65DE5C56D}"/>
              </a:ext>
            </a:extLst>
          </p:cNvPr>
          <p:cNvSpPr/>
          <p:nvPr/>
        </p:nvSpPr>
        <p:spPr>
          <a:xfrm rot="5400000">
            <a:off x="3592253" y="184327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Arrow: Right 90">
            <a:extLst>
              <a:ext uri="{FF2B5EF4-FFF2-40B4-BE49-F238E27FC236}">
                <a16:creationId xmlns:a16="http://schemas.microsoft.com/office/drawing/2014/main" id="{2F2CC17C-F1A1-156E-8DE7-85D6834545EC}"/>
              </a:ext>
            </a:extLst>
          </p:cNvPr>
          <p:cNvSpPr/>
          <p:nvPr/>
        </p:nvSpPr>
        <p:spPr>
          <a:xfrm rot="5400000">
            <a:off x="2377257" y="337927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Arrow: Right 91">
            <a:extLst>
              <a:ext uri="{FF2B5EF4-FFF2-40B4-BE49-F238E27FC236}">
                <a16:creationId xmlns:a16="http://schemas.microsoft.com/office/drawing/2014/main" id="{A2D0C7CC-7636-8973-4366-8A3159AA1BF7}"/>
              </a:ext>
            </a:extLst>
          </p:cNvPr>
          <p:cNvSpPr/>
          <p:nvPr/>
        </p:nvSpPr>
        <p:spPr>
          <a:xfrm rot="5400000">
            <a:off x="4653659" y="338903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Arrow: Right 92">
            <a:extLst>
              <a:ext uri="{FF2B5EF4-FFF2-40B4-BE49-F238E27FC236}">
                <a16:creationId xmlns:a16="http://schemas.microsoft.com/office/drawing/2014/main" id="{7A6C0E3C-AB68-7ECF-5EF4-4D389AA9D31A}"/>
              </a:ext>
            </a:extLst>
          </p:cNvPr>
          <p:cNvSpPr/>
          <p:nvPr/>
        </p:nvSpPr>
        <p:spPr>
          <a:xfrm>
            <a:off x="5908874" y="3844899"/>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Arrow: Right 94">
            <a:extLst>
              <a:ext uri="{FF2B5EF4-FFF2-40B4-BE49-F238E27FC236}">
                <a16:creationId xmlns:a16="http://schemas.microsoft.com/office/drawing/2014/main" id="{EBE07374-4F8D-DFF8-0924-65F1E011E56A}"/>
              </a:ext>
            </a:extLst>
          </p:cNvPr>
          <p:cNvSpPr/>
          <p:nvPr/>
        </p:nvSpPr>
        <p:spPr>
          <a:xfrm rot="10800000">
            <a:off x="1266741" y="391192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Arrow: Right 97">
            <a:extLst>
              <a:ext uri="{FF2B5EF4-FFF2-40B4-BE49-F238E27FC236}">
                <a16:creationId xmlns:a16="http://schemas.microsoft.com/office/drawing/2014/main" id="{DAEA02FE-096B-87C2-1A64-0906081B2296}"/>
              </a:ext>
            </a:extLst>
          </p:cNvPr>
          <p:cNvSpPr/>
          <p:nvPr/>
        </p:nvSpPr>
        <p:spPr>
          <a:xfrm rot="16200000">
            <a:off x="1055134" y="2612444"/>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Arrow: Right 98">
            <a:extLst>
              <a:ext uri="{FF2B5EF4-FFF2-40B4-BE49-F238E27FC236}">
                <a16:creationId xmlns:a16="http://schemas.microsoft.com/office/drawing/2014/main" id="{2A69C2E9-A8E7-5919-8075-E032ED70522A}"/>
              </a:ext>
            </a:extLst>
          </p:cNvPr>
          <p:cNvSpPr/>
          <p:nvPr/>
        </p:nvSpPr>
        <p:spPr>
          <a:xfrm>
            <a:off x="2372779" y="2342300"/>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Arrow: Right 100">
            <a:extLst>
              <a:ext uri="{FF2B5EF4-FFF2-40B4-BE49-F238E27FC236}">
                <a16:creationId xmlns:a16="http://schemas.microsoft.com/office/drawing/2014/main" id="{A903EF95-D973-2EF4-E24B-8AAEC492585D}"/>
              </a:ext>
            </a:extLst>
          </p:cNvPr>
          <p:cNvSpPr/>
          <p:nvPr/>
        </p:nvSpPr>
        <p:spPr>
          <a:xfrm rot="5400000">
            <a:off x="8071500" y="4868515"/>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Arrow: Right 101">
            <a:extLst>
              <a:ext uri="{FF2B5EF4-FFF2-40B4-BE49-F238E27FC236}">
                <a16:creationId xmlns:a16="http://schemas.microsoft.com/office/drawing/2014/main" id="{113A651A-54CD-3A60-8350-86470889CD47}"/>
              </a:ext>
            </a:extLst>
          </p:cNvPr>
          <p:cNvSpPr/>
          <p:nvPr/>
        </p:nvSpPr>
        <p:spPr>
          <a:xfrm rot="5400000">
            <a:off x="10543525" y="487263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Arrow: Right 102">
            <a:extLst>
              <a:ext uri="{FF2B5EF4-FFF2-40B4-BE49-F238E27FC236}">
                <a16:creationId xmlns:a16="http://schemas.microsoft.com/office/drawing/2014/main" id="{0A687E9C-D4C6-CCE6-6757-BA69080DBB00}"/>
              </a:ext>
            </a:extLst>
          </p:cNvPr>
          <p:cNvSpPr/>
          <p:nvPr/>
        </p:nvSpPr>
        <p:spPr>
          <a:xfrm rot="5400000">
            <a:off x="10551793" y="583961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Arrow: Right 103">
            <a:extLst>
              <a:ext uri="{FF2B5EF4-FFF2-40B4-BE49-F238E27FC236}">
                <a16:creationId xmlns:a16="http://schemas.microsoft.com/office/drawing/2014/main" id="{0DA3F15D-29C1-A3B2-E430-192F1EDBF110}"/>
              </a:ext>
            </a:extLst>
          </p:cNvPr>
          <p:cNvSpPr/>
          <p:nvPr/>
        </p:nvSpPr>
        <p:spPr>
          <a:xfrm rot="10800000">
            <a:off x="9397599" y="633648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Arrow: Right 105">
            <a:extLst>
              <a:ext uri="{FF2B5EF4-FFF2-40B4-BE49-F238E27FC236}">
                <a16:creationId xmlns:a16="http://schemas.microsoft.com/office/drawing/2014/main" id="{B526A6A3-5384-C44F-BFEF-44C9317C216D}"/>
              </a:ext>
            </a:extLst>
          </p:cNvPr>
          <p:cNvSpPr/>
          <p:nvPr/>
        </p:nvSpPr>
        <p:spPr>
          <a:xfrm rot="10800000">
            <a:off x="7037595" y="6337304"/>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Arrow: Right 106">
            <a:extLst>
              <a:ext uri="{FF2B5EF4-FFF2-40B4-BE49-F238E27FC236}">
                <a16:creationId xmlns:a16="http://schemas.microsoft.com/office/drawing/2014/main" id="{AFDA83D6-40F9-D24A-F99E-F05BDA10582B}"/>
              </a:ext>
            </a:extLst>
          </p:cNvPr>
          <p:cNvSpPr/>
          <p:nvPr/>
        </p:nvSpPr>
        <p:spPr>
          <a:xfrm rot="10800000">
            <a:off x="4033327" y="6339205"/>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Arrow: Right 107">
            <a:extLst>
              <a:ext uri="{FF2B5EF4-FFF2-40B4-BE49-F238E27FC236}">
                <a16:creationId xmlns:a16="http://schemas.microsoft.com/office/drawing/2014/main" id="{3FC775BC-F251-E5AF-E6A3-C3FB0CAF2E59}"/>
              </a:ext>
            </a:extLst>
          </p:cNvPr>
          <p:cNvSpPr/>
          <p:nvPr/>
        </p:nvSpPr>
        <p:spPr>
          <a:xfrm rot="10800000">
            <a:off x="1535267" y="6339206"/>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Connector 108">
            <a:extLst>
              <a:ext uri="{FF2B5EF4-FFF2-40B4-BE49-F238E27FC236}">
                <a16:creationId xmlns:a16="http://schemas.microsoft.com/office/drawing/2014/main" id="{26D1197C-1E3D-BD19-9719-92D51480CAC7}"/>
              </a:ext>
            </a:extLst>
          </p:cNvPr>
          <p:cNvCxnSpPr>
            <a:cxnSpLocks/>
          </p:cNvCxnSpPr>
          <p:nvPr/>
        </p:nvCxnSpPr>
        <p:spPr>
          <a:xfrm flipV="1">
            <a:off x="510209" y="1118013"/>
            <a:ext cx="0" cy="531603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2" name="Arrow: Right 111">
            <a:extLst>
              <a:ext uri="{FF2B5EF4-FFF2-40B4-BE49-F238E27FC236}">
                <a16:creationId xmlns:a16="http://schemas.microsoft.com/office/drawing/2014/main" id="{D7EB595E-8BFC-C435-61E6-50B5B89A368D}"/>
              </a:ext>
            </a:extLst>
          </p:cNvPr>
          <p:cNvSpPr/>
          <p:nvPr/>
        </p:nvSpPr>
        <p:spPr>
          <a:xfrm rot="16200000">
            <a:off x="428305" y="588644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Arrow: Right 112">
            <a:extLst>
              <a:ext uri="{FF2B5EF4-FFF2-40B4-BE49-F238E27FC236}">
                <a16:creationId xmlns:a16="http://schemas.microsoft.com/office/drawing/2014/main" id="{A98EE647-8A6C-FFA4-96F6-7570EEE526D5}"/>
              </a:ext>
            </a:extLst>
          </p:cNvPr>
          <p:cNvSpPr/>
          <p:nvPr/>
        </p:nvSpPr>
        <p:spPr>
          <a:xfrm rot="16200000">
            <a:off x="428306" y="4276476"/>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Arrow: Right 113">
            <a:extLst>
              <a:ext uri="{FF2B5EF4-FFF2-40B4-BE49-F238E27FC236}">
                <a16:creationId xmlns:a16="http://schemas.microsoft.com/office/drawing/2014/main" id="{EB5176AB-DCFC-616F-DED8-5F200315FD1F}"/>
              </a:ext>
            </a:extLst>
          </p:cNvPr>
          <p:cNvSpPr/>
          <p:nvPr/>
        </p:nvSpPr>
        <p:spPr>
          <a:xfrm rot="16200000">
            <a:off x="428307" y="2145338"/>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Arrow: Right 114">
            <a:extLst>
              <a:ext uri="{FF2B5EF4-FFF2-40B4-BE49-F238E27FC236}">
                <a16:creationId xmlns:a16="http://schemas.microsoft.com/office/drawing/2014/main" id="{0325B9B9-8627-53DF-B287-43804E752268}"/>
              </a:ext>
            </a:extLst>
          </p:cNvPr>
          <p:cNvSpPr/>
          <p:nvPr/>
        </p:nvSpPr>
        <p:spPr>
          <a:xfrm rot="16200000">
            <a:off x="428308" y="979838"/>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70D3FE4C-65DD-0414-8984-A4BB3E776FC0}"/>
              </a:ext>
            </a:extLst>
          </p:cNvPr>
          <p:cNvSpPr txBox="1"/>
          <p:nvPr/>
        </p:nvSpPr>
        <p:spPr>
          <a:xfrm>
            <a:off x="1150367" y="336804"/>
            <a:ext cx="1295258"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ENGAGE WITH </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THE CLIENT</a:t>
            </a:r>
          </a:p>
        </p:txBody>
      </p:sp>
      <p:grpSp>
        <p:nvGrpSpPr>
          <p:cNvPr id="121" name="Group 120">
            <a:extLst>
              <a:ext uri="{FF2B5EF4-FFF2-40B4-BE49-F238E27FC236}">
                <a16:creationId xmlns:a16="http://schemas.microsoft.com/office/drawing/2014/main" id="{3421C4F5-856B-3784-ADF4-DE7BCC8577AE}"/>
              </a:ext>
            </a:extLst>
          </p:cNvPr>
          <p:cNvGrpSpPr/>
          <p:nvPr/>
        </p:nvGrpSpPr>
        <p:grpSpPr>
          <a:xfrm>
            <a:off x="144549" y="182486"/>
            <a:ext cx="1330401" cy="409376"/>
            <a:chOff x="144549" y="182486"/>
            <a:chExt cx="1330401" cy="409376"/>
          </a:xfrm>
        </p:grpSpPr>
        <p:sp>
          <p:nvSpPr>
            <p:cNvPr id="116" name="TextBox 115">
              <a:extLst>
                <a:ext uri="{FF2B5EF4-FFF2-40B4-BE49-F238E27FC236}">
                  <a16:creationId xmlns:a16="http://schemas.microsoft.com/office/drawing/2014/main" id="{03CD4790-C223-A1AC-F91A-1456CC82D828}"/>
                </a:ext>
              </a:extLst>
            </p:cNvPr>
            <p:cNvSpPr txBox="1"/>
            <p:nvPr/>
          </p:nvSpPr>
          <p:spPr>
            <a:xfrm rot="20192362">
              <a:off x="298684" y="238977"/>
              <a:ext cx="1176266" cy="276999"/>
            </a:xfrm>
            <a:prstGeom prst="rect">
              <a:avLst/>
            </a:prstGeom>
            <a:noFill/>
          </p:spPr>
          <p:txBody>
            <a:bodyPr wrap="square" rtlCol="0">
              <a:spAutoFit/>
            </a:bodyPr>
            <a:lstStyle/>
            <a:p>
              <a:r>
                <a:rPr lang="en-US" sz="1200" b="1" i="1" dirty="0">
                  <a:solidFill>
                    <a:srgbClr val="0098C6"/>
                  </a:solidFill>
                  <a:latin typeface="Century Gothic" panose="020B0502020202020204" pitchFamily="34" charset="0"/>
                </a:rPr>
                <a:t>START HERE!</a:t>
              </a:r>
            </a:p>
          </p:txBody>
        </p:sp>
        <p:pic>
          <p:nvPicPr>
            <p:cNvPr id="119" name="Graphic 118" descr="Flag with solid fill">
              <a:extLst>
                <a:ext uri="{FF2B5EF4-FFF2-40B4-BE49-F238E27FC236}">
                  <a16:creationId xmlns:a16="http://schemas.microsoft.com/office/drawing/2014/main" id="{AEDB4C37-D995-6246-784D-4E8EE8B07E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549" y="182486"/>
              <a:ext cx="409376" cy="409376"/>
            </a:xfrm>
            <a:prstGeom prst="rect">
              <a:avLst/>
            </a:prstGeom>
          </p:spPr>
        </p:pic>
      </p:grpSp>
      <p:sp>
        <p:nvSpPr>
          <p:cNvPr id="122" name="TextBox 121">
            <a:extLst>
              <a:ext uri="{FF2B5EF4-FFF2-40B4-BE49-F238E27FC236}">
                <a16:creationId xmlns:a16="http://schemas.microsoft.com/office/drawing/2014/main" id="{9F937B7D-0058-0D50-AB06-9E40B11BED04}"/>
              </a:ext>
            </a:extLst>
          </p:cNvPr>
          <p:cNvSpPr txBox="1"/>
          <p:nvPr/>
        </p:nvSpPr>
        <p:spPr>
          <a:xfrm>
            <a:off x="2723594" y="418462"/>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WRITE THE CREATIVE BRIEF</a:t>
            </a:r>
          </a:p>
        </p:txBody>
      </p:sp>
      <p:sp>
        <p:nvSpPr>
          <p:cNvPr id="123" name="TextBox 122">
            <a:extLst>
              <a:ext uri="{FF2B5EF4-FFF2-40B4-BE49-F238E27FC236}">
                <a16:creationId xmlns:a16="http://schemas.microsoft.com/office/drawing/2014/main" id="{72CB5982-1C6C-45B6-1E55-108AB1AE3ADC}"/>
              </a:ext>
            </a:extLst>
          </p:cNvPr>
          <p:cNvSpPr txBox="1"/>
          <p:nvPr/>
        </p:nvSpPr>
        <p:spPr>
          <a:xfrm>
            <a:off x="5094658" y="338464"/>
            <a:ext cx="2106558" cy="461665"/>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ASSIGN ROLES </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AND RESPONSIBILITIES</a:t>
            </a:r>
          </a:p>
        </p:txBody>
      </p:sp>
      <p:sp>
        <p:nvSpPr>
          <p:cNvPr id="124" name="TextBox 123">
            <a:extLst>
              <a:ext uri="{FF2B5EF4-FFF2-40B4-BE49-F238E27FC236}">
                <a16:creationId xmlns:a16="http://schemas.microsoft.com/office/drawing/2014/main" id="{04C92736-0C2D-A485-9B54-1B3652525868}"/>
              </a:ext>
            </a:extLst>
          </p:cNvPr>
          <p:cNvSpPr txBox="1"/>
          <p:nvPr/>
        </p:nvSpPr>
        <p:spPr>
          <a:xfrm>
            <a:off x="7466611" y="398033"/>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SET PROJECT MILESTONES</a:t>
            </a:r>
          </a:p>
        </p:txBody>
      </p:sp>
      <p:sp>
        <p:nvSpPr>
          <p:cNvPr id="125" name="TextBox 124">
            <a:extLst>
              <a:ext uri="{FF2B5EF4-FFF2-40B4-BE49-F238E27FC236}">
                <a16:creationId xmlns:a16="http://schemas.microsoft.com/office/drawing/2014/main" id="{BD2B5968-EC3F-8CB3-F5DD-54C7B8591A31}"/>
              </a:ext>
            </a:extLst>
          </p:cNvPr>
          <p:cNvSpPr txBox="1"/>
          <p:nvPr/>
        </p:nvSpPr>
        <p:spPr>
          <a:xfrm>
            <a:off x="9834744" y="391230"/>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RESEARCH</a:t>
            </a:r>
          </a:p>
        </p:txBody>
      </p:sp>
      <p:sp>
        <p:nvSpPr>
          <p:cNvPr id="126" name="TextBox 125">
            <a:extLst>
              <a:ext uri="{FF2B5EF4-FFF2-40B4-BE49-F238E27FC236}">
                <a16:creationId xmlns:a16="http://schemas.microsoft.com/office/drawing/2014/main" id="{1BC928A6-A720-47BA-1D5A-B6F94C729ABF}"/>
              </a:ext>
            </a:extLst>
          </p:cNvPr>
          <p:cNvSpPr txBox="1"/>
          <p:nvPr/>
        </p:nvSpPr>
        <p:spPr>
          <a:xfrm>
            <a:off x="9818735" y="1342181"/>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BRAINSTORM</a:t>
            </a:r>
          </a:p>
        </p:txBody>
      </p:sp>
      <p:sp>
        <p:nvSpPr>
          <p:cNvPr id="127" name="TextBox 126">
            <a:extLst>
              <a:ext uri="{FF2B5EF4-FFF2-40B4-BE49-F238E27FC236}">
                <a16:creationId xmlns:a16="http://schemas.microsoft.com/office/drawing/2014/main" id="{A6D56633-CD27-45AD-3FC8-96380E688AB2}"/>
              </a:ext>
            </a:extLst>
          </p:cNvPr>
          <p:cNvSpPr txBox="1"/>
          <p:nvPr/>
        </p:nvSpPr>
        <p:spPr>
          <a:xfrm>
            <a:off x="7466614" y="1311125"/>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DEVELOP THE CONCEPT</a:t>
            </a:r>
          </a:p>
        </p:txBody>
      </p:sp>
      <p:sp>
        <p:nvSpPr>
          <p:cNvPr id="128" name="TextBox 127">
            <a:extLst>
              <a:ext uri="{FF2B5EF4-FFF2-40B4-BE49-F238E27FC236}">
                <a16:creationId xmlns:a16="http://schemas.microsoft.com/office/drawing/2014/main" id="{1CE61308-AFD8-0C9F-EB4E-AD7E0C850B61}"/>
              </a:ext>
            </a:extLst>
          </p:cNvPr>
          <p:cNvSpPr txBox="1"/>
          <p:nvPr/>
        </p:nvSpPr>
        <p:spPr>
          <a:xfrm>
            <a:off x="5106574" y="1319625"/>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DESIGN</a:t>
            </a:r>
          </a:p>
        </p:txBody>
      </p:sp>
      <p:sp>
        <p:nvSpPr>
          <p:cNvPr id="129" name="TextBox 128">
            <a:extLst>
              <a:ext uri="{FF2B5EF4-FFF2-40B4-BE49-F238E27FC236}">
                <a16:creationId xmlns:a16="http://schemas.microsoft.com/office/drawing/2014/main" id="{783462F1-C835-8D21-1499-0F15F17406C7}"/>
              </a:ext>
            </a:extLst>
          </p:cNvPr>
          <p:cNvSpPr txBox="1"/>
          <p:nvPr/>
        </p:nvSpPr>
        <p:spPr>
          <a:xfrm>
            <a:off x="2736959" y="1337790"/>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CREATE DRAFTS</a:t>
            </a:r>
          </a:p>
        </p:txBody>
      </p:sp>
      <p:sp>
        <p:nvSpPr>
          <p:cNvPr id="130" name="TextBox 129">
            <a:extLst>
              <a:ext uri="{FF2B5EF4-FFF2-40B4-BE49-F238E27FC236}">
                <a16:creationId xmlns:a16="http://schemas.microsoft.com/office/drawing/2014/main" id="{97B7FD3D-8F09-8740-79BE-0DC5E0E861B6}"/>
              </a:ext>
            </a:extLst>
          </p:cNvPr>
          <p:cNvSpPr txBox="1"/>
          <p:nvPr/>
        </p:nvSpPr>
        <p:spPr>
          <a:xfrm>
            <a:off x="2736959" y="2301286"/>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CLIENT DRAFT REVIEW</a:t>
            </a:r>
          </a:p>
        </p:txBody>
      </p:sp>
      <p:sp>
        <p:nvSpPr>
          <p:cNvPr id="131" name="TextBox 130">
            <a:extLst>
              <a:ext uri="{FF2B5EF4-FFF2-40B4-BE49-F238E27FC236}">
                <a16:creationId xmlns:a16="http://schemas.microsoft.com/office/drawing/2014/main" id="{9BBC776A-34CE-A319-04AA-3EE20A29AFA6}"/>
              </a:ext>
            </a:extLst>
          </p:cNvPr>
          <p:cNvSpPr txBox="1"/>
          <p:nvPr/>
        </p:nvSpPr>
        <p:spPr>
          <a:xfrm>
            <a:off x="8519890" y="3838201"/>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CLIENT FINAL REVIEW</a:t>
            </a:r>
          </a:p>
        </p:txBody>
      </p:sp>
      <p:sp>
        <p:nvSpPr>
          <p:cNvPr id="132" name="TextBox 131">
            <a:extLst>
              <a:ext uri="{FF2B5EF4-FFF2-40B4-BE49-F238E27FC236}">
                <a16:creationId xmlns:a16="http://schemas.microsoft.com/office/drawing/2014/main" id="{1DC170FE-7B54-CAC9-4311-3D8192C36EBF}"/>
              </a:ext>
            </a:extLst>
          </p:cNvPr>
          <p:cNvSpPr txBox="1"/>
          <p:nvPr/>
        </p:nvSpPr>
        <p:spPr>
          <a:xfrm>
            <a:off x="1461941" y="3034753"/>
            <a:ext cx="2106551"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NOT APPROVED</a:t>
            </a:r>
          </a:p>
        </p:txBody>
      </p:sp>
      <p:sp>
        <p:nvSpPr>
          <p:cNvPr id="133" name="TextBox 132">
            <a:extLst>
              <a:ext uri="{FF2B5EF4-FFF2-40B4-BE49-F238E27FC236}">
                <a16:creationId xmlns:a16="http://schemas.microsoft.com/office/drawing/2014/main" id="{E3BD1ACA-BEF3-B424-9868-218811CE78EB}"/>
              </a:ext>
            </a:extLst>
          </p:cNvPr>
          <p:cNvSpPr txBox="1"/>
          <p:nvPr/>
        </p:nvSpPr>
        <p:spPr>
          <a:xfrm>
            <a:off x="3802323" y="3052828"/>
            <a:ext cx="2106551"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APPROVED</a:t>
            </a:r>
          </a:p>
        </p:txBody>
      </p:sp>
      <p:sp>
        <p:nvSpPr>
          <p:cNvPr id="134" name="TextBox 133">
            <a:extLst>
              <a:ext uri="{FF2B5EF4-FFF2-40B4-BE49-F238E27FC236}">
                <a16:creationId xmlns:a16="http://schemas.microsoft.com/office/drawing/2014/main" id="{6F07B4F3-E667-FA67-5A62-49FA677ACFA4}"/>
              </a:ext>
            </a:extLst>
          </p:cNvPr>
          <p:cNvSpPr txBox="1"/>
          <p:nvPr/>
        </p:nvSpPr>
        <p:spPr>
          <a:xfrm>
            <a:off x="1465380" y="3822555"/>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DRAFT EDITS</a:t>
            </a:r>
          </a:p>
        </p:txBody>
      </p:sp>
      <p:sp>
        <p:nvSpPr>
          <p:cNvPr id="135" name="TextBox 134">
            <a:extLst>
              <a:ext uri="{FF2B5EF4-FFF2-40B4-BE49-F238E27FC236}">
                <a16:creationId xmlns:a16="http://schemas.microsoft.com/office/drawing/2014/main" id="{5D2EA6F8-BDE9-C0C8-8FEF-15DA6E80D3C1}"/>
              </a:ext>
            </a:extLst>
          </p:cNvPr>
          <p:cNvSpPr txBox="1"/>
          <p:nvPr/>
        </p:nvSpPr>
        <p:spPr>
          <a:xfrm>
            <a:off x="3809723" y="3814181"/>
            <a:ext cx="20600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DEVELOP FINAL ASSETS</a:t>
            </a:r>
          </a:p>
        </p:txBody>
      </p:sp>
      <p:sp>
        <p:nvSpPr>
          <p:cNvPr id="141" name="Arrow: Right 140">
            <a:extLst>
              <a:ext uri="{FF2B5EF4-FFF2-40B4-BE49-F238E27FC236}">
                <a16:creationId xmlns:a16="http://schemas.microsoft.com/office/drawing/2014/main" id="{784EF557-0331-EFD7-E539-EBDA8CAB6876}"/>
              </a:ext>
            </a:extLst>
          </p:cNvPr>
          <p:cNvSpPr/>
          <p:nvPr/>
        </p:nvSpPr>
        <p:spPr>
          <a:xfrm rot="16200000">
            <a:off x="6843431" y="4306323"/>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2" name="Straight Connector 141">
            <a:extLst>
              <a:ext uri="{FF2B5EF4-FFF2-40B4-BE49-F238E27FC236}">
                <a16:creationId xmlns:a16="http://schemas.microsoft.com/office/drawing/2014/main" id="{7CDB62E2-76A9-0502-4D35-03A83233FE72}"/>
              </a:ext>
            </a:extLst>
          </p:cNvPr>
          <p:cNvCxnSpPr>
            <a:cxnSpLocks/>
          </p:cNvCxnSpPr>
          <p:nvPr/>
        </p:nvCxnSpPr>
        <p:spPr>
          <a:xfrm>
            <a:off x="6925104" y="4123560"/>
            <a:ext cx="1381623"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3" name="Arrow: Right 142">
            <a:extLst>
              <a:ext uri="{FF2B5EF4-FFF2-40B4-BE49-F238E27FC236}">
                <a16:creationId xmlns:a16="http://schemas.microsoft.com/office/drawing/2014/main" id="{AB61DCBF-DFAA-6D3D-7589-042DB995BFC9}"/>
              </a:ext>
            </a:extLst>
          </p:cNvPr>
          <p:cNvSpPr/>
          <p:nvPr/>
        </p:nvSpPr>
        <p:spPr>
          <a:xfrm>
            <a:off x="8160846" y="403127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TextBox 143">
            <a:extLst>
              <a:ext uri="{FF2B5EF4-FFF2-40B4-BE49-F238E27FC236}">
                <a16:creationId xmlns:a16="http://schemas.microsoft.com/office/drawing/2014/main" id="{D4EE6517-FB26-585A-8023-B30B50578B46}"/>
              </a:ext>
            </a:extLst>
          </p:cNvPr>
          <p:cNvSpPr txBox="1"/>
          <p:nvPr/>
        </p:nvSpPr>
        <p:spPr>
          <a:xfrm>
            <a:off x="7236237" y="4521572"/>
            <a:ext cx="2106551"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NOT APPROVED</a:t>
            </a:r>
          </a:p>
        </p:txBody>
      </p:sp>
      <p:sp>
        <p:nvSpPr>
          <p:cNvPr id="145" name="TextBox 144">
            <a:extLst>
              <a:ext uri="{FF2B5EF4-FFF2-40B4-BE49-F238E27FC236}">
                <a16:creationId xmlns:a16="http://schemas.microsoft.com/office/drawing/2014/main" id="{E9ADD423-2D1B-0F4E-5F72-FFEB85AA1077}"/>
              </a:ext>
            </a:extLst>
          </p:cNvPr>
          <p:cNvSpPr txBox="1"/>
          <p:nvPr/>
        </p:nvSpPr>
        <p:spPr>
          <a:xfrm>
            <a:off x="9576619" y="4539647"/>
            <a:ext cx="2106551"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APPROVED</a:t>
            </a:r>
          </a:p>
        </p:txBody>
      </p:sp>
      <p:sp>
        <p:nvSpPr>
          <p:cNvPr id="146" name="TextBox 145">
            <a:extLst>
              <a:ext uri="{FF2B5EF4-FFF2-40B4-BE49-F238E27FC236}">
                <a16:creationId xmlns:a16="http://schemas.microsoft.com/office/drawing/2014/main" id="{73B47D5E-3F95-7FA1-A070-637A285A8E27}"/>
              </a:ext>
            </a:extLst>
          </p:cNvPr>
          <p:cNvSpPr txBox="1"/>
          <p:nvPr/>
        </p:nvSpPr>
        <p:spPr>
          <a:xfrm>
            <a:off x="7236230" y="5366397"/>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FINAL EDITS</a:t>
            </a:r>
          </a:p>
        </p:txBody>
      </p:sp>
      <p:sp>
        <p:nvSpPr>
          <p:cNvPr id="147" name="TextBox 146">
            <a:extLst>
              <a:ext uri="{FF2B5EF4-FFF2-40B4-BE49-F238E27FC236}">
                <a16:creationId xmlns:a16="http://schemas.microsoft.com/office/drawing/2014/main" id="{88093D07-6C09-F2B4-77B4-DF5CFE4D8F60}"/>
              </a:ext>
            </a:extLst>
          </p:cNvPr>
          <p:cNvSpPr txBox="1"/>
          <p:nvPr/>
        </p:nvSpPr>
        <p:spPr>
          <a:xfrm>
            <a:off x="9580573" y="5358023"/>
            <a:ext cx="20600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LAUNCH</a:t>
            </a:r>
          </a:p>
        </p:txBody>
      </p:sp>
      <p:sp>
        <p:nvSpPr>
          <p:cNvPr id="148" name="TextBox 147">
            <a:extLst>
              <a:ext uri="{FF2B5EF4-FFF2-40B4-BE49-F238E27FC236}">
                <a16:creationId xmlns:a16="http://schemas.microsoft.com/office/drawing/2014/main" id="{4552074F-A9DE-C625-CF0B-25E7D7297E47}"/>
              </a:ext>
            </a:extLst>
          </p:cNvPr>
          <p:cNvSpPr txBox="1"/>
          <p:nvPr/>
        </p:nvSpPr>
        <p:spPr>
          <a:xfrm>
            <a:off x="9558935" y="6295548"/>
            <a:ext cx="20600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EVALUATE PROJECT</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738</TotalTime>
  <Words>150</Words>
  <Application>Microsoft Macintosh PowerPoint</Application>
  <PresentationFormat>Widescreen</PresentationFormat>
  <Paragraphs>26</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33</cp:revision>
  <dcterms:created xsi:type="dcterms:W3CDTF">2022-05-22T18:55:25Z</dcterms:created>
  <dcterms:modified xsi:type="dcterms:W3CDTF">2024-04-23T20:13:26Z</dcterms:modified>
</cp:coreProperties>
</file>