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53" r:id="rId2"/>
    <p:sldId id="382"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75B6"/>
    <a:srgbClr val="87E2D3"/>
    <a:srgbClr val="FF9002"/>
    <a:srgbClr val="FFC1ED"/>
    <a:srgbClr val="F7D944"/>
    <a:srgbClr val="8499A0"/>
    <a:srgbClr val="54708B"/>
    <a:srgbClr val="1E4266"/>
    <a:srgbClr val="D6F1FB"/>
    <a:srgbClr val="FFD63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429" autoAdjust="0"/>
    <p:restoredTop sz="96058"/>
  </p:normalViewPr>
  <p:slideViewPr>
    <p:cSldViewPr snapToGrid="0" snapToObjects="1">
      <p:cViewPr varScale="1">
        <p:scale>
          <a:sx n="128" d="100"/>
          <a:sy n="128" d="100"/>
        </p:scale>
        <p:origin x="360" y="17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4/21/24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3298858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26936026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4/21/24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4/21/24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4/21/24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4/21/24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4/21/24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4/21/24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4/21/24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4/21/24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4/21/24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4/21/24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4/21/24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4/21/24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2009&amp;utm_source=template-powerpoint&amp;utm_medium=content&amp;utm_campaign=PowerPoint+4-Prong+Fishbone+Diagram-powerpoint-12009&amp;lpa=PowerPoint+4-Prong+Fishbone+Diagram+powerpoint+12009"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89000">
              <a:schemeClr val="tx2">
                <a:lumMod val="20000"/>
                <a:lumOff val="80000"/>
              </a:schemeClr>
            </a:gs>
          </a:gsLst>
          <a:lin ang="0" scaled="0"/>
        </a:gra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893F1B0-D8E0-1318-EACD-C96140D00B6F}"/>
              </a:ext>
            </a:extLst>
          </p:cNvPr>
          <p:cNvSpPr txBox="1"/>
          <p:nvPr/>
        </p:nvSpPr>
        <p:spPr>
          <a:xfrm>
            <a:off x="249647" y="282533"/>
            <a:ext cx="6190909" cy="1077218"/>
          </a:xfrm>
          <a:prstGeom prst="rect">
            <a:avLst/>
          </a:prstGeom>
          <a:noFill/>
          <a:effectLst/>
        </p:spPr>
        <p:txBody>
          <a:bodyPr wrap="square" rtlCol="0">
            <a:spAutoFit/>
          </a:bodyPr>
          <a:lstStyle/>
          <a:p>
            <a:r>
              <a:rPr lang="en-US" sz="3200" b="1" dirty="0">
                <a:solidFill>
                  <a:schemeClr val="tx1">
                    <a:lumMod val="65000"/>
                    <a:lumOff val="35000"/>
                  </a:schemeClr>
                </a:solidFill>
                <a:latin typeface="Century Gothic" panose="020B0502020202020204" pitchFamily="34" charset="0"/>
              </a:rPr>
              <a:t>PowerPoint 4-Prong Fishbone Diagram Template</a:t>
            </a:r>
          </a:p>
        </p:txBody>
      </p:sp>
      <p:pic>
        <p:nvPicPr>
          <p:cNvPr id="33" name="Picture 32">
            <a:hlinkClick r:id="rId3"/>
            <a:extLst>
              <a:ext uri="{FF2B5EF4-FFF2-40B4-BE49-F238E27FC236}">
                <a16:creationId xmlns:a16="http://schemas.microsoft.com/office/drawing/2014/main" id="{4A18805D-093D-9D7D-D8FB-8A0263548A91}"/>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7231366" y="298882"/>
            <a:ext cx="4678423" cy="649251"/>
          </a:xfrm>
          <a:prstGeom prst="rect">
            <a:avLst/>
          </a:prstGeom>
        </p:spPr>
      </p:pic>
      <p:sp>
        <p:nvSpPr>
          <p:cNvPr id="2" name="TextBox 1">
            <a:extLst>
              <a:ext uri="{FF2B5EF4-FFF2-40B4-BE49-F238E27FC236}">
                <a16:creationId xmlns:a16="http://schemas.microsoft.com/office/drawing/2014/main" id="{84690F8F-710E-1218-DB70-23E7DC32E840}"/>
              </a:ext>
            </a:extLst>
          </p:cNvPr>
          <p:cNvSpPr txBox="1"/>
          <p:nvPr/>
        </p:nvSpPr>
        <p:spPr>
          <a:xfrm>
            <a:off x="293144" y="1473715"/>
            <a:ext cx="4558256" cy="5155642"/>
          </a:xfrm>
          <a:prstGeom prst="rect">
            <a:avLst/>
          </a:prstGeom>
          <a:noFill/>
        </p:spPr>
        <p:txBody>
          <a:bodyPr wrap="square" rtlCol="0">
            <a:spAutoFit/>
          </a:bodyPr>
          <a:lstStyle/>
          <a:p>
            <a:pPr algn="l" rtl="0">
              <a:lnSpc>
                <a:spcPct val="150000"/>
              </a:lnSpc>
              <a:spcBef>
                <a:spcPts val="0"/>
              </a:spcBef>
              <a:spcAft>
                <a:spcPts val="0"/>
              </a:spcAft>
            </a:pPr>
            <a:r>
              <a:rPr lang="en-US" sz="1300" b="1" i="0" u="none" strike="noStrike" dirty="0">
                <a:solidFill>
                  <a:srgbClr val="000000"/>
                </a:solidFill>
                <a:effectLst/>
                <a:latin typeface="Century Gothic" panose="020B0502020202020204" pitchFamily="34" charset="0"/>
              </a:rPr>
              <a:t>When to Use This Template: </a:t>
            </a:r>
            <a:r>
              <a:rPr lang="en-US" sz="1300" i="0" u="none" strike="noStrike" dirty="0">
                <a:solidFill>
                  <a:srgbClr val="000000"/>
                </a:solidFill>
                <a:effectLst/>
                <a:latin typeface="Century Gothic" panose="020B0502020202020204" pitchFamily="34" charset="0"/>
              </a:rPr>
              <a:t>This template is ideal for planning sessions and business development meetings where a clear outline of key strategies is crucial. Executives and managers can communicate various strategic components to their teams, encouraging continuous quality improvement by focusing on actionable insights.</a:t>
            </a:r>
          </a:p>
          <a:p>
            <a:pPr algn="l" rtl="0">
              <a:lnSpc>
                <a:spcPct val="150000"/>
              </a:lnSpc>
              <a:spcBef>
                <a:spcPts val="0"/>
              </a:spcBef>
              <a:spcAft>
                <a:spcPts val="0"/>
              </a:spcAft>
            </a:pPr>
            <a:r>
              <a:rPr lang="en-US" sz="1300" i="0" u="none" strike="noStrike" dirty="0">
                <a:solidFill>
                  <a:srgbClr val="000000"/>
                </a:solidFill>
                <a:effectLst/>
                <a:latin typeface="Century Gothic" panose="020B0502020202020204" pitchFamily="34" charset="0"/>
              </a:rPr>
              <a:t>  </a:t>
            </a:r>
          </a:p>
          <a:p>
            <a:pPr algn="l" rtl="0">
              <a:lnSpc>
                <a:spcPct val="150000"/>
              </a:lnSpc>
              <a:spcBef>
                <a:spcPts val="0"/>
              </a:spcBef>
              <a:spcAft>
                <a:spcPts val="0"/>
              </a:spcAft>
            </a:pPr>
            <a:r>
              <a:rPr lang="en-US" sz="1300" b="1" i="0" u="none" strike="noStrike" dirty="0">
                <a:solidFill>
                  <a:srgbClr val="000000"/>
                </a:solidFill>
                <a:effectLst/>
                <a:latin typeface="Century Gothic" panose="020B0502020202020204" pitchFamily="34" charset="0"/>
              </a:rPr>
              <a:t>Notable Template Features: </a:t>
            </a:r>
            <a:r>
              <a:rPr lang="en-US" sz="1300" i="0" u="none" strike="noStrike" dirty="0">
                <a:solidFill>
                  <a:srgbClr val="000000"/>
                </a:solidFill>
                <a:effectLst/>
                <a:latin typeface="Century Gothic" panose="020B0502020202020204" pitchFamily="34" charset="0"/>
              </a:rPr>
              <a:t>The streamlined, four-pronged approach to strategy analysis helps highlight key information while ensuring that the content is succinct. Brief descriptions allow presenters to convey a concise yet comprehensive overview of each strategic element. This clarity facilitates productive discussions on how different factors can influence the overall success of business initiatives. </a:t>
            </a:r>
          </a:p>
          <a:p>
            <a:pPr algn="l" rtl="0">
              <a:lnSpc>
                <a:spcPct val="150000"/>
              </a:lnSpc>
              <a:spcBef>
                <a:spcPts val="0"/>
              </a:spcBef>
              <a:spcAft>
                <a:spcPts val="0"/>
              </a:spcAft>
            </a:pPr>
            <a:endParaRPr lang="en-US" sz="13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endParaRPr>
          </a:p>
        </p:txBody>
      </p:sp>
      <p:pic>
        <p:nvPicPr>
          <p:cNvPr id="7" name="Picture 6">
            <a:extLst>
              <a:ext uri="{FF2B5EF4-FFF2-40B4-BE49-F238E27FC236}">
                <a16:creationId xmlns:a16="http://schemas.microsoft.com/office/drawing/2014/main" id="{C1B028CC-25B9-7F56-5803-4FF41E07A98F}"/>
              </a:ext>
            </a:extLst>
          </p:cNvPr>
          <p:cNvPicPr>
            <a:picLocks noChangeAspect="1"/>
          </p:cNvPicPr>
          <p:nvPr/>
        </p:nvPicPr>
        <p:blipFill>
          <a:blip r:embed="rId5"/>
          <a:srcRect/>
          <a:stretch/>
        </p:blipFill>
        <p:spPr>
          <a:xfrm>
            <a:off x="5092069" y="1585628"/>
            <a:ext cx="6814487" cy="3835808"/>
          </a:xfrm>
          <a:prstGeom prst="rect">
            <a:avLst/>
          </a:prstGeom>
          <a:effectLst>
            <a:outerShdw blurRad="101157" dist="38100" dir="2700000" algn="tl" rotWithShape="0">
              <a:prstClr val="black">
                <a:alpha val="40000"/>
              </a:prstClr>
            </a:outerShdw>
          </a:effectLst>
        </p:spPr>
      </p:pic>
    </p:spTree>
    <p:extLst>
      <p:ext uri="{BB962C8B-B14F-4D97-AF65-F5344CB8AC3E}">
        <p14:creationId xmlns:p14="http://schemas.microsoft.com/office/powerpoint/2010/main" val="3379737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49" name="Straight Connector 48">
            <a:extLst>
              <a:ext uri="{FF2B5EF4-FFF2-40B4-BE49-F238E27FC236}">
                <a16:creationId xmlns:a16="http://schemas.microsoft.com/office/drawing/2014/main" id="{2BC3994A-A90F-6AD6-247B-B601E27DF91A}"/>
              </a:ext>
            </a:extLst>
          </p:cNvPr>
          <p:cNvCxnSpPr>
            <a:cxnSpLocks/>
          </p:cNvCxnSpPr>
          <p:nvPr/>
        </p:nvCxnSpPr>
        <p:spPr>
          <a:xfrm flipV="1">
            <a:off x="3997088" y="3488520"/>
            <a:ext cx="731520" cy="2194560"/>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5317466D-A52B-E85D-1DDF-EFF33A4E0892}"/>
              </a:ext>
            </a:extLst>
          </p:cNvPr>
          <p:cNvCxnSpPr>
            <a:cxnSpLocks/>
          </p:cNvCxnSpPr>
          <p:nvPr/>
        </p:nvCxnSpPr>
        <p:spPr>
          <a:xfrm>
            <a:off x="4912889" y="1202640"/>
            <a:ext cx="731520" cy="2194560"/>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FA819339-93FB-4589-F9BB-775CEA363C74}"/>
              </a:ext>
            </a:extLst>
          </p:cNvPr>
          <p:cNvCxnSpPr>
            <a:cxnSpLocks/>
          </p:cNvCxnSpPr>
          <p:nvPr/>
        </p:nvCxnSpPr>
        <p:spPr>
          <a:xfrm flipV="1">
            <a:off x="8781828" y="3539582"/>
            <a:ext cx="806070" cy="2418210"/>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3BE21F46-B0C5-49B8-AEC6-DEB3E341E7EA}"/>
              </a:ext>
            </a:extLst>
          </p:cNvPr>
          <p:cNvCxnSpPr>
            <a:cxnSpLocks/>
          </p:cNvCxnSpPr>
          <p:nvPr/>
        </p:nvCxnSpPr>
        <p:spPr>
          <a:xfrm>
            <a:off x="9771950" y="813027"/>
            <a:ext cx="835416" cy="2506249"/>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sp>
        <p:nvSpPr>
          <p:cNvPr id="6" name="Rounded Rectangle 5">
            <a:extLst>
              <a:ext uri="{FF2B5EF4-FFF2-40B4-BE49-F238E27FC236}">
                <a16:creationId xmlns:a16="http://schemas.microsoft.com/office/drawing/2014/main" id="{7B6859D5-09CB-6BBA-3ABC-C3F978496DEF}"/>
              </a:ext>
            </a:extLst>
          </p:cNvPr>
          <p:cNvSpPr/>
          <p:nvPr/>
        </p:nvSpPr>
        <p:spPr>
          <a:xfrm>
            <a:off x="925277" y="3313659"/>
            <a:ext cx="10149840" cy="214902"/>
          </a:xfrm>
          <a:custGeom>
            <a:avLst/>
            <a:gdLst>
              <a:gd name="connsiteX0" fmla="*/ 0 w 9970319"/>
              <a:gd name="connsiteY0" fmla="*/ 107451 h 214902"/>
              <a:gd name="connsiteX1" fmla="*/ 107451 w 9970319"/>
              <a:gd name="connsiteY1" fmla="*/ 0 h 214902"/>
              <a:gd name="connsiteX2" fmla="*/ 9862868 w 9970319"/>
              <a:gd name="connsiteY2" fmla="*/ 0 h 214902"/>
              <a:gd name="connsiteX3" fmla="*/ 9970319 w 9970319"/>
              <a:gd name="connsiteY3" fmla="*/ 107451 h 214902"/>
              <a:gd name="connsiteX4" fmla="*/ 9970319 w 9970319"/>
              <a:gd name="connsiteY4" fmla="*/ 107451 h 214902"/>
              <a:gd name="connsiteX5" fmla="*/ 9862868 w 9970319"/>
              <a:gd name="connsiteY5" fmla="*/ 214902 h 214902"/>
              <a:gd name="connsiteX6" fmla="*/ 107451 w 9970319"/>
              <a:gd name="connsiteY6" fmla="*/ 214902 h 214902"/>
              <a:gd name="connsiteX7" fmla="*/ 0 w 9970319"/>
              <a:gd name="connsiteY7" fmla="*/ 107451 h 214902"/>
              <a:gd name="connsiteX0" fmla="*/ 844 w 9971163"/>
              <a:gd name="connsiteY0" fmla="*/ 107451 h 214902"/>
              <a:gd name="connsiteX1" fmla="*/ 159095 w 9971163"/>
              <a:gd name="connsiteY1" fmla="*/ 57150 h 214902"/>
              <a:gd name="connsiteX2" fmla="*/ 9863712 w 9971163"/>
              <a:gd name="connsiteY2" fmla="*/ 0 h 214902"/>
              <a:gd name="connsiteX3" fmla="*/ 9971163 w 9971163"/>
              <a:gd name="connsiteY3" fmla="*/ 107451 h 214902"/>
              <a:gd name="connsiteX4" fmla="*/ 9971163 w 9971163"/>
              <a:gd name="connsiteY4" fmla="*/ 107451 h 214902"/>
              <a:gd name="connsiteX5" fmla="*/ 9863712 w 9971163"/>
              <a:gd name="connsiteY5" fmla="*/ 214902 h 214902"/>
              <a:gd name="connsiteX6" fmla="*/ 108295 w 9971163"/>
              <a:gd name="connsiteY6" fmla="*/ 214902 h 214902"/>
              <a:gd name="connsiteX7" fmla="*/ 844 w 9971163"/>
              <a:gd name="connsiteY7" fmla="*/ 107451 h 214902"/>
              <a:gd name="connsiteX0" fmla="*/ 419 w 9970738"/>
              <a:gd name="connsiteY0" fmla="*/ 107451 h 214902"/>
              <a:gd name="connsiteX1" fmla="*/ 158670 w 9970738"/>
              <a:gd name="connsiteY1" fmla="*/ 57150 h 214902"/>
              <a:gd name="connsiteX2" fmla="*/ 9863287 w 9970738"/>
              <a:gd name="connsiteY2" fmla="*/ 0 h 214902"/>
              <a:gd name="connsiteX3" fmla="*/ 9970738 w 9970738"/>
              <a:gd name="connsiteY3" fmla="*/ 107451 h 214902"/>
              <a:gd name="connsiteX4" fmla="*/ 9970738 w 9970738"/>
              <a:gd name="connsiteY4" fmla="*/ 107451 h 214902"/>
              <a:gd name="connsiteX5" fmla="*/ 9863287 w 9970738"/>
              <a:gd name="connsiteY5" fmla="*/ 214902 h 214902"/>
              <a:gd name="connsiteX6" fmla="*/ 120570 w 9970738"/>
              <a:gd name="connsiteY6" fmla="*/ 154577 h 214902"/>
              <a:gd name="connsiteX7" fmla="*/ 419 w 9970738"/>
              <a:gd name="connsiteY7" fmla="*/ 107451 h 2149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970738" h="214902">
                <a:moveTo>
                  <a:pt x="419" y="107451"/>
                </a:moveTo>
                <a:cubicBezTo>
                  <a:pt x="6769" y="91213"/>
                  <a:pt x="99326" y="57150"/>
                  <a:pt x="158670" y="57150"/>
                </a:cubicBezTo>
                <a:lnTo>
                  <a:pt x="9863287" y="0"/>
                </a:lnTo>
                <a:cubicBezTo>
                  <a:pt x="9922631" y="0"/>
                  <a:pt x="9970738" y="48107"/>
                  <a:pt x="9970738" y="107451"/>
                </a:cubicBezTo>
                <a:lnTo>
                  <a:pt x="9970738" y="107451"/>
                </a:lnTo>
                <a:cubicBezTo>
                  <a:pt x="9970738" y="166795"/>
                  <a:pt x="9922631" y="214902"/>
                  <a:pt x="9863287" y="214902"/>
                </a:cubicBezTo>
                <a:lnTo>
                  <a:pt x="120570" y="154577"/>
                </a:lnTo>
                <a:cubicBezTo>
                  <a:pt x="61226" y="154577"/>
                  <a:pt x="-5931" y="123689"/>
                  <a:pt x="419" y="107451"/>
                </a:cubicBezTo>
                <a:close/>
              </a:path>
            </a:pathLst>
          </a:custGeom>
          <a:gradFill>
            <a:gsLst>
              <a:gs pos="35000">
                <a:srgbClr val="54708B"/>
              </a:gs>
              <a:gs pos="0">
                <a:srgbClr val="8499A0"/>
              </a:gs>
              <a:gs pos="89000">
                <a:srgbClr val="1E4266"/>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8" name="Group 137">
            <a:extLst>
              <a:ext uri="{FF2B5EF4-FFF2-40B4-BE49-F238E27FC236}">
                <a16:creationId xmlns:a16="http://schemas.microsoft.com/office/drawing/2014/main" id="{1F3C1A05-2C90-C47E-95E8-455266213106}"/>
              </a:ext>
            </a:extLst>
          </p:cNvPr>
          <p:cNvGrpSpPr/>
          <p:nvPr/>
        </p:nvGrpSpPr>
        <p:grpSpPr>
          <a:xfrm>
            <a:off x="9890722" y="2417745"/>
            <a:ext cx="1926620" cy="1964914"/>
            <a:chOff x="9965480" y="2507801"/>
            <a:chExt cx="1953599" cy="1788561"/>
          </a:xfrm>
          <a:solidFill>
            <a:srgbClr val="1E4266"/>
          </a:solidFill>
        </p:grpSpPr>
        <p:sp>
          <p:nvSpPr>
            <p:cNvPr id="135" name="Right Triangle 134">
              <a:extLst>
                <a:ext uri="{FF2B5EF4-FFF2-40B4-BE49-F238E27FC236}">
                  <a16:creationId xmlns:a16="http://schemas.microsoft.com/office/drawing/2014/main" id="{4DF128F1-6D12-522F-DEA2-768A58E554DF}"/>
                </a:ext>
              </a:extLst>
            </p:cNvPr>
            <p:cNvSpPr/>
            <p:nvPr/>
          </p:nvSpPr>
          <p:spPr>
            <a:xfrm rot="13500000">
              <a:off x="10047999" y="2425282"/>
              <a:ext cx="1788561" cy="1953599"/>
            </a:xfrm>
            <a:custGeom>
              <a:avLst/>
              <a:gdLst>
                <a:gd name="connsiteX0" fmla="*/ 0 w 2098210"/>
                <a:gd name="connsiteY0" fmla="*/ 2098210 h 2098210"/>
                <a:gd name="connsiteX1" fmla="*/ 0 w 2098210"/>
                <a:gd name="connsiteY1" fmla="*/ 0 h 2098210"/>
                <a:gd name="connsiteX2" fmla="*/ 2098210 w 2098210"/>
                <a:gd name="connsiteY2" fmla="*/ 2098210 h 2098210"/>
                <a:gd name="connsiteX3" fmla="*/ 0 w 2098210"/>
                <a:gd name="connsiteY3" fmla="*/ 2098210 h 2098210"/>
                <a:gd name="connsiteX0" fmla="*/ 0 w 2747897"/>
                <a:gd name="connsiteY0" fmla="*/ 2766548 h 2766548"/>
                <a:gd name="connsiteX1" fmla="*/ 649687 w 2747897"/>
                <a:gd name="connsiteY1" fmla="*/ 0 h 2766548"/>
                <a:gd name="connsiteX2" fmla="*/ 2747897 w 2747897"/>
                <a:gd name="connsiteY2" fmla="*/ 2098210 h 2766548"/>
                <a:gd name="connsiteX3" fmla="*/ 0 w 2747897"/>
                <a:gd name="connsiteY3" fmla="*/ 2766548 h 2766548"/>
                <a:gd name="connsiteX0" fmla="*/ 78500 w 2826397"/>
                <a:gd name="connsiteY0" fmla="*/ 2766548 h 2766548"/>
                <a:gd name="connsiteX1" fmla="*/ 728187 w 2826397"/>
                <a:gd name="connsiteY1" fmla="*/ 0 h 2766548"/>
                <a:gd name="connsiteX2" fmla="*/ 2826397 w 2826397"/>
                <a:gd name="connsiteY2" fmla="*/ 2098210 h 2766548"/>
                <a:gd name="connsiteX3" fmla="*/ 78500 w 2826397"/>
                <a:gd name="connsiteY3" fmla="*/ 2766548 h 2766548"/>
                <a:gd name="connsiteX0" fmla="*/ 78500 w 2826397"/>
                <a:gd name="connsiteY0" fmla="*/ 2766548 h 2856205"/>
                <a:gd name="connsiteX1" fmla="*/ 728187 w 2826397"/>
                <a:gd name="connsiteY1" fmla="*/ 0 h 2856205"/>
                <a:gd name="connsiteX2" fmla="*/ 2826397 w 2826397"/>
                <a:gd name="connsiteY2" fmla="*/ 2098210 h 2856205"/>
                <a:gd name="connsiteX3" fmla="*/ 78500 w 2826397"/>
                <a:gd name="connsiteY3" fmla="*/ 2766548 h 2856205"/>
                <a:gd name="connsiteX0" fmla="*/ 134934 w 2882831"/>
                <a:gd name="connsiteY0" fmla="*/ 2766548 h 2856205"/>
                <a:gd name="connsiteX1" fmla="*/ 784621 w 2882831"/>
                <a:gd name="connsiteY1" fmla="*/ 0 h 2856205"/>
                <a:gd name="connsiteX2" fmla="*/ 2882831 w 2882831"/>
                <a:gd name="connsiteY2" fmla="*/ 2098210 h 2856205"/>
                <a:gd name="connsiteX3" fmla="*/ 134934 w 2882831"/>
                <a:gd name="connsiteY3" fmla="*/ 2766548 h 2856205"/>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3017556"/>
                <a:gd name="connsiteX1" fmla="*/ 784621 w 2882831"/>
                <a:gd name="connsiteY1" fmla="*/ 0 h 3017556"/>
                <a:gd name="connsiteX2" fmla="*/ 2882831 w 2882831"/>
                <a:gd name="connsiteY2" fmla="*/ 2098210 h 3017556"/>
                <a:gd name="connsiteX3" fmla="*/ 347285 w 2882831"/>
                <a:gd name="connsiteY3" fmla="*/ 2813085 h 3017556"/>
                <a:gd name="connsiteX4" fmla="*/ 134934 w 2882831"/>
                <a:gd name="connsiteY4" fmla="*/ 2766548 h 3017556"/>
                <a:gd name="connsiteX0" fmla="*/ 134934 w 2882831"/>
                <a:gd name="connsiteY0" fmla="*/ 2766548 h 2894973"/>
                <a:gd name="connsiteX1" fmla="*/ 784621 w 2882831"/>
                <a:gd name="connsiteY1" fmla="*/ 0 h 2894973"/>
                <a:gd name="connsiteX2" fmla="*/ 2882831 w 2882831"/>
                <a:gd name="connsiteY2" fmla="*/ 2098210 h 2894973"/>
                <a:gd name="connsiteX3" fmla="*/ 347285 w 2882831"/>
                <a:gd name="connsiteY3" fmla="*/ 2813085 h 2894973"/>
                <a:gd name="connsiteX4" fmla="*/ 134934 w 2882831"/>
                <a:gd name="connsiteY4" fmla="*/ 2766548 h 2894973"/>
                <a:gd name="connsiteX0" fmla="*/ 134934 w 2882831"/>
                <a:gd name="connsiteY0" fmla="*/ 2766548 h 2894973"/>
                <a:gd name="connsiteX1" fmla="*/ 784621 w 2882831"/>
                <a:gd name="connsiteY1" fmla="*/ 0 h 2894973"/>
                <a:gd name="connsiteX2" fmla="*/ 2882831 w 2882831"/>
                <a:gd name="connsiteY2" fmla="*/ 2098210 h 2894973"/>
                <a:gd name="connsiteX3" fmla="*/ 347285 w 2882831"/>
                <a:gd name="connsiteY3" fmla="*/ 2813085 h 2894973"/>
                <a:gd name="connsiteX4" fmla="*/ 134934 w 2882831"/>
                <a:gd name="connsiteY4" fmla="*/ 2766548 h 2894973"/>
                <a:gd name="connsiteX0" fmla="*/ 106979 w 2854876"/>
                <a:gd name="connsiteY0" fmla="*/ 2766548 h 2894973"/>
                <a:gd name="connsiteX1" fmla="*/ 42670 w 2854876"/>
                <a:gd name="connsiteY1" fmla="*/ 2486687 h 2894973"/>
                <a:gd name="connsiteX2" fmla="*/ 756666 w 2854876"/>
                <a:gd name="connsiteY2" fmla="*/ 0 h 2894973"/>
                <a:gd name="connsiteX3" fmla="*/ 2854876 w 2854876"/>
                <a:gd name="connsiteY3" fmla="*/ 2098210 h 2894973"/>
                <a:gd name="connsiteX4" fmla="*/ 319330 w 2854876"/>
                <a:gd name="connsiteY4" fmla="*/ 2813085 h 2894973"/>
                <a:gd name="connsiteX5" fmla="*/ 106979 w 2854876"/>
                <a:gd name="connsiteY5" fmla="*/ 2766548 h 2894973"/>
                <a:gd name="connsiteX0" fmla="*/ 108925 w 2856822"/>
                <a:gd name="connsiteY0" fmla="*/ 2766548 h 2894973"/>
                <a:gd name="connsiteX1" fmla="*/ 44616 w 2856822"/>
                <a:gd name="connsiteY1" fmla="*/ 2486687 h 2894973"/>
                <a:gd name="connsiteX2" fmla="*/ 758612 w 2856822"/>
                <a:gd name="connsiteY2" fmla="*/ 0 h 2894973"/>
                <a:gd name="connsiteX3" fmla="*/ 2856822 w 2856822"/>
                <a:gd name="connsiteY3" fmla="*/ 2098210 h 2894973"/>
                <a:gd name="connsiteX4" fmla="*/ 321276 w 2856822"/>
                <a:gd name="connsiteY4" fmla="*/ 2813085 h 2894973"/>
                <a:gd name="connsiteX5" fmla="*/ 108925 w 2856822"/>
                <a:gd name="connsiteY5" fmla="*/ 2766548 h 2894973"/>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61171 w 2901321"/>
                <a:gd name="connsiteY0" fmla="*/ 2458802 h 2846252"/>
                <a:gd name="connsiteX1" fmla="*/ 89115 w 2901321"/>
                <a:gd name="connsiteY1" fmla="*/ 2486687 h 2846252"/>
                <a:gd name="connsiteX2" fmla="*/ 803111 w 2901321"/>
                <a:gd name="connsiteY2" fmla="*/ 0 h 2846252"/>
                <a:gd name="connsiteX3" fmla="*/ 2901321 w 2901321"/>
                <a:gd name="connsiteY3" fmla="*/ 2098210 h 2846252"/>
                <a:gd name="connsiteX4" fmla="*/ 365775 w 2901321"/>
                <a:gd name="connsiteY4" fmla="*/ 2813085 h 2846252"/>
                <a:gd name="connsiteX5" fmla="*/ 461171 w 2901321"/>
                <a:gd name="connsiteY5" fmla="*/ 2458802 h 2846252"/>
                <a:gd name="connsiteX0" fmla="*/ 477010 w 2917160"/>
                <a:gd name="connsiteY0" fmla="*/ 2458802 h 2846252"/>
                <a:gd name="connsiteX1" fmla="*/ 104954 w 2917160"/>
                <a:gd name="connsiteY1" fmla="*/ 2486687 h 2846252"/>
                <a:gd name="connsiteX2" fmla="*/ 818950 w 2917160"/>
                <a:gd name="connsiteY2" fmla="*/ 0 h 2846252"/>
                <a:gd name="connsiteX3" fmla="*/ 2917160 w 2917160"/>
                <a:gd name="connsiteY3" fmla="*/ 2098210 h 2846252"/>
                <a:gd name="connsiteX4" fmla="*/ 381614 w 2917160"/>
                <a:gd name="connsiteY4" fmla="*/ 2813085 h 2846252"/>
                <a:gd name="connsiteX5" fmla="*/ 477010 w 2917160"/>
                <a:gd name="connsiteY5" fmla="*/ 2458802 h 2846252"/>
                <a:gd name="connsiteX0" fmla="*/ 477010 w 2917160"/>
                <a:gd name="connsiteY0" fmla="*/ 2458802 h 2866120"/>
                <a:gd name="connsiteX1" fmla="*/ 104954 w 2917160"/>
                <a:gd name="connsiteY1" fmla="*/ 2486687 h 2866120"/>
                <a:gd name="connsiteX2" fmla="*/ 818950 w 2917160"/>
                <a:gd name="connsiteY2" fmla="*/ 0 h 2866120"/>
                <a:gd name="connsiteX3" fmla="*/ 2917160 w 2917160"/>
                <a:gd name="connsiteY3" fmla="*/ 2098210 h 2866120"/>
                <a:gd name="connsiteX4" fmla="*/ 381614 w 2917160"/>
                <a:gd name="connsiteY4" fmla="*/ 2813085 h 2866120"/>
                <a:gd name="connsiteX5" fmla="*/ 477010 w 2917160"/>
                <a:gd name="connsiteY5" fmla="*/ 2458802 h 2866120"/>
                <a:gd name="connsiteX0" fmla="*/ 471664 w 2911814"/>
                <a:gd name="connsiteY0" fmla="*/ 2458802 h 2866120"/>
                <a:gd name="connsiteX1" fmla="*/ 105824 w 2911814"/>
                <a:gd name="connsiteY1" fmla="*/ 2542641 h 2866120"/>
                <a:gd name="connsiteX2" fmla="*/ 813604 w 2911814"/>
                <a:gd name="connsiteY2" fmla="*/ 0 h 2866120"/>
                <a:gd name="connsiteX3" fmla="*/ 2911814 w 2911814"/>
                <a:gd name="connsiteY3" fmla="*/ 2098210 h 2866120"/>
                <a:gd name="connsiteX4" fmla="*/ 376268 w 2911814"/>
                <a:gd name="connsiteY4" fmla="*/ 2813085 h 2866120"/>
                <a:gd name="connsiteX5" fmla="*/ 471664 w 2911814"/>
                <a:gd name="connsiteY5" fmla="*/ 2458802 h 2866120"/>
                <a:gd name="connsiteX0" fmla="*/ 471664 w 2911814"/>
                <a:gd name="connsiteY0" fmla="*/ 2458802 h 2866120"/>
                <a:gd name="connsiteX1" fmla="*/ 105824 w 2911814"/>
                <a:gd name="connsiteY1" fmla="*/ 2542641 h 2866120"/>
                <a:gd name="connsiteX2" fmla="*/ 813604 w 2911814"/>
                <a:gd name="connsiteY2" fmla="*/ 0 h 2866120"/>
                <a:gd name="connsiteX3" fmla="*/ 2911814 w 2911814"/>
                <a:gd name="connsiteY3" fmla="*/ 2098210 h 2866120"/>
                <a:gd name="connsiteX4" fmla="*/ 376268 w 2911814"/>
                <a:gd name="connsiteY4" fmla="*/ 2813085 h 2866120"/>
                <a:gd name="connsiteX5" fmla="*/ 471664 w 2911814"/>
                <a:gd name="connsiteY5" fmla="*/ 2458802 h 2866120"/>
                <a:gd name="connsiteX0" fmla="*/ 529861 w 2970011"/>
                <a:gd name="connsiteY0" fmla="*/ 2371929 h 2779247"/>
                <a:gd name="connsiteX1" fmla="*/ 164021 w 2970011"/>
                <a:gd name="connsiteY1" fmla="*/ 2455768 h 2779247"/>
                <a:gd name="connsiteX2" fmla="*/ 585865 w 2970011"/>
                <a:gd name="connsiteY2" fmla="*/ 0 h 2779247"/>
                <a:gd name="connsiteX3" fmla="*/ 2970011 w 2970011"/>
                <a:gd name="connsiteY3" fmla="*/ 2011337 h 2779247"/>
                <a:gd name="connsiteX4" fmla="*/ 434465 w 2970011"/>
                <a:gd name="connsiteY4" fmla="*/ 2726212 h 2779247"/>
                <a:gd name="connsiteX5" fmla="*/ 529861 w 2970011"/>
                <a:gd name="connsiteY5" fmla="*/ 2371929 h 2779247"/>
                <a:gd name="connsiteX0" fmla="*/ 529861 w 2749059"/>
                <a:gd name="connsiteY0" fmla="*/ 2371929 h 2831799"/>
                <a:gd name="connsiteX1" fmla="*/ 164021 w 2749059"/>
                <a:gd name="connsiteY1" fmla="*/ 2455768 h 2831799"/>
                <a:gd name="connsiteX2" fmla="*/ 585865 w 2749059"/>
                <a:gd name="connsiteY2" fmla="*/ 0 h 2831799"/>
                <a:gd name="connsiteX3" fmla="*/ 2749059 w 2749059"/>
                <a:gd name="connsiteY3" fmla="*/ 2257471 h 2831799"/>
                <a:gd name="connsiteX4" fmla="*/ 434465 w 2749059"/>
                <a:gd name="connsiteY4" fmla="*/ 2726212 h 2831799"/>
                <a:gd name="connsiteX5" fmla="*/ 529861 w 2749059"/>
                <a:gd name="connsiteY5" fmla="*/ 2371929 h 2831799"/>
                <a:gd name="connsiteX0" fmla="*/ 529861 w 2905025"/>
                <a:gd name="connsiteY0" fmla="*/ 2371929 h 2901735"/>
                <a:gd name="connsiteX1" fmla="*/ 164021 w 2905025"/>
                <a:gd name="connsiteY1" fmla="*/ 2455768 h 2901735"/>
                <a:gd name="connsiteX2" fmla="*/ 585865 w 2905025"/>
                <a:gd name="connsiteY2" fmla="*/ 0 h 2901735"/>
                <a:gd name="connsiteX3" fmla="*/ 2905025 w 2905025"/>
                <a:gd name="connsiteY3" fmla="*/ 2431216 h 2901735"/>
                <a:gd name="connsiteX4" fmla="*/ 434465 w 2905025"/>
                <a:gd name="connsiteY4" fmla="*/ 2726212 h 2901735"/>
                <a:gd name="connsiteX5" fmla="*/ 529861 w 2905025"/>
                <a:gd name="connsiteY5" fmla="*/ 2371929 h 2901735"/>
                <a:gd name="connsiteX0" fmla="*/ 529861 w 2905025"/>
                <a:gd name="connsiteY0" fmla="*/ 2371929 h 3069091"/>
                <a:gd name="connsiteX1" fmla="*/ 164021 w 2905025"/>
                <a:gd name="connsiteY1" fmla="*/ 2455768 h 3069091"/>
                <a:gd name="connsiteX2" fmla="*/ 585865 w 2905025"/>
                <a:gd name="connsiteY2" fmla="*/ 0 h 3069091"/>
                <a:gd name="connsiteX3" fmla="*/ 2905025 w 2905025"/>
                <a:gd name="connsiteY3" fmla="*/ 2431216 h 3069091"/>
                <a:gd name="connsiteX4" fmla="*/ 434465 w 2905025"/>
                <a:gd name="connsiteY4" fmla="*/ 2726212 h 3069091"/>
                <a:gd name="connsiteX5" fmla="*/ 529861 w 2905025"/>
                <a:gd name="connsiteY5" fmla="*/ 2371929 h 3069091"/>
                <a:gd name="connsiteX0" fmla="*/ 529861 w 2905025"/>
                <a:gd name="connsiteY0" fmla="*/ 2371929 h 3117026"/>
                <a:gd name="connsiteX1" fmla="*/ 164021 w 2905025"/>
                <a:gd name="connsiteY1" fmla="*/ 2455768 h 3117026"/>
                <a:gd name="connsiteX2" fmla="*/ 585865 w 2905025"/>
                <a:gd name="connsiteY2" fmla="*/ 0 h 3117026"/>
                <a:gd name="connsiteX3" fmla="*/ 2905025 w 2905025"/>
                <a:gd name="connsiteY3" fmla="*/ 2431216 h 3117026"/>
                <a:gd name="connsiteX4" fmla="*/ 434465 w 2905025"/>
                <a:gd name="connsiteY4" fmla="*/ 2726212 h 3117026"/>
                <a:gd name="connsiteX5" fmla="*/ 529861 w 2905025"/>
                <a:gd name="connsiteY5" fmla="*/ 2371929 h 3117026"/>
                <a:gd name="connsiteX0" fmla="*/ 529861 w 3138973"/>
                <a:gd name="connsiteY0" fmla="*/ 2371929 h 3220952"/>
                <a:gd name="connsiteX1" fmla="*/ 164021 w 3138973"/>
                <a:gd name="connsiteY1" fmla="*/ 2455768 h 3220952"/>
                <a:gd name="connsiteX2" fmla="*/ 585865 w 3138973"/>
                <a:gd name="connsiteY2" fmla="*/ 0 h 3220952"/>
                <a:gd name="connsiteX3" fmla="*/ 3138973 w 3138973"/>
                <a:gd name="connsiteY3" fmla="*/ 2604961 h 3220952"/>
                <a:gd name="connsiteX4" fmla="*/ 434465 w 3138973"/>
                <a:gd name="connsiteY4" fmla="*/ 2726212 h 3220952"/>
                <a:gd name="connsiteX5" fmla="*/ 529861 w 3138973"/>
                <a:gd name="connsiteY5" fmla="*/ 2371929 h 3220952"/>
                <a:gd name="connsiteX0" fmla="*/ 529861 w 3138973"/>
                <a:gd name="connsiteY0" fmla="*/ 2371929 h 3051176"/>
                <a:gd name="connsiteX1" fmla="*/ 164021 w 3138973"/>
                <a:gd name="connsiteY1" fmla="*/ 2455768 h 3051176"/>
                <a:gd name="connsiteX2" fmla="*/ 585865 w 3138973"/>
                <a:gd name="connsiteY2" fmla="*/ 0 h 3051176"/>
                <a:gd name="connsiteX3" fmla="*/ 3138973 w 3138973"/>
                <a:gd name="connsiteY3" fmla="*/ 2604961 h 3051176"/>
                <a:gd name="connsiteX4" fmla="*/ 434465 w 3138973"/>
                <a:gd name="connsiteY4" fmla="*/ 2726212 h 3051176"/>
                <a:gd name="connsiteX5" fmla="*/ 529861 w 3138973"/>
                <a:gd name="connsiteY5" fmla="*/ 2371929 h 3051176"/>
                <a:gd name="connsiteX0" fmla="*/ 529861 w 3138973"/>
                <a:gd name="connsiteY0" fmla="*/ 2371929 h 3244615"/>
                <a:gd name="connsiteX1" fmla="*/ 164021 w 3138973"/>
                <a:gd name="connsiteY1" fmla="*/ 2455768 h 3244615"/>
                <a:gd name="connsiteX2" fmla="*/ 585865 w 3138973"/>
                <a:gd name="connsiteY2" fmla="*/ 0 h 3244615"/>
                <a:gd name="connsiteX3" fmla="*/ 3138973 w 3138973"/>
                <a:gd name="connsiteY3" fmla="*/ 2604961 h 3244615"/>
                <a:gd name="connsiteX4" fmla="*/ 434465 w 3138973"/>
                <a:gd name="connsiteY4" fmla="*/ 2726212 h 3244615"/>
                <a:gd name="connsiteX5" fmla="*/ 529861 w 3138973"/>
                <a:gd name="connsiteY5" fmla="*/ 2371929 h 3244615"/>
                <a:gd name="connsiteX0" fmla="*/ 529861 w 3138973"/>
                <a:gd name="connsiteY0" fmla="*/ 2371929 h 3244614"/>
                <a:gd name="connsiteX1" fmla="*/ 164021 w 3138973"/>
                <a:gd name="connsiteY1" fmla="*/ 2455768 h 3244614"/>
                <a:gd name="connsiteX2" fmla="*/ 585865 w 3138973"/>
                <a:gd name="connsiteY2" fmla="*/ 0 h 3244614"/>
                <a:gd name="connsiteX3" fmla="*/ 3138973 w 3138973"/>
                <a:gd name="connsiteY3" fmla="*/ 2604961 h 3244614"/>
                <a:gd name="connsiteX4" fmla="*/ 434465 w 3138973"/>
                <a:gd name="connsiteY4" fmla="*/ 2726212 h 3244614"/>
                <a:gd name="connsiteX5" fmla="*/ 529861 w 3138973"/>
                <a:gd name="connsiteY5" fmla="*/ 2371929 h 3244614"/>
                <a:gd name="connsiteX0" fmla="*/ 529861 w 3138973"/>
                <a:gd name="connsiteY0" fmla="*/ 2371929 h 3244614"/>
                <a:gd name="connsiteX1" fmla="*/ 164021 w 3138973"/>
                <a:gd name="connsiteY1" fmla="*/ 2455768 h 3244614"/>
                <a:gd name="connsiteX2" fmla="*/ 585865 w 3138973"/>
                <a:gd name="connsiteY2" fmla="*/ 0 h 3244614"/>
                <a:gd name="connsiteX3" fmla="*/ 3138973 w 3138973"/>
                <a:gd name="connsiteY3" fmla="*/ 2604961 h 3244614"/>
                <a:gd name="connsiteX4" fmla="*/ 434465 w 3138973"/>
                <a:gd name="connsiteY4" fmla="*/ 2726212 h 3244614"/>
                <a:gd name="connsiteX5" fmla="*/ 529861 w 3138973"/>
                <a:gd name="connsiteY5" fmla="*/ 2371929 h 3244614"/>
                <a:gd name="connsiteX0" fmla="*/ 490486 w 3099598"/>
                <a:gd name="connsiteY0" fmla="*/ 2371929 h 3244614"/>
                <a:gd name="connsiteX1" fmla="*/ 181237 w 3099598"/>
                <a:gd name="connsiteY1" fmla="*/ 2512175 h 3244614"/>
                <a:gd name="connsiteX2" fmla="*/ 546490 w 3099598"/>
                <a:gd name="connsiteY2" fmla="*/ 0 h 3244614"/>
                <a:gd name="connsiteX3" fmla="*/ 3099598 w 3099598"/>
                <a:gd name="connsiteY3" fmla="*/ 2604961 h 3244614"/>
                <a:gd name="connsiteX4" fmla="*/ 395090 w 3099598"/>
                <a:gd name="connsiteY4" fmla="*/ 2726212 h 3244614"/>
                <a:gd name="connsiteX5" fmla="*/ 490486 w 3099598"/>
                <a:gd name="connsiteY5" fmla="*/ 2371929 h 3244614"/>
                <a:gd name="connsiteX0" fmla="*/ 490486 w 3099598"/>
                <a:gd name="connsiteY0" fmla="*/ 2371929 h 3214590"/>
                <a:gd name="connsiteX1" fmla="*/ 181237 w 3099598"/>
                <a:gd name="connsiteY1" fmla="*/ 2512175 h 3214590"/>
                <a:gd name="connsiteX2" fmla="*/ 546490 w 3099598"/>
                <a:gd name="connsiteY2" fmla="*/ 0 h 3214590"/>
                <a:gd name="connsiteX3" fmla="*/ 3099598 w 3099598"/>
                <a:gd name="connsiteY3" fmla="*/ 2604961 h 3214590"/>
                <a:gd name="connsiteX4" fmla="*/ 329561 w 3099598"/>
                <a:gd name="connsiteY4" fmla="*/ 2673124 h 3214590"/>
                <a:gd name="connsiteX5" fmla="*/ 490486 w 3099598"/>
                <a:gd name="connsiteY5" fmla="*/ 2371929 h 3214590"/>
                <a:gd name="connsiteX0" fmla="*/ 490486 w 3099598"/>
                <a:gd name="connsiteY0" fmla="*/ 2371929 h 3214590"/>
                <a:gd name="connsiteX1" fmla="*/ 181237 w 3099598"/>
                <a:gd name="connsiteY1" fmla="*/ 2512175 h 3214590"/>
                <a:gd name="connsiteX2" fmla="*/ 546490 w 3099598"/>
                <a:gd name="connsiteY2" fmla="*/ 0 h 3214590"/>
                <a:gd name="connsiteX3" fmla="*/ 3099598 w 3099598"/>
                <a:gd name="connsiteY3" fmla="*/ 2604961 h 3214590"/>
                <a:gd name="connsiteX4" fmla="*/ 329561 w 3099598"/>
                <a:gd name="connsiteY4" fmla="*/ 2673124 h 3214590"/>
                <a:gd name="connsiteX5" fmla="*/ 490486 w 3099598"/>
                <a:gd name="connsiteY5" fmla="*/ 2371929 h 3214590"/>
                <a:gd name="connsiteX0" fmla="*/ 490486 w 3099598"/>
                <a:gd name="connsiteY0" fmla="*/ 2371929 h 3214590"/>
                <a:gd name="connsiteX1" fmla="*/ 181237 w 3099598"/>
                <a:gd name="connsiteY1" fmla="*/ 2512175 h 3214590"/>
                <a:gd name="connsiteX2" fmla="*/ 546490 w 3099598"/>
                <a:gd name="connsiteY2" fmla="*/ 0 h 3214590"/>
                <a:gd name="connsiteX3" fmla="*/ 3099598 w 3099598"/>
                <a:gd name="connsiteY3" fmla="*/ 2604961 h 3214590"/>
                <a:gd name="connsiteX4" fmla="*/ 329561 w 3099598"/>
                <a:gd name="connsiteY4" fmla="*/ 2673124 h 3214590"/>
                <a:gd name="connsiteX5" fmla="*/ 490486 w 3099598"/>
                <a:gd name="connsiteY5" fmla="*/ 2371929 h 3214590"/>
                <a:gd name="connsiteX0" fmla="*/ 536257 w 3145369"/>
                <a:gd name="connsiteY0" fmla="*/ 2371929 h 3214590"/>
                <a:gd name="connsiteX1" fmla="*/ 227008 w 3145369"/>
                <a:gd name="connsiteY1" fmla="*/ 2512175 h 3214590"/>
                <a:gd name="connsiteX2" fmla="*/ 592261 w 3145369"/>
                <a:gd name="connsiteY2" fmla="*/ 0 h 3214590"/>
                <a:gd name="connsiteX3" fmla="*/ 3145369 w 3145369"/>
                <a:gd name="connsiteY3" fmla="*/ 2604961 h 3214590"/>
                <a:gd name="connsiteX4" fmla="*/ 375332 w 3145369"/>
                <a:gd name="connsiteY4" fmla="*/ 2673124 h 3214590"/>
                <a:gd name="connsiteX5" fmla="*/ 536257 w 3145369"/>
                <a:gd name="connsiteY5" fmla="*/ 2371929 h 3214590"/>
                <a:gd name="connsiteX0" fmla="*/ 506187 w 3115299"/>
                <a:gd name="connsiteY0" fmla="*/ 2371929 h 3214590"/>
                <a:gd name="connsiteX1" fmla="*/ 241616 w 3115299"/>
                <a:gd name="connsiteY1" fmla="*/ 2568581 h 3214590"/>
                <a:gd name="connsiteX2" fmla="*/ 562191 w 3115299"/>
                <a:gd name="connsiteY2" fmla="*/ 0 h 3214590"/>
                <a:gd name="connsiteX3" fmla="*/ 3115299 w 3115299"/>
                <a:gd name="connsiteY3" fmla="*/ 2604961 h 3214590"/>
                <a:gd name="connsiteX4" fmla="*/ 345262 w 3115299"/>
                <a:gd name="connsiteY4" fmla="*/ 2673124 h 3214590"/>
                <a:gd name="connsiteX5" fmla="*/ 506187 w 3115299"/>
                <a:gd name="connsiteY5" fmla="*/ 2371929 h 3214590"/>
                <a:gd name="connsiteX0" fmla="*/ 506187 w 3115299"/>
                <a:gd name="connsiteY0" fmla="*/ 2371929 h 3216427"/>
                <a:gd name="connsiteX1" fmla="*/ 241616 w 3115299"/>
                <a:gd name="connsiteY1" fmla="*/ 2568581 h 3216427"/>
                <a:gd name="connsiteX2" fmla="*/ 562191 w 3115299"/>
                <a:gd name="connsiteY2" fmla="*/ 0 h 3216427"/>
                <a:gd name="connsiteX3" fmla="*/ 3115299 w 3115299"/>
                <a:gd name="connsiteY3" fmla="*/ 2604961 h 3216427"/>
                <a:gd name="connsiteX4" fmla="*/ 294627 w 3115299"/>
                <a:gd name="connsiteY4" fmla="*/ 2676442 h 3216427"/>
                <a:gd name="connsiteX5" fmla="*/ 506187 w 3115299"/>
                <a:gd name="connsiteY5" fmla="*/ 2371929 h 3216427"/>
                <a:gd name="connsiteX0" fmla="*/ 520060 w 3129172"/>
                <a:gd name="connsiteY0" fmla="*/ 237192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520060 w 3129172"/>
                <a:gd name="connsiteY5" fmla="*/ 2371929 h 3216427"/>
                <a:gd name="connsiteX0" fmla="*/ 445597 w 3129172"/>
                <a:gd name="connsiteY0" fmla="*/ 245487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445597 w 3129172"/>
                <a:gd name="connsiteY5" fmla="*/ 2454879 h 3216427"/>
                <a:gd name="connsiteX0" fmla="*/ 445597 w 3129172"/>
                <a:gd name="connsiteY0" fmla="*/ 245487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445597 w 3129172"/>
                <a:gd name="connsiteY5" fmla="*/ 2454879 h 3216427"/>
                <a:gd name="connsiteX0" fmla="*/ 445597 w 3129172"/>
                <a:gd name="connsiteY0" fmla="*/ 245487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445597 w 3129172"/>
                <a:gd name="connsiteY5" fmla="*/ 2454879 h 3216427"/>
                <a:gd name="connsiteX0" fmla="*/ 445597 w 2770846"/>
                <a:gd name="connsiteY0" fmla="*/ 2454879 h 3094651"/>
                <a:gd name="connsiteX1" fmla="*/ 234640 w 2770846"/>
                <a:gd name="connsiteY1" fmla="*/ 2585171 h 3094651"/>
                <a:gd name="connsiteX2" fmla="*/ 576064 w 2770846"/>
                <a:gd name="connsiteY2" fmla="*/ 0 h 3094651"/>
                <a:gd name="connsiteX3" fmla="*/ 2770847 w 2770846"/>
                <a:gd name="connsiteY3" fmla="*/ 2278367 h 3094651"/>
                <a:gd name="connsiteX4" fmla="*/ 308500 w 2770846"/>
                <a:gd name="connsiteY4" fmla="*/ 2676442 h 3094651"/>
                <a:gd name="connsiteX5" fmla="*/ 445597 w 2770846"/>
                <a:gd name="connsiteY5" fmla="*/ 2454879 h 3094651"/>
                <a:gd name="connsiteX0" fmla="*/ 445597 w 2770847"/>
                <a:gd name="connsiteY0" fmla="*/ 2454879 h 3091556"/>
                <a:gd name="connsiteX1" fmla="*/ 234640 w 2770847"/>
                <a:gd name="connsiteY1" fmla="*/ 2585171 h 3091556"/>
                <a:gd name="connsiteX2" fmla="*/ 576064 w 2770847"/>
                <a:gd name="connsiteY2" fmla="*/ 0 h 3091556"/>
                <a:gd name="connsiteX3" fmla="*/ 2770847 w 2770847"/>
                <a:gd name="connsiteY3" fmla="*/ 2278367 h 3091556"/>
                <a:gd name="connsiteX4" fmla="*/ 308500 w 2770847"/>
                <a:gd name="connsiteY4" fmla="*/ 2676442 h 3091556"/>
                <a:gd name="connsiteX5" fmla="*/ 445597 w 2770847"/>
                <a:gd name="connsiteY5" fmla="*/ 2454879 h 3091556"/>
                <a:gd name="connsiteX0" fmla="*/ 445597 w 2770847"/>
                <a:gd name="connsiteY0" fmla="*/ 2454879 h 3091556"/>
                <a:gd name="connsiteX1" fmla="*/ 234640 w 2770847"/>
                <a:gd name="connsiteY1" fmla="*/ 2585171 h 3091556"/>
                <a:gd name="connsiteX2" fmla="*/ 576064 w 2770847"/>
                <a:gd name="connsiteY2" fmla="*/ 0 h 3091556"/>
                <a:gd name="connsiteX3" fmla="*/ 2770847 w 2770847"/>
                <a:gd name="connsiteY3" fmla="*/ 2278367 h 3091556"/>
                <a:gd name="connsiteX4" fmla="*/ 308500 w 2770847"/>
                <a:gd name="connsiteY4" fmla="*/ 2676442 h 3091556"/>
                <a:gd name="connsiteX5" fmla="*/ 445597 w 2770847"/>
                <a:gd name="connsiteY5" fmla="*/ 2454879 h 3091556"/>
                <a:gd name="connsiteX0" fmla="*/ 445597 w 2770847"/>
                <a:gd name="connsiteY0" fmla="*/ 2454879 h 3091556"/>
                <a:gd name="connsiteX1" fmla="*/ 234640 w 2770847"/>
                <a:gd name="connsiteY1" fmla="*/ 2585171 h 3091556"/>
                <a:gd name="connsiteX2" fmla="*/ 576064 w 2770847"/>
                <a:gd name="connsiteY2" fmla="*/ 0 h 3091556"/>
                <a:gd name="connsiteX3" fmla="*/ 2770847 w 2770847"/>
                <a:gd name="connsiteY3" fmla="*/ 2278367 h 3091556"/>
                <a:gd name="connsiteX4" fmla="*/ 308500 w 2770847"/>
                <a:gd name="connsiteY4" fmla="*/ 2676442 h 3091556"/>
                <a:gd name="connsiteX5" fmla="*/ 445597 w 2770847"/>
                <a:gd name="connsiteY5" fmla="*/ 2454879 h 3091556"/>
                <a:gd name="connsiteX0" fmla="*/ 480130 w 2805380"/>
                <a:gd name="connsiteY0" fmla="*/ 2454879 h 3091556"/>
                <a:gd name="connsiteX1" fmla="*/ 269173 w 2805380"/>
                <a:gd name="connsiteY1" fmla="*/ 2585171 h 3091556"/>
                <a:gd name="connsiteX2" fmla="*/ 610597 w 2805380"/>
                <a:gd name="connsiteY2" fmla="*/ 0 h 3091556"/>
                <a:gd name="connsiteX3" fmla="*/ 2805380 w 2805380"/>
                <a:gd name="connsiteY3" fmla="*/ 2278367 h 3091556"/>
                <a:gd name="connsiteX4" fmla="*/ 343033 w 2805380"/>
                <a:gd name="connsiteY4" fmla="*/ 2676442 h 3091556"/>
                <a:gd name="connsiteX5" fmla="*/ 480130 w 2805380"/>
                <a:gd name="connsiteY5" fmla="*/ 2454879 h 3091556"/>
                <a:gd name="connsiteX0" fmla="*/ 480130 w 2811913"/>
                <a:gd name="connsiteY0" fmla="*/ 2454879 h 2847384"/>
                <a:gd name="connsiteX1" fmla="*/ 269173 w 2811913"/>
                <a:gd name="connsiteY1" fmla="*/ 2585171 h 2847384"/>
                <a:gd name="connsiteX2" fmla="*/ 610597 w 2811913"/>
                <a:gd name="connsiteY2" fmla="*/ 0 h 2847384"/>
                <a:gd name="connsiteX3" fmla="*/ 2805380 w 2811913"/>
                <a:gd name="connsiteY3" fmla="*/ 2278367 h 2847384"/>
                <a:gd name="connsiteX4" fmla="*/ 1177326 w 2811913"/>
                <a:gd name="connsiteY4" fmla="*/ 2827108 h 2847384"/>
                <a:gd name="connsiteX5" fmla="*/ 343033 w 2811913"/>
                <a:gd name="connsiteY5" fmla="*/ 2676442 h 2847384"/>
                <a:gd name="connsiteX6" fmla="*/ 480130 w 2811913"/>
                <a:gd name="connsiteY6" fmla="*/ 2454879 h 2847384"/>
                <a:gd name="connsiteX0" fmla="*/ 247803 w 2579585"/>
                <a:gd name="connsiteY0" fmla="*/ 2464422 h 2856925"/>
                <a:gd name="connsiteX1" fmla="*/ 36846 w 2579585"/>
                <a:gd name="connsiteY1" fmla="*/ 2594714 h 2856925"/>
                <a:gd name="connsiteX2" fmla="*/ 76324 w 2579585"/>
                <a:gd name="connsiteY2" fmla="*/ 1748009 h 2856925"/>
                <a:gd name="connsiteX3" fmla="*/ 378270 w 2579585"/>
                <a:gd name="connsiteY3" fmla="*/ 9543 h 2856925"/>
                <a:gd name="connsiteX4" fmla="*/ 2573053 w 2579585"/>
                <a:gd name="connsiteY4" fmla="*/ 2287910 h 2856925"/>
                <a:gd name="connsiteX5" fmla="*/ 944999 w 2579585"/>
                <a:gd name="connsiteY5" fmla="*/ 2836651 h 2856925"/>
                <a:gd name="connsiteX6" fmla="*/ 110706 w 2579585"/>
                <a:gd name="connsiteY6" fmla="*/ 2685985 h 2856925"/>
                <a:gd name="connsiteX7" fmla="*/ 247803 w 2579585"/>
                <a:gd name="connsiteY7" fmla="*/ 2464422 h 2856925"/>
                <a:gd name="connsiteX0" fmla="*/ 275059 w 2606841"/>
                <a:gd name="connsiteY0" fmla="*/ 2464384 h 2856888"/>
                <a:gd name="connsiteX1" fmla="*/ 64102 w 2606841"/>
                <a:gd name="connsiteY1" fmla="*/ 2594676 h 2856888"/>
                <a:gd name="connsiteX2" fmla="*/ 38053 w 2606841"/>
                <a:gd name="connsiteY2" fmla="*/ 1754606 h 2856888"/>
                <a:gd name="connsiteX3" fmla="*/ 405526 w 2606841"/>
                <a:gd name="connsiteY3" fmla="*/ 9505 h 2856888"/>
                <a:gd name="connsiteX4" fmla="*/ 2600309 w 2606841"/>
                <a:gd name="connsiteY4" fmla="*/ 2287872 h 2856888"/>
                <a:gd name="connsiteX5" fmla="*/ 972255 w 2606841"/>
                <a:gd name="connsiteY5" fmla="*/ 2836613 h 2856888"/>
                <a:gd name="connsiteX6" fmla="*/ 137962 w 2606841"/>
                <a:gd name="connsiteY6" fmla="*/ 2685947 h 2856888"/>
                <a:gd name="connsiteX7" fmla="*/ 275059 w 2606841"/>
                <a:gd name="connsiteY7" fmla="*/ 2464384 h 2856888"/>
                <a:gd name="connsiteX0" fmla="*/ 275059 w 2606841"/>
                <a:gd name="connsiteY0" fmla="*/ 2454880 h 2847384"/>
                <a:gd name="connsiteX1" fmla="*/ 64102 w 2606841"/>
                <a:gd name="connsiteY1" fmla="*/ 2585172 h 2847384"/>
                <a:gd name="connsiteX2" fmla="*/ 38053 w 2606841"/>
                <a:gd name="connsiteY2" fmla="*/ 1745102 h 2847384"/>
                <a:gd name="connsiteX3" fmla="*/ 405526 w 2606841"/>
                <a:gd name="connsiteY3" fmla="*/ 1 h 2847384"/>
                <a:gd name="connsiteX4" fmla="*/ 2600309 w 2606841"/>
                <a:gd name="connsiteY4" fmla="*/ 2278368 h 2847384"/>
                <a:gd name="connsiteX5" fmla="*/ 972255 w 2606841"/>
                <a:gd name="connsiteY5" fmla="*/ 2827109 h 2847384"/>
                <a:gd name="connsiteX6" fmla="*/ 137962 w 2606841"/>
                <a:gd name="connsiteY6" fmla="*/ 2676443 h 2847384"/>
                <a:gd name="connsiteX7" fmla="*/ 275059 w 2606841"/>
                <a:gd name="connsiteY7" fmla="*/ 2454880 h 2847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06841" h="2847384">
                  <a:moveTo>
                    <a:pt x="275059" y="2454880"/>
                  </a:moveTo>
                  <a:cubicBezTo>
                    <a:pt x="199282" y="2444870"/>
                    <a:pt x="103223" y="2460357"/>
                    <a:pt x="64102" y="2585172"/>
                  </a:cubicBezTo>
                  <a:cubicBezTo>
                    <a:pt x="-13340" y="2415370"/>
                    <a:pt x="-18851" y="2175964"/>
                    <a:pt x="38053" y="1745102"/>
                  </a:cubicBezTo>
                  <a:cubicBezTo>
                    <a:pt x="94957" y="1314240"/>
                    <a:pt x="-241148" y="785344"/>
                    <a:pt x="405526" y="1"/>
                  </a:cubicBezTo>
                  <a:cubicBezTo>
                    <a:pt x="938051" y="1405234"/>
                    <a:pt x="1290087" y="1791343"/>
                    <a:pt x="2600309" y="2278368"/>
                  </a:cubicBezTo>
                  <a:cubicBezTo>
                    <a:pt x="2711051" y="2795921"/>
                    <a:pt x="1382646" y="2760763"/>
                    <a:pt x="972255" y="2827109"/>
                  </a:cubicBezTo>
                  <a:cubicBezTo>
                    <a:pt x="561864" y="2893455"/>
                    <a:pt x="270449" y="2784849"/>
                    <a:pt x="137962" y="2676443"/>
                  </a:cubicBezTo>
                  <a:cubicBezTo>
                    <a:pt x="244436" y="2624160"/>
                    <a:pt x="262792" y="2564147"/>
                    <a:pt x="275059" y="2454880"/>
                  </a:cubicBezTo>
                  <a:close/>
                </a:path>
              </a:pathLst>
            </a:cu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6" name="Oval 135">
              <a:extLst>
                <a:ext uri="{FF2B5EF4-FFF2-40B4-BE49-F238E27FC236}">
                  <a16:creationId xmlns:a16="http://schemas.microsoft.com/office/drawing/2014/main" id="{3F4B6089-947F-BA44-6244-0DBC3998FC7A}"/>
                </a:ext>
              </a:extLst>
            </p:cNvPr>
            <p:cNvSpPr>
              <a:spLocks noChangeAspect="1"/>
            </p:cNvSpPr>
            <p:nvPr/>
          </p:nvSpPr>
          <p:spPr>
            <a:xfrm>
              <a:off x="11285348" y="3037137"/>
              <a:ext cx="278162" cy="249700"/>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34" name="Right Triangle 133">
            <a:extLst>
              <a:ext uri="{FF2B5EF4-FFF2-40B4-BE49-F238E27FC236}">
                <a16:creationId xmlns:a16="http://schemas.microsoft.com/office/drawing/2014/main" id="{8AF392FB-000D-3094-6972-9ADD72A12DDF}"/>
              </a:ext>
            </a:extLst>
          </p:cNvPr>
          <p:cNvSpPr/>
          <p:nvPr/>
        </p:nvSpPr>
        <p:spPr>
          <a:xfrm rot="13500000">
            <a:off x="-444742" y="2757139"/>
            <a:ext cx="1368892" cy="1300178"/>
          </a:xfrm>
          <a:custGeom>
            <a:avLst/>
            <a:gdLst>
              <a:gd name="connsiteX0" fmla="*/ 0 w 1689094"/>
              <a:gd name="connsiteY0" fmla="*/ 1689094 h 1689094"/>
              <a:gd name="connsiteX1" fmla="*/ 0 w 1689094"/>
              <a:gd name="connsiteY1" fmla="*/ 0 h 1689094"/>
              <a:gd name="connsiteX2" fmla="*/ 1689094 w 1689094"/>
              <a:gd name="connsiteY2" fmla="*/ 1689094 h 1689094"/>
              <a:gd name="connsiteX3" fmla="*/ 0 w 1689094"/>
              <a:gd name="connsiteY3" fmla="*/ 1689094 h 1689094"/>
              <a:gd name="connsiteX0" fmla="*/ 0 w 1689094"/>
              <a:gd name="connsiteY0" fmla="*/ 1689094 h 1689094"/>
              <a:gd name="connsiteX1" fmla="*/ 0 w 1689094"/>
              <a:gd name="connsiteY1" fmla="*/ 0 h 1689094"/>
              <a:gd name="connsiteX2" fmla="*/ 867990 w 1689094"/>
              <a:gd name="connsiteY2" fmla="*/ 852972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779515"/>
              <a:gd name="connsiteX1" fmla="*/ 0 w 1689094"/>
              <a:gd name="connsiteY1" fmla="*/ 0 h 1779515"/>
              <a:gd name="connsiteX2" fmla="*/ 638823 w 1689094"/>
              <a:gd name="connsiteY2" fmla="*/ 1131246 h 1779515"/>
              <a:gd name="connsiteX3" fmla="*/ 1689094 w 1689094"/>
              <a:gd name="connsiteY3" fmla="*/ 1689094 h 1779515"/>
              <a:gd name="connsiteX4" fmla="*/ 0 w 1689094"/>
              <a:gd name="connsiteY4" fmla="*/ 1689094 h 1779515"/>
              <a:gd name="connsiteX0" fmla="*/ 26184 w 1715278"/>
              <a:gd name="connsiteY0" fmla="*/ 1689094 h 1779515"/>
              <a:gd name="connsiteX1" fmla="*/ 26184 w 1715278"/>
              <a:gd name="connsiteY1" fmla="*/ 0 h 1779515"/>
              <a:gd name="connsiteX2" fmla="*/ 665007 w 1715278"/>
              <a:gd name="connsiteY2" fmla="*/ 1131246 h 1779515"/>
              <a:gd name="connsiteX3" fmla="*/ 1715278 w 1715278"/>
              <a:gd name="connsiteY3" fmla="*/ 1689094 h 1779515"/>
              <a:gd name="connsiteX4" fmla="*/ 26184 w 1715278"/>
              <a:gd name="connsiteY4" fmla="*/ 1689094 h 1779515"/>
              <a:gd name="connsiteX0" fmla="*/ 20970 w 1710064"/>
              <a:gd name="connsiteY0" fmla="*/ 1689094 h 1779515"/>
              <a:gd name="connsiteX1" fmla="*/ 20970 w 1710064"/>
              <a:gd name="connsiteY1" fmla="*/ 0 h 1779515"/>
              <a:gd name="connsiteX2" fmla="*/ 659793 w 1710064"/>
              <a:gd name="connsiteY2" fmla="*/ 1131246 h 1779515"/>
              <a:gd name="connsiteX3" fmla="*/ 1710064 w 1710064"/>
              <a:gd name="connsiteY3" fmla="*/ 1689094 h 1779515"/>
              <a:gd name="connsiteX4" fmla="*/ 20970 w 1710064"/>
              <a:gd name="connsiteY4" fmla="*/ 1689094 h 1779515"/>
              <a:gd name="connsiteX0" fmla="*/ 85143 w 1774237"/>
              <a:gd name="connsiteY0" fmla="*/ 1689094 h 1779515"/>
              <a:gd name="connsiteX1" fmla="*/ 85143 w 1774237"/>
              <a:gd name="connsiteY1" fmla="*/ 0 h 1779515"/>
              <a:gd name="connsiteX2" fmla="*/ 723966 w 1774237"/>
              <a:gd name="connsiteY2" fmla="*/ 1131246 h 1779515"/>
              <a:gd name="connsiteX3" fmla="*/ 1774237 w 1774237"/>
              <a:gd name="connsiteY3" fmla="*/ 1689094 h 1779515"/>
              <a:gd name="connsiteX4" fmla="*/ 85143 w 1774237"/>
              <a:gd name="connsiteY4" fmla="*/ 1689094 h 1779515"/>
              <a:gd name="connsiteX0" fmla="*/ 85143 w 1503566"/>
              <a:gd name="connsiteY0" fmla="*/ 1689094 h 1694337"/>
              <a:gd name="connsiteX1" fmla="*/ 85143 w 1503566"/>
              <a:gd name="connsiteY1" fmla="*/ 0 h 1694337"/>
              <a:gd name="connsiteX2" fmla="*/ 723966 w 1503566"/>
              <a:gd name="connsiteY2" fmla="*/ 1131246 h 1694337"/>
              <a:gd name="connsiteX3" fmla="*/ 1503566 w 1503566"/>
              <a:gd name="connsiteY3" fmla="*/ 1577762 h 1694337"/>
              <a:gd name="connsiteX4" fmla="*/ 85143 w 1503566"/>
              <a:gd name="connsiteY4" fmla="*/ 1689094 h 1694337"/>
              <a:gd name="connsiteX0" fmla="*/ 0 w 1418423"/>
              <a:gd name="connsiteY0" fmla="*/ 1421896 h 1427139"/>
              <a:gd name="connsiteX1" fmla="*/ 174004 w 1418423"/>
              <a:gd name="connsiteY1" fmla="*/ 0 h 1427139"/>
              <a:gd name="connsiteX2" fmla="*/ 638823 w 1418423"/>
              <a:gd name="connsiteY2" fmla="*/ 864048 h 1427139"/>
              <a:gd name="connsiteX3" fmla="*/ 1418423 w 1418423"/>
              <a:gd name="connsiteY3" fmla="*/ 1310564 h 1427139"/>
              <a:gd name="connsiteX4" fmla="*/ 0 w 1418423"/>
              <a:gd name="connsiteY4" fmla="*/ 1421896 h 1427139"/>
              <a:gd name="connsiteX0" fmla="*/ 0 w 1350756"/>
              <a:gd name="connsiteY0" fmla="*/ 1477562 h 1477562"/>
              <a:gd name="connsiteX1" fmla="*/ 106337 w 1350756"/>
              <a:gd name="connsiteY1" fmla="*/ 0 h 1477562"/>
              <a:gd name="connsiteX2" fmla="*/ 571156 w 1350756"/>
              <a:gd name="connsiteY2" fmla="*/ 864048 h 1477562"/>
              <a:gd name="connsiteX3" fmla="*/ 1350756 w 1350756"/>
              <a:gd name="connsiteY3" fmla="*/ 1310564 h 1477562"/>
              <a:gd name="connsiteX4" fmla="*/ 0 w 1350756"/>
              <a:gd name="connsiteY4" fmla="*/ 1477562 h 14775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50756" h="1477562">
                <a:moveTo>
                  <a:pt x="0" y="1477562"/>
                </a:moveTo>
                <a:cubicBezTo>
                  <a:pt x="259652" y="910853"/>
                  <a:pt x="-178936" y="877563"/>
                  <a:pt x="106337" y="0"/>
                </a:cubicBezTo>
                <a:cubicBezTo>
                  <a:pt x="319278" y="377082"/>
                  <a:pt x="571012" y="192322"/>
                  <a:pt x="571156" y="864048"/>
                </a:cubicBezTo>
                <a:cubicBezTo>
                  <a:pt x="1035830" y="820829"/>
                  <a:pt x="1000666" y="1124615"/>
                  <a:pt x="1350756" y="1310564"/>
                </a:cubicBezTo>
                <a:cubicBezTo>
                  <a:pt x="656061" y="1559264"/>
                  <a:pt x="876733" y="1371520"/>
                  <a:pt x="0" y="1477562"/>
                </a:cubicBezTo>
                <a:close/>
              </a:path>
            </a:pathLst>
          </a:custGeom>
          <a:gradFill>
            <a:gsLst>
              <a:gs pos="18000">
                <a:srgbClr val="1E4266"/>
              </a:gs>
              <a:gs pos="79000">
                <a:srgbClr val="8499A0"/>
              </a:gs>
            </a:gsLst>
            <a:lin ang="54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ounded Rectangle 33">
            <a:extLst>
              <a:ext uri="{FF2B5EF4-FFF2-40B4-BE49-F238E27FC236}">
                <a16:creationId xmlns:a16="http://schemas.microsoft.com/office/drawing/2014/main" id="{62DB82EC-ED07-32E9-768D-4ADA67D46C20}"/>
              </a:ext>
            </a:extLst>
          </p:cNvPr>
          <p:cNvSpPr/>
          <p:nvPr/>
        </p:nvSpPr>
        <p:spPr>
          <a:xfrm>
            <a:off x="1302130" y="594799"/>
            <a:ext cx="3773267" cy="640080"/>
          </a:xfrm>
          <a:prstGeom prst="roundRect">
            <a:avLst>
              <a:gd name="adj" fmla="val 10920"/>
            </a:avLst>
          </a:prstGeom>
          <a:solidFill>
            <a:srgbClr val="87E2D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a:extLst>
              <a:ext uri="{FF2B5EF4-FFF2-40B4-BE49-F238E27FC236}">
                <a16:creationId xmlns:a16="http://schemas.microsoft.com/office/drawing/2014/main" id="{8B67434E-2833-5FC7-9A7C-6D46C02CC30C}"/>
              </a:ext>
            </a:extLst>
          </p:cNvPr>
          <p:cNvSpPr txBox="1"/>
          <p:nvPr/>
        </p:nvSpPr>
        <p:spPr>
          <a:xfrm>
            <a:off x="1422400" y="722462"/>
            <a:ext cx="3599992" cy="338554"/>
          </a:xfrm>
          <a:prstGeom prst="rect">
            <a:avLst/>
          </a:prstGeom>
          <a:noFill/>
        </p:spPr>
        <p:txBody>
          <a:bodyPr wrap="square" lIns="0" tIns="0" rIns="0" bIns="0" rtlCol="0" anchor="ctr" anchorCtr="0">
            <a:spAutoFit/>
          </a:bodyPr>
          <a:lstStyle/>
          <a:p>
            <a:r>
              <a:rPr lang="en-US" sz="2200" dirty="0">
                <a:latin typeface="Century Gothic" panose="020B0502020202020204" pitchFamily="34" charset="0"/>
              </a:rPr>
              <a:t>Text</a:t>
            </a:r>
          </a:p>
        </p:txBody>
      </p:sp>
      <p:sp>
        <p:nvSpPr>
          <p:cNvPr id="2" name="Rounded Rectangle 1">
            <a:extLst>
              <a:ext uri="{FF2B5EF4-FFF2-40B4-BE49-F238E27FC236}">
                <a16:creationId xmlns:a16="http://schemas.microsoft.com/office/drawing/2014/main" id="{52E59D81-220F-F1C5-4339-7D0227C45CA2}"/>
              </a:ext>
            </a:extLst>
          </p:cNvPr>
          <p:cNvSpPr/>
          <p:nvPr/>
        </p:nvSpPr>
        <p:spPr>
          <a:xfrm>
            <a:off x="351147" y="5641431"/>
            <a:ext cx="3773267" cy="640080"/>
          </a:xfrm>
          <a:prstGeom prst="roundRect">
            <a:avLst>
              <a:gd name="adj" fmla="val 10920"/>
            </a:avLst>
          </a:prstGeom>
          <a:solidFill>
            <a:srgbClr val="F7D94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9DA6A5CD-EC77-DE89-B356-7490E0AABA43}"/>
              </a:ext>
            </a:extLst>
          </p:cNvPr>
          <p:cNvSpPr txBox="1"/>
          <p:nvPr/>
        </p:nvSpPr>
        <p:spPr>
          <a:xfrm>
            <a:off x="471417" y="5799457"/>
            <a:ext cx="3599992" cy="338554"/>
          </a:xfrm>
          <a:prstGeom prst="rect">
            <a:avLst/>
          </a:prstGeom>
          <a:noFill/>
        </p:spPr>
        <p:txBody>
          <a:bodyPr wrap="square" lIns="0" tIns="0" rIns="0" bIns="0" rtlCol="0" anchor="ctr" anchorCtr="0">
            <a:spAutoFit/>
          </a:bodyPr>
          <a:lstStyle/>
          <a:p>
            <a:r>
              <a:rPr lang="en-US" sz="2200" dirty="0">
                <a:latin typeface="Century Gothic" panose="020B0502020202020204" pitchFamily="34" charset="0"/>
              </a:rPr>
              <a:t>Text</a:t>
            </a:r>
          </a:p>
        </p:txBody>
      </p:sp>
      <p:sp>
        <p:nvSpPr>
          <p:cNvPr id="56" name="Rounded Rectangle 55">
            <a:extLst>
              <a:ext uri="{FF2B5EF4-FFF2-40B4-BE49-F238E27FC236}">
                <a16:creationId xmlns:a16="http://schemas.microsoft.com/office/drawing/2014/main" id="{38144531-585A-6B76-9F90-357A3E6BAD31}"/>
              </a:ext>
            </a:extLst>
          </p:cNvPr>
          <p:cNvSpPr/>
          <p:nvPr/>
        </p:nvSpPr>
        <p:spPr>
          <a:xfrm>
            <a:off x="6312073" y="264821"/>
            <a:ext cx="3773267" cy="640080"/>
          </a:xfrm>
          <a:prstGeom prst="roundRect">
            <a:avLst>
              <a:gd name="adj" fmla="val 10920"/>
            </a:avLst>
          </a:prstGeom>
          <a:solidFill>
            <a:srgbClr val="FF900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TextBox 57">
            <a:extLst>
              <a:ext uri="{FF2B5EF4-FFF2-40B4-BE49-F238E27FC236}">
                <a16:creationId xmlns:a16="http://schemas.microsoft.com/office/drawing/2014/main" id="{8049073E-C6CE-E547-9C49-166B4D69C933}"/>
              </a:ext>
            </a:extLst>
          </p:cNvPr>
          <p:cNvSpPr txBox="1"/>
          <p:nvPr/>
        </p:nvSpPr>
        <p:spPr>
          <a:xfrm>
            <a:off x="6432343" y="392484"/>
            <a:ext cx="3599992" cy="338554"/>
          </a:xfrm>
          <a:prstGeom prst="rect">
            <a:avLst/>
          </a:prstGeom>
          <a:noFill/>
        </p:spPr>
        <p:txBody>
          <a:bodyPr wrap="square" lIns="0" tIns="0" rIns="0" bIns="0" rtlCol="0" anchor="ctr" anchorCtr="0">
            <a:spAutoFit/>
          </a:bodyPr>
          <a:lstStyle/>
          <a:p>
            <a:r>
              <a:rPr lang="en-US" sz="2200" dirty="0">
                <a:latin typeface="Century Gothic" panose="020B0502020202020204" pitchFamily="34" charset="0"/>
              </a:rPr>
              <a:t>Text</a:t>
            </a:r>
          </a:p>
        </p:txBody>
      </p:sp>
      <p:sp>
        <p:nvSpPr>
          <p:cNvPr id="72" name="Rounded Rectangle 71">
            <a:extLst>
              <a:ext uri="{FF2B5EF4-FFF2-40B4-BE49-F238E27FC236}">
                <a16:creationId xmlns:a16="http://schemas.microsoft.com/office/drawing/2014/main" id="{F11EE205-047E-A19E-C20A-98E1F461718B}"/>
              </a:ext>
            </a:extLst>
          </p:cNvPr>
          <p:cNvSpPr/>
          <p:nvPr/>
        </p:nvSpPr>
        <p:spPr>
          <a:xfrm>
            <a:off x="5361090" y="5977106"/>
            <a:ext cx="3773267" cy="640080"/>
          </a:xfrm>
          <a:prstGeom prst="roundRect">
            <a:avLst>
              <a:gd name="adj" fmla="val 10920"/>
            </a:avLst>
          </a:prstGeom>
          <a:solidFill>
            <a:srgbClr val="FFC1E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TextBox 72">
            <a:extLst>
              <a:ext uri="{FF2B5EF4-FFF2-40B4-BE49-F238E27FC236}">
                <a16:creationId xmlns:a16="http://schemas.microsoft.com/office/drawing/2014/main" id="{7A65BB52-643B-DB09-52D4-1DDA9DA01BC4}"/>
              </a:ext>
            </a:extLst>
          </p:cNvPr>
          <p:cNvSpPr txBox="1"/>
          <p:nvPr/>
        </p:nvSpPr>
        <p:spPr>
          <a:xfrm>
            <a:off x="5481360" y="6135132"/>
            <a:ext cx="3599992" cy="338554"/>
          </a:xfrm>
          <a:prstGeom prst="rect">
            <a:avLst/>
          </a:prstGeom>
          <a:noFill/>
        </p:spPr>
        <p:txBody>
          <a:bodyPr wrap="square" lIns="0" tIns="0" rIns="0" bIns="0" rtlCol="0" anchor="ctr" anchorCtr="0">
            <a:spAutoFit/>
          </a:bodyPr>
          <a:lstStyle/>
          <a:p>
            <a:r>
              <a:rPr lang="en-US" sz="2200" dirty="0">
                <a:latin typeface="Century Gothic" panose="020B0502020202020204" pitchFamily="34" charset="0"/>
              </a:rPr>
              <a:t>Text</a:t>
            </a:r>
          </a:p>
        </p:txBody>
      </p:sp>
      <p:sp>
        <p:nvSpPr>
          <p:cNvPr id="5" name="Oval 4">
            <a:extLst>
              <a:ext uri="{FF2B5EF4-FFF2-40B4-BE49-F238E27FC236}">
                <a16:creationId xmlns:a16="http://schemas.microsoft.com/office/drawing/2014/main" id="{AD19F37D-9E4A-5473-08A0-77872558A9A9}"/>
              </a:ext>
            </a:extLst>
          </p:cNvPr>
          <p:cNvSpPr/>
          <p:nvPr/>
        </p:nvSpPr>
        <p:spPr>
          <a:xfrm>
            <a:off x="4521923" y="3176920"/>
            <a:ext cx="440560" cy="440560"/>
          </a:xfrm>
          <a:prstGeom prst="ellipse">
            <a:avLst/>
          </a:prstGeom>
          <a:solidFill>
            <a:srgbClr val="F7D944"/>
          </a:solidFill>
          <a:ln w="508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D7C1BB4C-7DBD-36C3-9FB6-0D4CDB0D7BA1}"/>
              </a:ext>
            </a:extLst>
          </p:cNvPr>
          <p:cNvSpPr/>
          <p:nvPr/>
        </p:nvSpPr>
        <p:spPr>
          <a:xfrm>
            <a:off x="5424946" y="3176267"/>
            <a:ext cx="440560" cy="440560"/>
          </a:xfrm>
          <a:prstGeom prst="ellipse">
            <a:avLst/>
          </a:prstGeom>
          <a:solidFill>
            <a:srgbClr val="87E2D3"/>
          </a:solidFill>
          <a:ln w="508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477A2899-E34F-5DF6-5A05-85E9DC82F010}"/>
              </a:ext>
            </a:extLst>
          </p:cNvPr>
          <p:cNvSpPr/>
          <p:nvPr/>
        </p:nvSpPr>
        <p:spPr>
          <a:xfrm>
            <a:off x="9402799" y="3176267"/>
            <a:ext cx="440560" cy="440560"/>
          </a:xfrm>
          <a:prstGeom prst="ellipse">
            <a:avLst/>
          </a:prstGeom>
          <a:solidFill>
            <a:srgbClr val="FFC1ED"/>
          </a:solidFill>
          <a:ln w="508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177C8A5F-E257-55FD-CDD5-967BE3E417DF}"/>
              </a:ext>
            </a:extLst>
          </p:cNvPr>
          <p:cNvSpPr/>
          <p:nvPr/>
        </p:nvSpPr>
        <p:spPr>
          <a:xfrm>
            <a:off x="10345642" y="3175614"/>
            <a:ext cx="440560" cy="440560"/>
          </a:xfrm>
          <a:prstGeom prst="ellipse">
            <a:avLst/>
          </a:prstGeom>
          <a:solidFill>
            <a:srgbClr val="FF9002"/>
          </a:solidFill>
          <a:ln w="508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59A6FA92-504A-0827-C82E-9B60E33DC4D2}"/>
              </a:ext>
            </a:extLst>
          </p:cNvPr>
          <p:cNvSpPr txBox="1"/>
          <p:nvPr/>
        </p:nvSpPr>
        <p:spPr>
          <a:xfrm>
            <a:off x="1258730" y="1323309"/>
            <a:ext cx="3839029" cy="1308050"/>
          </a:xfrm>
          <a:prstGeom prst="rect">
            <a:avLst/>
          </a:prstGeom>
          <a:noFill/>
        </p:spPr>
        <p:txBody>
          <a:bodyPr wrap="square" rtlCol="0">
            <a:spAutoFit/>
          </a:bodyPr>
          <a:lstStyle/>
          <a:p>
            <a:pPr marL="285750" indent="-285750">
              <a:spcAft>
                <a:spcPts val="600"/>
              </a:spcAft>
              <a:buClr>
                <a:srgbClr val="87E2D3"/>
              </a:buClr>
              <a:buFont typeface="Arial" panose="020B0604020202020204" pitchFamily="34" charset="0"/>
              <a:buChar char="•"/>
            </a:pPr>
            <a:r>
              <a:rPr lang="en-US" sz="1600" dirty="0">
                <a:latin typeface="Century Gothic" panose="020B0502020202020204" pitchFamily="34" charset="0"/>
              </a:rPr>
              <a:t>Bullet One</a:t>
            </a:r>
          </a:p>
          <a:p>
            <a:pPr marL="285750" indent="-285750">
              <a:spcAft>
                <a:spcPts val="600"/>
              </a:spcAft>
              <a:buClr>
                <a:srgbClr val="87E2D3"/>
              </a:buClr>
              <a:buFont typeface="Arial" panose="020B0604020202020204" pitchFamily="34" charset="0"/>
              <a:buChar char="•"/>
            </a:pPr>
            <a:r>
              <a:rPr lang="en-US" sz="1600" dirty="0">
                <a:latin typeface="Century Gothic" panose="020B0502020202020204" pitchFamily="34" charset="0"/>
              </a:rPr>
              <a:t>Bullet Two</a:t>
            </a:r>
          </a:p>
          <a:p>
            <a:pPr marL="285750" indent="-285750">
              <a:spcAft>
                <a:spcPts val="600"/>
              </a:spcAft>
              <a:buClr>
                <a:srgbClr val="87E2D3"/>
              </a:buClr>
              <a:buFont typeface="Arial" panose="020B0604020202020204" pitchFamily="34" charset="0"/>
              <a:buChar char="•"/>
            </a:pPr>
            <a:r>
              <a:rPr lang="en-US" sz="1600" dirty="0">
                <a:latin typeface="Century Gothic" panose="020B0502020202020204" pitchFamily="34" charset="0"/>
              </a:rPr>
              <a:t>Bullet Three</a:t>
            </a:r>
          </a:p>
          <a:p>
            <a:pPr marL="285750" indent="-285750">
              <a:spcAft>
                <a:spcPts val="600"/>
              </a:spcAft>
              <a:buClr>
                <a:srgbClr val="87E2D3"/>
              </a:buClr>
              <a:buFont typeface="Arial" panose="020B0604020202020204" pitchFamily="34" charset="0"/>
              <a:buChar char="•"/>
            </a:pPr>
            <a:r>
              <a:rPr lang="en-US" sz="1600" dirty="0">
                <a:latin typeface="Century Gothic" panose="020B0502020202020204" pitchFamily="34" charset="0"/>
              </a:rPr>
              <a:t>Bullet Four</a:t>
            </a:r>
          </a:p>
        </p:txBody>
      </p:sp>
      <p:sp>
        <p:nvSpPr>
          <p:cNvPr id="14" name="TextBox 13">
            <a:extLst>
              <a:ext uri="{FF2B5EF4-FFF2-40B4-BE49-F238E27FC236}">
                <a16:creationId xmlns:a16="http://schemas.microsoft.com/office/drawing/2014/main" id="{825785B5-D971-B378-7051-09FA187C96D5}"/>
              </a:ext>
            </a:extLst>
          </p:cNvPr>
          <p:cNvSpPr txBox="1"/>
          <p:nvPr/>
        </p:nvSpPr>
        <p:spPr>
          <a:xfrm>
            <a:off x="6229903" y="1032564"/>
            <a:ext cx="3839029" cy="1308050"/>
          </a:xfrm>
          <a:prstGeom prst="rect">
            <a:avLst/>
          </a:prstGeom>
          <a:noFill/>
        </p:spPr>
        <p:txBody>
          <a:bodyPr wrap="square" rtlCol="0">
            <a:spAutoFit/>
          </a:bodyPr>
          <a:lstStyle/>
          <a:p>
            <a:pPr marL="285750" indent="-285750">
              <a:spcAft>
                <a:spcPts val="600"/>
              </a:spcAft>
              <a:buClr>
                <a:srgbClr val="FF9002"/>
              </a:buClr>
              <a:buFont typeface="Arial" panose="020B0604020202020204" pitchFamily="34" charset="0"/>
              <a:buChar char="•"/>
            </a:pPr>
            <a:r>
              <a:rPr lang="en-US" sz="1600" dirty="0">
                <a:latin typeface="Century Gothic" panose="020B0502020202020204" pitchFamily="34" charset="0"/>
              </a:rPr>
              <a:t>Bullet One</a:t>
            </a:r>
          </a:p>
          <a:p>
            <a:pPr marL="285750" indent="-285750">
              <a:spcAft>
                <a:spcPts val="600"/>
              </a:spcAft>
              <a:buClr>
                <a:srgbClr val="FF9002"/>
              </a:buClr>
              <a:buFont typeface="Arial" panose="020B0604020202020204" pitchFamily="34" charset="0"/>
              <a:buChar char="•"/>
            </a:pPr>
            <a:r>
              <a:rPr lang="en-US" sz="1600" dirty="0">
                <a:latin typeface="Century Gothic" panose="020B0502020202020204" pitchFamily="34" charset="0"/>
              </a:rPr>
              <a:t>Bullet Two</a:t>
            </a:r>
          </a:p>
          <a:p>
            <a:pPr marL="285750" indent="-285750">
              <a:spcAft>
                <a:spcPts val="600"/>
              </a:spcAft>
              <a:buClr>
                <a:srgbClr val="FF9002"/>
              </a:buClr>
              <a:buFont typeface="Arial" panose="020B0604020202020204" pitchFamily="34" charset="0"/>
              <a:buChar char="•"/>
            </a:pPr>
            <a:r>
              <a:rPr lang="en-US" sz="1600" dirty="0">
                <a:latin typeface="Century Gothic" panose="020B0502020202020204" pitchFamily="34" charset="0"/>
              </a:rPr>
              <a:t>Bullet Three</a:t>
            </a:r>
          </a:p>
          <a:p>
            <a:pPr marL="285750" indent="-285750">
              <a:spcAft>
                <a:spcPts val="600"/>
              </a:spcAft>
              <a:buClr>
                <a:srgbClr val="FF9002"/>
              </a:buClr>
              <a:buFont typeface="Arial" panose="020B0604020202020204" pitchFamily="34" charset="0"/>
              <a:buChar char="•"/>
            </a:pPr>
            <a:r>
              <a:rPr lang="en-US" sz="1600" dirty="0">
                <a:latin typeface="Century Gothic" panose="020B0502020202020204" pitchFamily="34" charset="0"/>
              </a:rPr>
              <a:t>Bullet Four</a:t>
            </a:r>
          </a:p>
        </p:txBody>
      </p:sp>
      <p:sp>
        <p:nvSpPr>
          <p:cNvPr id="15" name="TextBox 14">
            <a:extLst>
              <a:ext uri="{FF2B5EF4-FFF2-40B4-BE49-F238E27FC236}">
                <a16:creationId xmlns:a16="http://schemas.microsoft.com/office/drawing/2014/main" id="{E860764B-DD5C-3BB5-9C70-1C547AEB2CFC}"/>
              </a:ext>
            </a:extLst>
          </p:cNvPr>
          <p:cNvSpPr txBox="1"/>
          <p:nvPr/>
        </p:nvSpPr>
        <p:spPr>
          <a:xfrm>
            <a:off x="810500" y="3729655"/>
            <a:ext cx="3839029" cy="1308050"/>
          </a:xfrm>
          <a:prstGeom prst="rect">
            <a:avLst/>
          </a:prstGeom>
          <a:noFill/>
        </p:spPr>
        <p:txBody>
          <a:bodyPr wrap="square" rtlCol="0">
            <a:spAutoFit/>
          </a:bodyPr>
          <a:lstStyle/>
          <a:p>
            <a:pPr marL="285750" indent="-285750">
              <a:spcAft>
                <a:spcPts val="600"/>
              </a:spcAft>
              <a:buClr>
                <a:srgbClr val="E5A90B"/>
              </a:buClr>
              <a:buFont typeface="Arial" panose="020B0604020202020204" pitchFamily="34" charset="0"/>
              <a:buChar char="•"/>
            </a:pPr>
            <a:r>
              <a:rPr lang="en-US" sz="1600" dirty="0">
                <a:latin typeface="Century Gothic" panose="020B0502020202020204" pitchFamily="34" charset="0"/>
              </a:rPr>
              <a:t>Bullet One</a:t>
            </a:r>
          </a:p>
          <a:p>
            <a:pPr marL="285750" indent="-285750">
              <a:spcAft>
                <a:spcPts val="600"/>
              </a:spcAft>
              <a:buClr>
                <a:srgbClr val="E5A90B"/>
              </a:buClr>
              <a:buFont typeface="Arial" panose="020B0604020202020204" pitchFamily="34" charset="0"/>
              <a:buChar char="•"/>
            </a:pPr>
            <a:r>
              <a:rPr lang="en-US" sz="1600" dirty="0">
                <a:latin typeface="Century Gothic" panose="020B0502020202020204" pitchFamily="34" charset="0"/>
              </a:rPr>
              <a:t>Bullet Two</a:t>
            </a:r>
          </a:p>
          <a:p>
            <a:pPr marL="285750" indent="-285750">
              <a:spcAft>
                <a:spcPts val="600"/>
              </a:spcAft>
              <a:buClr>
                <a:srgbClr val="E5A90B"/>
              </a:buClr>
              <a:buFont typeface="Arial" panose="020B0604020202020204" pitchFamily="34" charset="0"/>
              <a:buChar char="•"/>
            </a:pPr>
            <a:r>
              <a:rPr lang="en-US" sz="1600" dirty="0">
                <a:latin typeface="Century Gothic" panose="020B0502020202020204" pitchFamily="34" charset="0"/>
              </a:rPr>
              <a:t>Bullet Three</a:t>
            </a:r>
          </a:p>
          <a:p>
            <a:pPr marL="285750" indent="-285750">
              <a:spcAft>
                <a:spcPts val="600"/>
              </a:spcAft>
              <a:buClr>
                <a:srgbClr val="E5A90B"/>
              </a:buClr>
              <a:buFont typeface="Arial" panose="020B0604020202020204" pitchFamily="34" charset="0"/>
              <a:buChar char="•"/>
            </a:pPr>
            <a:r>
              <a:rPr lang="en-US" sz="1600" dirty="0">
                <a:latin typeface="Century Gothic" panose="020B0502020202020204" pitchFamily="34" charset="0"/>
              </a:rPr>
              <a:t>Bullet Four</a:t>
            </a:r>
          </a:p>
        </p:txBody>
      </p:sp>
      <p:sp>
        <p:nvSpPr>
          <p:cNvPr id="16" name="TextBox 15">
            <a:extLst>
              <a:ext uri="{FF2B5EF4-FFF2-40B4-BE49-F238E27FC236}">
                <a16:creationId xmlns:a16="http://schemas.microsoft.com/office/drawing/2014/main" id="{C031FED8-6A63-8EFC-8E55-25D2CFE3175C}"/>
              </a:ext>
            </a:extLst>
          </p:cNvPr>
          <p:cNvSpPr txBox="1"/>
          <p:nvPr/>
        </p:nvSpPr>
        <p:spPr>
          <a:xfrm>
            <a:off x="5278649" y="3797608"/>
            <a:ext cx="3839029" cy="1954381"/>
          </a:xfrm>
          <a:prstGeom prst="rect">
            <a:avLst/>
          </a:prstGeom>
          <a:noFill/>
        </p:spPr>
        <p:txBody>
          <a:bodyPr wrap="square" rtlCol="0">
            <a:spAutoFit/>
          </a:bodyPr>
          <a:lstStyle/>
          <a:p>
            <a:pPr marL="285750" indent="-285750">
              <a:spcAft>
                <a:spcPts val="600"/>
              </a:spcAft>
              <a:buClr>
                <a:srgbClr val="FF8DCB"/>
              </a:buClr>
              <a:buFont typeface="Arial" panose="020B0604020202020204" pitchFamily="34" charset="0"/>
              <a:buChar char="•"/>
            </a:pPr>
            <a:r>
              <a:rPr lang="en-US" sz="1600" dirty="0">
                <a:latin typeface="Century Gothic" panose="020B0502020202020204" pitchFamily="34" charset="0"/>
              </a:rPr>
              <a:t>Bullet One</a:t>
            </a:r>
          </a:p>
          <a:p>
            <a:pPr marL="285750" indent="-285750">
              <a:spcAft>
                <a:spcPts val="600"/>
              </a:spcAft>
              <a:buClr>
                <a:srgbClr val="FF8DCB"/>
              </a:buClr>
              <a:buFont typeface="Arial" panose="020B0604020202020204" pitchFamily="34" charset="0"/>
              <a:buChar char="•"/>
            </a:pPr>
            <a:r>
              <a:rPr lang="en-US" sz="1600" dirty="0">
                <a:latin typeface="Century Gothic" panose="020B0502020202020204" pitchFamily="34" charset="0"/>
              </a:rPr>
              <a:t>Bullet Two</a:t>
            </a:r>
          </a:p>
          <a:p>
            <a:pPr marL="285750" indent="-285750">
              <a:spcAft>
                <a:spcPts val="600"/>
              </a:spcAft>
              <a:buClr>
                <a:srgbClr val="FF8DCB"/>
              </a:buClr>
              <a:buFont typeface="Arial" panose="020B0604020202020204" pitchFamily="34" charset="0"/>
              <a:buChar char="•"/>
            </a:pPr>
            <a:r>
              <a:rPr lang="en-US" sz="1600" dirty="0">
                <a:latin typeface="Century Gothic" panose="020B0502020202020204" pitchFamily="34" charset="0"/>
              </a:rPr>
              <a:t>Bullet Three</a:t>
            </a:r>
          </a:p>
          <a:p>
            <a:pPr marL="285750" indent="-285750">
              <a:spcAft>
                <a:spcPts val="600"/>
              </a:spcAft>
              <a:buClr>
                <a:srgbClr val="FF8DCB"/>
              </a:buClr>
              <a:buFont typeface="Arial" panose="020B0604020202020204" pitchFamily="34" charset="0"/>
              <a:buChar char="•"/>
            </a:pPr>
            <a:r>
              <a:rPr lang="en-US" sz="1600" dirty="0">
                <a:latin typeface="Century Gothic" panose="020B0502020202020204" pitchFamily="34" charset="0"/>
              </a:rPr>
              <a:t>Bullet Four</a:t>
            </a:r>
          </a:p>
          <a:p>
            <a:pPr marL="285750" indent="-285750">
              <a:spcAft>
                <a:spcPts val="600"/>
              </a:spcAft>
              <a:buClr>
                <a:srgbClr val="FF8DCB"/>
              </a:buClr>
              <a:buFont typeface="Arial" panose="020B0604020202020204" pitchFamily="34" charset="0"/>
              <a:buChar char="•"/>
            </a:pPr>
            <a:r>
              <a:rPr lang="en-US" sz="1600" dirty="0">
                <a:latin typeface="Century Gothic" panose="020B0502020202020204" pitchFamily="34" charset="0"/>
              </a:rPr>
              <a:t>Bullet Five</a:t>
            </a:r>
          </a:p>
          <a:p>
            <a:pPr marL="285750" indent="-285750">
              <a:spcAft>
                <a:spcPts val="600"/>
              </a:spcAft>
              <a:buClr>
                <a:srgbClr val="FF8DCB"/>
              </a:buClr>
              <a:buFont typeface="Arial" panose="020B0604020202020204" pitchFamily="34" charset="0"/>
              <a:buChar char="•"/>
            </a:pPr>
            <a:r>
              <a:rPr lang="en-US" sz="1600" dirty="0">
                <a:latin typeface="Century Gothic" panose="020B0502020202020204" pitchFamily="34" charset="0"/>
              </a:rPr>
              <a:t>Bullet Six</a:t>
            </a:r>
          </a:p>
        </p:txBody>
      </p:sp>
    </p:spTree>
    <p:extLst>
      <p:ext uri="{BB962C8B-B14F-4D97-AF65-F5344CB8AC3E}">
        <p14:creationId xmlns:p14="http://schemas.microsoft.com/office/powerpoint/2010/main" val="80464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12589</TotalTime>
  <Words>251</Words>
  <Application>Microsoft Macintosh PowerPoint</Application>
  <PresentationFormat>Widescreen</PresentationFormat>
  <Paragraphs>32</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Allison Okonczak</cp:lastModifiedBy>
  <cp:revision>190</cp:revision>
  <cp:lastPrinted>2024-02-20T23:48:17Z</cp:lastPrinted>
  <dcterms:created xsi:type="dcterms:W3CDTF">2021-07-07T23:54:57Z</dcterms:created>
  <dcterms:modified xsi:type="dcterms:W3CDTF">2024-04-21T23:19:59Z</dcterms:modified>
</cp:coreProperties>
</file>