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D6F1FB"/>
    <a:srgbClr val="AFFAFF"/>
    <a:srgbClr val="FFD63F"/>
    <a:srgbClr val="FFEA86"/>
    <a:srgbClr val="FFBEA0"/>
    <a:srgbClr val="FFC574"/>
    <a:srgbClr val="E0F6C0"/>
    <a:srgbClr val="EEFFCA"/>
    <a:srgbClr val="C1DA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95" autoAdjust="0"/>
    <p:restoredTop sz="96058"/>
  </p:normalViewPr>
  <p:slideViewPr>
    <p:cSldViewPr snapToGrid="0" snapToObjects="1">
      <p:cViewPr varScale="1">
        <p:scale>
          <a:sx n="128" d="100"/>
          <a:sy n="128" d="100"/>
        </p:scale>
        <p:origin x="560"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4/21/24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4/21/24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4/21/24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4/21/24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4/21/24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009&amp;utm_source=template-powerpoint&amp;utm_medium=content&amp;utm_campaign=PowerPoint+Bold+Fishbone+Diagram-powerpoint-12009&amp;lpa=PowerPoint+Bold+Fishbone+Diagram+powerpoint+12009"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190909" cy="1077218"/>
          </a:xfrm>
          <a:prstGeom prst="rect">
            <a:avLst/>
          </a:prstGeom>
          <a:noFill/>
          <a:effectLst/>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PowerPoint Bold Fishbone Diagram Template</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231366" y="298882"/>
            <a:ext cx="4678423"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4255396"/>
          </a:xfrm>
          <a:prstGeom prst="rect">
            <a:avLst/>
          </a:prstGeom>
          <a:noFill/>
        </p:spPr>
        <p:txBody>
          <a:bodyPr wrap="square" rtlCol="0">
            <a:spAutoFit/>
          </a:bodyPr>
          <a:lstStyle/>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When to Use This Template: </a:t>
            </a:r>
            <a:r>
              <a:rPr lang="en-US" sz="1300" i="0" u="none" strike="noStrike" dirty="0">
                <a:solidFill>
                  <a:srgbClr val="000000"/>
                </a:solidFill>
                <a:effectLst/>
                <a:latin typeface="Century Gothic" panose="020B0502020202020204" pitchFamily="34" charset="0"/>
              </a:rPr>
              <a:t>Use this fishbone template in strategic planning sessions where clarity on the factors contributing to a business challenge is critical. Brainstorm with team members to drill down into specific elements of a larger problem and uncover the root causes of issues. </a:t>
            </a:r>
          </a:p>
          <a:p>
            <a:pPr algn="l" rtl="0">
              <a:lnSpc>
                <a:spcPct val="150000"/>
              </a:lnSpc>
              <a:spcBef>
                <a:spcPts val="0"/>
              </a:spcBef>
              <a:spcAft>
                <a:spcPts val="0"/>
              </a:spcAft>
            </a:pPr>
            <a:r>
              <a:rPr lang="en-US" sz="1300" i="0" u="none" strike="noStrike" dirty="0">
                <a:solidFill>
                  <a:srgbClr val="000000"/>
                </a:solidFill>
                <a:effectLst/>
                <a:latin typeface="Century Gothic" panose="020B0502020202020204" pitchFamily="34" charset="0"/>
              </a:rPr>
              <a:t>  </a:t>
            </a:r>
          </a:p>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Notable Template Features: </a:t>
            </a:r>
            <a:r>
              <a:rPr lang="en-US" sz="1300" i="0" u="none" strike="noStrike" dirty="0">
                <a:solidFill>
                  <a:srgbClr val="000000"/>
                </a:solidFill>
                <a:effectLst/>
                <a:latin typeface="Century Gothic" panose="020B0502020202020204" pitchFamily="34" charset="0"/>
              </a:rPr>
              <a:t>This template offers bold lines that clearly separate different categories or causes and enhance readability, keeping team members focused and engaged. The slide includes ample space for text so that teams can articulate and map out complex issues.</a:t>
            </a:r>
          </a:p>
          <a:p>
            <a:pPr algn="l" rtl="0">
              <a:lnSpc>
                <a:spcPct val="150000"/>
              </a:lnSpc>
              <a:spcBef>
                <a:spcPts val="0"/>
              </a:spcBef>
              <a:spcAft>
                <a:spcPts val="0"/>
              </a:spcAft>
            </a:pPr>
            <a:endPar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088835" y="1580089"/>
            <a:ext cx="6820954" cy="3846888"/>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 name="Rounded Rectangle 49">
            <a:extLst>
              <a:ext uri="{FF2B5EF4-FFF2-40B4-BE49-F238E27FC236}">
                <a16:creationId xmlns:a16="http://schemas.microsoft.com/office/drawing/2014/main" id="{94AD5568-9B71-5A1F-EC5F-900CA4FBA0B1}"/>
              </a:ext>
            </a:extLst>
          </p:cNvPr>
          <p:cNvSpPr/>
          <p:nvPr/>
        </p:nvSpPr>
        <p:spPr>
          <a:xfrm>
            <a:off x="6628074" y="5894354"/>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ounded Rectangle 50">
            <a:extLst>
              <a:ext uri="{FF2B5EF4-FFF2-40B4-BE49-F238E27FC236}">
                <a16:creationId xmlns:a16="http://schemas.microsoft.com/office/drawing/2014/main" id="{D4AF3CF3-B1FC-AA42-1F51-9075AA3BBB0D}"/>
              </a:ext>
            </a:extLst>
          </p:cNvPr>
          <p:cNvSpPr/>
          <p:nvPr/>
        </p:nvSpPr>
        <p:spPr>
          <a:xfrm>
            <a:off x="3455848" y="5894354"/>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ounded Rectangle 51">
            <a:extLst>
              <a:ext uri="{FF2B5EF4-FFF2-40B4-BE49-F238E27FC236}">
                <a16:creationId xmlns:a16="http://schemas.microsoft.com/office/drawing/2014/main" id="{609D9F56-016F-2173-33B6-940547BDCBF6}"/>
              </a:ext>
            </a:extLst>
          </p:cNvPr>
          <p:cNvSpPr/>
          <p:nvPr/>
        </p:nvSpPr>
        <p:spPr>
          <a:xfrm>
            <a:off x="283624" y="5894354"/>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ounded Rectangle 1">
            <a:extLst>
              <a:ext uri="{FF2B5EF4-FFF2-40B4-BE49-F238E27FC236}">
                <a16:creationId xmlns:a16="http://schemas.microsoft.com/office/drawing/2014/main" id="{A98AC425-58B2-924D-B31F-C5242E906AD2}"/>
              </a:ext>
            </a:extLst>
          </p:cNvPr>
          <p:cNvSpPr/>
          <p:nvPr/>
        </p:nvSpPr>
        <p:spPr>
          <a:xfrm>
            <a:off x="6628074" y="450872"/>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a:extLst>
              <a:ext uri="{FF2B5EF4-FFF2-40B4-BE49-F238E27FC236}">
                <a16:creationId xmlns:a16="http://schemas.microsoft.com/office/drawing/2014/main" id="{B85FD8F0-FEA1-1C70-6195-1837BB7A7D2E}"/>
              </a:ext>
            </a:extLst>
          </p:cNvPr>
          <p:cNvSpPr/>
          <p:nvPr/>
        </p:nvSpPr>
        <p:spPr>
          <a:xfrm>
            <a:off x="3455848" y="450872"/>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ounded Rectangle 31">
            <a:extLst>
              <a:ext uri="{FF2B5EF4-FFF2-40B4-BE49-F238E27FC236}">
                <a16:creationId xmlns:a16="http://schemas.microsoft.com/office/drawing/2014/main" id="{E8A3D416-6277-4E99-3A35-A1E2F19A156F}"/>
              </a:ext>
            </a:extLst>
          </p:cNvPr>
          <p:cNvSpPr/>
          <p:nvPr/>
        </p:nvSpPr>
        <p:spPr>
          <a:xfrm>
            <a:off x="283624" y="450872"/>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2" name="Straight Connector 81">
            <a:extLst>
              <a:ext uri="{FF2B5EF4-FFF2-40B4-BE49-F238E27FC236}">
                <a16:creationId xmlns:a16="http://schemas.microsoft.com/office/drawing/2014/main" id="{3E3777FC-9770-BF58-09B8-D81CD5106C7D}"/>
              </a:ext>
            </a:extLst>
          </p:cNvPr>
          <p:cNvCxnSpPr/>
          <p:nvPr/>
        </p:nvCxnSpPr>
        <p:spPr>
          <a:xfrm flipV="1">
            <a:off x="8563889" y="3662164"/>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E35E6780-DCEC-6B7B-775E-DF939074BB19}"/>
              </a:ext>
            </a:extLst>
          </p:cNvPr>
          <p:cNvCxnSpPr>
            <a:cxnSpLocks/>
          </p:cNvCxnSpPr>
          <p:nvPr/>
        </p:nvCxnSpPr>
        <p:spPr>
          <a:xfrm>
            <a:off x="8569678" y="879676"/>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0FB1894B-0EA3-9B20-E08D-1E513206FC98}"/>
              </a:ext>
            </a:extLst>
          </p:cNvPr>
          <p:cNvCxnSpPr>
            <a:cxnSpLocks/>
          </p:cNvCxnSpPr>
          <p:nvPr/>
        </p:nvCxnSpPr>
        <p:spPr>
          <a:xfrm>
            <a:off x="5397452" y="881210"/>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67210A83-5CAB-F204-B685-59396D886903}"/>
              </a:ext>
            </a:extLst>
          </p:cNvPr>
          <p:cNvCxnSpPr>
            <a:cxnSpLocks/>
          </p:cNvCxnSpPr>
          <p:nvPr/>
        </p:nvCxnSpPr>
        <p:spPr>
          <a:xfrm>
            <a:off x="2194853" y="879676"/>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4F9D092A-0C8D-48F1-40B4-6AC9DF53FEC1}"/>
              </a:ext>
            </a:extLst>
          </p:cNvPr>
          <p:cNvCxnSpPr/>
          <p:nvPr/>
        </p:nvCxnSpPr>
        <p:spPr>
          <a:xfrm flipV="1">
            <a:off x="5391663" y="3660630"/>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3B4D86E6-9BD4-83D9-BC42-4769FD581DD0}"/>
              </a:ext>
            </a:extLst>
          </p:cNvPr>
          <p:cNvCxnSpPr/>
          <p:nvPr/>
        </p:nvCxnSpPr>
        <p:spPr>
          <a:xfrm flipV="1">
            <a:off x="2189064" y="3662164"/>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6" name="Rounded Rectangle 5">
            <a:extLst>
              <a:ext uri="{FF2B5EF4-FFF2-40B4-BE49-F238E27FC236}">
                <a16:creationId xmlns:a16="http://schemas.microsoft.com/office/drawing/2014/main" id="{7B6859D5-09CB-6BBA-3ABC-C3F978496DEF}"/>
              </a:ext>
            </a:extLst>
          </p:cNvPr>
          <p:cNvSpPr/>
          <p:nvPr/>
        </p:nvSpPr>
        <p:spPr>
          <a:xfrm>
            <a:off x="1213337" y="3313659"/>
            <a:ext cx="9970319" cy="214902"/>
          </a:xfrm>
          <a:prstGeom prst="roundRect">
            <a:avLst>
              <a:gd name="adj" fmla="val 50000"/>
            </a:avLst>
          </a:prstGeom>
          <a:gradFill>
            <a:gsLst>
              <a:gs pos="35000">
                <a:schemeClr val="tx1">
                  <a:lumMod val="65000"/>
                  <a:lumOff val="35000"/>
                </a:schemeClr>
              </a:gs>
              <a:gs pos="0">
                <a:schemeClr val="bg2">
                  <a:lumMod val="75000"/>
                </a:schemeClr>
              </a:gs>
              <a:gs pos="89000">
                <a:schemeClr val="bg2">
                  <a:lumMod val="1000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ight Triangle 133">
            <a:extLst>
              <a:ext uri="{FF2B5EF4-FFF2-40B4-BE49-F238E27FC236}">
                <a16:creationId xmlns:a16="http://schemas.microsoft.com/office/drawing/2014/main" id="{8AF392FB-000D-3094-6972-9ADD72A12DDF}"/>
              </a:ext>
            </a:extLst>
          </p:cNvPr>
          <p:cNvSpPr/>
          <p:nvPr/>
        </p:nvSpPr>
        <p:spPr>
          <a:xfrm rot="13500000">
            <a:off x="-771896" y="2447802"/>
            <a:ext cx="1985223" cy="1991129"/>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74237" h="1779515">
                <a:moveTo>
                  <a:pt x="85143" y="1689094"/>
                </a:moveTo>
                <a:cubicBezTo>
                  <a:pt x="344795" y="1122385"/>
                  <a:pt x="-200130" y="877563"/>
                  <a:pt x="85143" y="0"/>
                </a:cubicBezTo>
                <a:cubicBezTo>
                  <a:pt x="298084" y="377082"/>
                  <a:pt x="723822" y="459520"/>
                  <a:pt x="723966" y="1131246"/>
                </a:cubicBezTo>
                <a:cubicBezTo>
                  <a:pt x="1188640" y="1088027"/>
                  <a:pt x="1424147" y="1503145"/>
                  <a:pt x="1774237" y="1689094"/>
                </a:cubicBezTo>
                <a:cubicBezTo>
                  <a:pt x="1079542" y="1937794"/>
                  <a:pt x="961876" y="1583052"/>
                  <a:pt x="85143" y="1689094"/>
                </a:cubicBezTo>
                <a:close/>
              </a:path>
            </a:pathLst>
          </a:custGeom>
          <a:gradFill>
            <a:gsLst>
              <a:gs pos="18000">
                <a:schemeClr val="bg2">
                  <a:lumMod val="25000"/>
                </a:schemeClr>
              </a:gs>
              <a:gs pos="80000">
                <a:schemeClr val="bg2">
                  <a:lumMod val="75000"/>
                </a:schemeClr>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8" name="Group 137">
            <a:extLst>
              <a:ext uri="{FF2B5EF4-FFF2-40B4-BE49-F238E27FC236}">
                <a16:creationId xmlns:a16="http://schemas.microsoft.com/office/drawing/2014/main" id="{1F3C1A05-2C90-C47E-95E8-455266213106}"/>
              </a:ext>
            </a:extLst>
          </p:cNvPr>
          <p:cNvGrpSpPr/>
          <p:nvPr/>
        </p:nvGrpSpPr>
        <p:grpSpPr>
          <a:xfrm>
            <a:off x="9433859" y="2186711"/>
            <a:ext cx="2336573" cy="2373825"/>
            <a:chOff x="9905048" y="2422210"/>
            <a:chExt cx="1966453" cy="1997804"/>
          </a:xfrm>
        </p:grpSpPr>
        <p:sp>
          <p:nvSpPr>
            <p:cNvPr id="135" name="Right Triangle 134">
              <a:extLst>
                <a:ext uri="{FF2B5EF4-FFF2-40B4-BE49-F238E27FC236}">
                  <a16:creationId xmlns:a16="http://schemas.microsoft.com/office/drawing/2014/main" id="{4DF128F1-6D12-522F-DEA2-768A58E554DF}"/>
                </a:ext>
              </a:extLst>
            </p:cNvPr>
            <p:cNvSpPr/>
            <p:nvPr/>
          </p:nvSpPr>
          <p:spPr>
            <a:xfrm rot="13500000">
              <a:off x="9889373" y="2437885"/>
              <a:ext cx="1997804" cy="1966453"/>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11814" h="2866120">
                  <a:moveTo>
                    <a:pt x="471664" y="2458802"/>
                  </a:moveTo>
                  <a:cubicBezTo>
                    <a:pt x="357166" y="2385749"/>
                    <a:pt x="174730" y="2490822"/>
                    <a:pt x="105824" y="2542641"/>
                  </a:cubicBezTo>
                  <a:cubicBezTo>
                    <a:pt x="-202440" y="2050465"/>
                    <a:pt x="201909" y="618068"/>
                    <a:pt x="813604" y="0"/>
                  </a:cubicBezTo>
                  <a:cubicBezTo>
                    <a:pt x="1404208" y="1243400"/>
                    <a:pt x="1761671" y="1495172"/>
                    <a:pt x="2911814" y="2098210"/>
                  </a:cubicBezTo>
                  <a:cubicBezTo>
                    <a:pt x="2183022" y="2806416"/>
                    <a:pt x="887096" y="2965922"/>
                    <a:pt x="376268" y="2813085"/>
                  </a:cubicBezTo>
                  <a:cubicBezTo>
                    <a:pt x="452956" y="2694443"/>
                    <a:pt x="495139" y="2601251"/>
                    <a:pt x="471664" y="2458802"/>
                  </a:cubicBezTo>
                  <a:close/>
                </a:path>
              </a:pathLst>
            </a:custGeom>
            <a:gradFill>
              <a:gsLst>
                <a:gs pos="96000">
                  <a:schemeClr val="bg2">
                    <a:lumMod val="25000"/>
                  </a:schemeClr>
                </a:gs>
                <a:gs pos="33000">
                  <a:schemeClr val="bg2">
                    <a:lumMod val="1000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 name="Oval 135">
              <a:extLst>
                <a:ext uri="{FF2B5EF4-FFF2-40B4-BE49-F238E27FC236}">
                  <a16:creationId xmlns:a16="http://schemas.microsoft.com/office/drawing/2014/main" id="{3F4B6089-947F-BA44-6244-0DBC3998FC7A}"/>
                </a:ext>
              </a:extLst>
            </p:cNvPr>
            <p:cNvSpPr/>
            <p:nvPr/>
          </p:nvSpPr>
          <p:spPr>
            <a:xfrm>
              <a:off x="10961141" y="2945608"/>
              <a:ext cx="285226" cy="285226"/>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Rounded Rectangle 44">
            <a:extLst>
              <a:ext uri="{FF2B5EF4-FFF2-40B4-BE49-F238E27FC236}">
                <a16:creationId xmlns:a16="http://schemas.microsoft.com/office/drawing/2014/main" id="{51F1A4AE-7731-B4D5-4E6B-E970799ED27C}"/>
              </a:ext>
            </a:extLst>
          </p:cNvPr>
          <p:cNvSpPr/>
          <p:nvPr/>
        </p:nvSpPr>
        <p:spPr>
          <a:xfrm>
            <a:off x="6506496" y="298472"/>
            <a:ext cx="2963119" cy="509286"/>
          </a:xfrm>
          <a:prstGeom prst="roundRect">
            <a:avLst>
              <a:gd name="adj" fmla="val 50000"/>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ounded Rectangle 41">
            <a:extLst>
              <a:ext uri="{FF2B5EF4-FFF2-40B4-BE49-F238E27FC236}">
                <a16:creationId xmlns:a16="http://schemas.microsoft.com/office/drawing/2014/main" id="{6F10979A-941C-9B54-650F-BB83575B7D57}"/>
              </a:ext>
            </a:extLst>
          </p:cNvPr>
          <p:cNvSpPr/>
          <p:nvPr/>
        </p:nvSpPr>
        <p:spPr>
          <a:xfrm>
            <a:off x="3334270" y="298472"/>
            <a:ext cx="2963119" cy="509286"/>
          </a:xfrm>
          <a:prstGeom prst="roundRect">
            <a:avLst>
              <a:gd name="adj" fmla="val 50000"/>
            </a:avLst>
          </a:prstGeom>
          <a:solidFill>
            <a:srgbClr val="FFEA8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ounded Rectangle 33">
            <a:extLst>
              <a:ext uri="{FF2B5EF4-FFF2-40B4-BE49-F238E27FC236}">
                <a16:creationId xmlns:a16="http://schemas.microsoft.com/office/drawing/2014/main" id="{62DB82EC-ED07-32E9-768D-4ADA67D46C20}"/>
              </a:ext>
            </a:extLst>
          </p:cNvPr>
          <p:cNvSpPr/>
          <p:nvPr/>
        </p:nvSpPr>
        <p:spPr>
          <a:xfrm>
            <a:off x="162046" y="298472"/>
            <a:ext cx="2963119" cy="509286"/>
          </a:xfrm>
          <a:prstGeom prst="roundRect">
            <a:avLst>
              <a:gd name="adj" fmla="val 50000"/>
            </a:avLst>
          </a:prstGeom>
          <a:solidFill>
            <a:srgbClr val="FFD63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ounded Rectangle 37">
            <a:extLst>
              <a:ext uri="{FF2B5EF4-FFF2-40B4-BE49-F238E27FC236}">
                <a16:creationId xmlns:a16="http://schemas.microsoft.com/office/drawing/2014/main" id="{1B559353-1AEE-4A06-D3F2-38D4986FC1EA}"/>
              </a:ext>
            </a:extLst>
          </p:cNvPr>
          <p:cNvSpPr/>
          <p:nvPr/>
        </p:nvSpPr>
        <p:spPr>
          <a:xfrm flipV="1">
            <a:off x="162045" y="6039968"/>
            <a:ext cx="2963119" cy="509286"/>
          </a:xfrm>
          <a:prstGeom prst="roundRect">
            <a:avLst>
              <a:gd name="adj" fmla="val 50000"/>
            </a:avLst>
          </a:prstGeom>
          <a:solidFill>
            <a:srgbClr val="AFFA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ounded Rectangle 38">
            <a:extLst>
              <a:ext uri="{FF2B5EF4-FFF2-40B4-BE49-F238E27FC236}">
                <a16:creationId xmlns:a16="http://schemas.microsoft.com/office/drawing/2014/main" id="{6FA3427B-E334-30AF-C6F7-841836E05147}"/>
              </a:ext>
            </a:extLst>
          </p:cNvPr>
          <p:cNvSpPr/>
          <p:nvPr/>
        </p:nvSpPr>
        <p:spPr>
          <a:xfrm flipV="1">
            <a:off x="3334270" y="6039968"/>
            <a:ext cx="2963119" cy="509286"/>
          </a:xfrm>
          <a:prstGeom prst="roundRect">
            <a:avLst>
              <a:gd name="adj" fmla="val 50000"/>
            </a:avLst>
          </a:prstGeom>
          <a:solidFill>
            <a:srgbClr val="D6F1F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ounded Rectangle 39">
            <a:extLst>
              <a:ext uri="{FF2B5EF4-FFF2-40B4-BE49-F238E27FC236}">
                <a16:creationId xmlns:a16="http://schemas.microsoft.com/office/drawing/2014/main" id="{F32B9A55-2FBC-D031-DA6A-8485F0201CD5}"/>
              </a:ext>
            </a:extLst>
          </p:cNvPr>
          <p:cNvSpPr/>
          <p:nvPr/>
        </p:nvSpPr>
        <p:spPr>
          <a:xfrm flipV="1">
            <a:off x="6506494" y="6039968"/>
            <a:ext cx="2963119" cy="509286"/>
          </a:xfrm>
          <a:prstGeom prst="roundRect">
            <a:avLst>
              <a:gd name="adj" fmla="val 50000"/>
            </a:avLst>
          </a:prstGeom>
          <a:solidFill>
            <a:srgbClr val="C1DA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8C7BD71A-2412-3957-C52F-4260353E64C3}"/>
              </a:ext>
            </a:extLst>
          </p:cNvPr>
          <p:cNvSpPr txBox="1"/>
          <p:nvPr/>
        </p:nvSpPr>
        <p:spPr>
          <a:xfrm>
            <a:off x="6538324" y="1176199"/>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56" name="TextBox 55">
            <a:extLst>
              <a:ext uri="{FF2B5EF4-FFF2-40B4-BE49-F238E27FC236}">
                <a16:creationId xmlns:a16="http://schemas.microsoft.com/office/drawing/2014/main" id="{4C29924B-0EED-4458-F042-7533CB0C16C2}"/>
              </a:ext>
            </a:extLst>
          </p:cNvPr>
          <p:cNvSpPr txBox="1"/>
          <p:nvPr/>
        </p:nvSpPr>
        <p:spPr>
          <a:xfrm>
            <a:off x="7248717" y="1863319"/>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58" name="TextBox 57">
            <a:extLst>
              <a:ext uri="{FF2B5EF4-FFF2-40B4-BE49-F238E27FC236}">
                <a16:creationId xmlns:a16="http://schemas.microsoft.com/office/drawing/2014/main" id="{D0DAB3E5-7504-9A6D-4E14-3607870C11EB}"/>
              </a:ext>
            </a:extLst>
          </p:cNvPr>
          <p:cNvSpPr txBox="1"/>
          <p:nvPr/>
        </p:nvSpPr>
        <p:spPr>
          <a:xfrm>
            <a:off x="7956704" y="2579492"/>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37" name="TextBox 36">
            <a:extLst>
              <a:ext uri="{FF2B5EF4-FFF2-40B4-BE49-F238E27FC236}">
                <a16:creationId xmlns:a16="http://schemas.microsoft.com/office/drawing/2014/main" id="{8B67434E-2833-5FC7-9A7C-6D46C02CC30C}"/>
              </a:ext>
            </a:extLst>
          </p:cNvPr>
          <p:cNvSpPr txBox="1"/>
          <p:nvPr/>
        </p:nvSpPr>
        <p:spPr>
          <a:xfrm>
            <a:off x="295608" y="383838"/>
            <a:ext cx="2696900" cy="337331"/>
          </a:xfrm>
          <a:prstGeom prst="rect">
            <a:avLst/>
          </a:prstGeom>
          <a:noFill/>
        </p:spPr>
        <p:txBody>
          <a:bodyPr wrap="square" lIns="0" tIns="0" rIns="0" bIns="0" rtlCol="0">
            <a:spAutoFit/>
          </a:bodyPr>
          <a:lstStyle/>
          <a:p>
            <a:r>
              <a:rPr lang="en-US" sz="2200" dirty="0">
                <a:latin typeface="Century Gothic" panose="020B0502020202020204" pitchFamily="34" charset="0"/>
              </a:rPr>
              <a:t>TEXT</a:t>
            </a:r>
          </a:p>
        </p:txBody>
      </p:sp>
      <p:sp>
        <p:nvSpPr>
          <p:cNvPr id="43" name="TextBox 42">
            <a:extLst>
              <a:ext uri="{FF2B5EF4-FFF2-40B4-BE49-F238E27FC236}">
                <a16:creationId xmlns:a16="http://schemas.microsoft.com/office/drawing/2014/main" id="{5133449A-446C-6F9C-C1B7-C0FFF70C83BB}"/>
              </a:ext>
            </a:extLst>
          </p:cNvPr>
          <p:cNvSpPr txBox="1"/>
          <p:nvPr/>
        </p:nvSpPr>
        <p:spPr>
          <a:xfrm>
            <a:off x="3467831" y="383838"/>
            <a:ext cx="2696901" cy="338554"/>
          </a:xfrm>
          <a:prstGeom prst="rect">
            <a:avLst/>
          </a:prstGeom>
          <a:noFill/>
        </p:spPr>
        <p:txBody>
          <a:bodyPr wrap="square" lIns="0" tIns="0" rIns="0" bIns="0" rtlCol="0">
            <a:spAutoFit/>
          </a:bodyPr>
          <a:lstStyle/>
          <a:p>
            <a:r>
              <a:rPr lang="en-US" sz="2200" dirty="0">
                <a:latin typeface="Century Gothic" panose="020B0502020202020204" pitchFamily="34" charset="0"/>
              </a:rPr>
              <a:t>TEXT</a:t>
            </a:r>
          </a:p>
        </p:txBody>
      </p:sp>
      <p:sp>
        <p:nvSpPr>
          <p:cNvPr id="46" name="TextBox 45">
            <a:extLst>
              <a:ext uri="{FF2B5EF4-FFF2-40B4-BE49-F238E27FC236}">
                <a16:creationId xmlns:a16="http://schemas.microsoft.com/office/drawing/2014/main" id="{86304543-D712-4F30-9300-CCB3F3456E84}"/>
              </a:ext>
            </a:extLst>
          </p:cNvPr>
          <p:cNvSpPr txBox="1"/>
          <p:nvPr/>
        </p:nvSpPr>
        <p:spPr>
          <a:xfrm>
            <a:off x="6640057" y="383838"/>
            <a:ext cx="2696901" cy="338554"/>
          </a:xfrm>
          <a:prstGeom prst="rect">
            <a:avLst/>
          </a:prstGeom>
          <a:noFill/>
        </p:spPr>
        <p:txBody>
          <a:bodyPr wrap="square" lIns="0" tIns="0" rIns="0" bIns="0" rtlCol="0">
            <a:spAutoFit/>
          </a:bodyPr>
          <a:lstStyle/>
          <a:p>
            <a:r>
              <a:rPr lang="en-US" sz="2200" dirty="0">
                <a:latin typeface="Century Gothic" panose="020B0502020202020204" pitchFamily="34" charset="0"/>
              </a:rPr>
              <a:t>TEXT</a:t>
            </a:r>
          </a:p>
        </p:txBody>
      </p:sp>
      <p:sp>
        <p:nvSpPr>
          <p:cNvPr id="41" name="TextBox 40">
            <a:extLst>
              <a:ext uri="{FF2B5EF4-FFF2-40B4-BE49-F238E27FC236}">
                <a16:creationId xmlns:a16="http://schemas.microsoft.com/office/drawing/2014/main" id="{97FD14BA-8341-4F57-F499-D472EA1B0A84}"/>
              </a:ext>
            </a:extLst>
          </p:cNvPr>
          <p:cNvSpPr txBox="1"/>
          <p:nvPr/>
        </p:nvSpPr>
        <p:spPr>
          <a:xfrm>
            <a:off x="295606" y="6125334"/>
            <a:ext cx="2696901" cy="338554"/>
          </a:xfrm>
          <a:prstGeom prst="rect">
            <a:avLst/>
          </a:prstGeom>
          <a:noFill/>
        </p:spPr>
        <p:txBody>
          <a:bodyPr wrap="square" lIns="0" tIns="0" rIns="0" bIns="0" rtlCol="0">
            <a:spAutoFit/>
          </a:bodyPr>
          <a:lstStyle/>
          <a:p>
            <a:r>
              <a:rPr lang="en-US" sz="2200" dirty="0">
                <a:latin typeface="Century Gothic" panose="020B0502020202020204" pitchFamily="34" charset="0"/>
              </a:rPr>
              <a:t>TEXT</a:t>
            </a:r>
          </a:p>
        </p:txBody>
      </p:sp>
      <p:sp>
        <p:nvSpPr>
          <p:cNvPr id="44" name="TextBox 43">
            <a:extLst>
              <a:ext uri="{FF2B5EF4-FFF2-40B4-BE49-F238E27FC236}">
                <a16:creationId xmlns:a16="http://schemas.microsoft.com/office/drawing/2014/main" id="{1871F2F7-9F41-3352-4133-E656E307304E}"/>
              </a:ext>
            </a:extLst>
          </p:cNvPr>
          <p:cNvSpPr txBox="1"/>
          <p:nvPr/>
        </p:nvSpPr>
        <p:spPr>
          <a:xfrm>
            <a:off x="3467830" y="6125334"/>
            <a:ext cx="2696901" cy="338554"/>
          </a:xfrm>
          <a:prstGeom prst="rect">
            <a:avLst/>
          </a:prstGeom>
          <a:noFill/>
        </p:spPr>
        <p:txBody>
          <a:bodyPr wrap="square" lIns="0" tIns="0" rIns="0" bIns="0" rtlCol="0">
            <a:spAutoFit/>
          </a:bodyPr>
          <a:lstStyle/>
          <a:p>
            <a:r>
              <a:rPr lang="en-US" sz="2200" dirty="0">
                <a:latin typeface="Century Gothic" panose="020B0502020202020204" pitchFamily="34" charset="0"/>
              </a:rPr>
              <a:t>TEXT</a:t>
            </a:r>
          </a:p>
        </p:txBody>
      </p:sp>
      <p:sp>
        <p:nvSpPr>
          <p:cNvPr id="47" name="TextBox 46">
            <a:extLst>
              <a:ext uri="{FF2B5EF4-FFF2-40B4-BE49-F238E27FC236}">
                <a16:creationId xmlns:a16="http://schemas.microsoft.com/office/drawing/2014/main" id="{71A5D1F6-0555-0C2B-165D-3CC88B0F9AC9}"/>
              </a:ext>
            </a:extLst>
          </p:cNvPr>
          <p:cNvSpPr txBox="1"/>
          <p:nvPr/>
        </p:nvSpPr>
        <p:spPr>
          <a:xfrm>
            <a:off x="6640056" y="6125334"/>
            <a:ext cx="2696901" cy="338554"/>
          </a:xfrm>
          <a:prstGeom prst="rect">
            <a:avLst/>
          </a:prstGeom>
          <a:noFill/>
        </p:spPr>
        <p:txBody>
          <a:bodyPr wrap="square" lIns="0" tIns="0" rIns="0" bIns="0" rtlCol="0">
            <a:spAutoFit/>
          </a:bodyPr>
          <a:lstStyle/>
          <a:p>
            <a:r>
              <a:rPr lang="en-US" sz="2200" dirty="0">
                <a:latin typeface="Century Gothic" panose="020B0502020202020204" pitchFamily="34" charset="0"/>
              </a:rPr>
              <a:t>TEXT</a:t>
            </a:r>
          </a:p>
        </p:txBody>
      </p:sp>
      <p:sp>
        <p:nvSpPr>
          <p:cNvPr id="70" name="TextBox 69">
            <a:extLst>
              <a:ext uri="{FF2B5EF4-FFF2-40B4-BE49-F238E27FC236}">
                <a16:creationId xmlns:a16="http://schemas.microsoft.com/office/drawing/2014/main" id="{A3A18558-2690-884A-3199-47858BFDDAFF}"/>
              </a:ext>
            </a:extLst>
          </p:cNvPr>
          <p:cNvSpPr txBox="1"/>
          <p:nvPr/>
        </p:nvSpPr>
        <p:spPr>
          <a:xfrm>
            <a:off x="3366098" y="1177733"/>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71" name="TextBox 70">
            <a:extLst>
              <a:ext uri="{FF2B5EF4-FFF2-40B4-BE49-F238E27FC236}">
                <a16:creationId xmlns:a16="http://schemas.microsoft.com/office/drawing/2014/main" id="{D5725808-7267-5A3C-69B8-7384F5C4ADCD}"/>
              </a:ext>
            </a:extLst>
          </p:cNvPr>
          <p:cNvSpPr txBox="1"/>
          <p:nvPr/>
        </p:nvSpPr>
        <p:spPr>
          <a:xfrm>
            <a:off x="4076491" y="1864853"/>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72" name="TextBox 71">
            <a:extLst>
              <a:ext uri="{FF2B5EF4-FFF2-40B4-BE49-F238E27FC236}">
                <a16:creationId xmlns:a16="http://schemas.microsoft.com/office/drawing/2014/main" id="{76E49127-AC1B-311F-3A81-070189FD1A62}"/>
              </a:ext>
            </a:extLst>
          </p:cNvPr>
          <p:cNvSpPr txBox="1"/>
          <p:nvPr/>
        </p:nvSpPr>
        <p:spPr>
          <a:xfrm>
            <a:off x="4784478" y="2581026"/>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77" name="TextBox 76">
            <a:extLst>
              <a:ext uri="{FF2B5EF4-FFF2-40B4-BE49-F238E27FC236}">
                <a16:creationId xmlns:a16="http://schemas.microsoft.com/office/drawing/2014/main" id="{EF35F95C-CF2B-DCD3-0808-38AA745DCE8F}"/>
              </a:ext>
            </a:extLst>
          </p:cNvPr>
          <p:cNvSpPr txBox="1"/>
          <p:nvPr/>
        </p:nvSpPr>
        <p:spPr>
          <a:xfrm>
            <a:off x="163499" y="1176199"/>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78" name="TextBox 77">
            <a:extLst>
              <a:ext uri="{FF2B5EF4-FFF2-40B4-BE49-F238E27FC236}">
                <a16:creationId xmlns:a16="http://schemas.microsoft.com/office/drawing/2014/main" id="{CB1200BB-8112-1900-F861-59A9A1EEE78C}"/>
              </a:ext>
            </a:extLst>
          </p:cNvPr>
          <p:cNvSpPr txBox="1"/>
          <p:nvPr/>
        </p:nvSpPr>
        <p:spPr>
          <a:xfrm>
            <a:off x="873892" y="1863319"/>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79" name="TextBox 78">
            <a:extLst>
              <a:ext uri="{FF2B5EF4-FFF2-40B4-BE49-F238E27FC236}">
                <a16:creationId xmlns:a16="http://schemas.microsoft.com/office/drawing/2014/main" id="{996A07B3-319B-FDC4-E939-BB5AAD107B42}"/>
              </a:ext>
            </a:extLst>
          </p:cNvPr>
          <p:cNvSpPr txBox="1"/>
          <p:nvPr/>
        </p:nvSpPr>
        <p:spPr>
          <a:xfrm>
            <a:off x="1581879" y="2579492"/>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86" name="TextBox 85">
            <a:extLst>
              <a:ext uri="{FF2B5EF4-FFF2-40B4-BE49-F238E27FC236}">
                <a16:creationId xmlns:a16="http://schemas.microsoft.com/office/drawing/2014/main" id="{AABCC653-5E0D-1548-A5E0-000A3CC364A3}"/>
              </a:ext>
            </a:extLst>
          </p:cNvPr>
          <p:cNvSpPr txBox="1"/>
          <p:nvPr/>
        </p:nvSpPr>
        <p:spPr>
          <a:xfrm rot="10800000" flipV="1">
            <a:off x="6532535" y="5434357"/>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87" name="TextBox 86">
            <a:extLst>
              <a:ext uri="{FF2B5EF4-FFF2-40B4-BE49-F238E27FC236}">
                <a16:creationId xmlns:a16="http://schemas.microsoft.com/office/drawing/2014/main" id="{1D4F84B0-1D1B-E4CA-CA21-25C43B291C0C}"/>
              </a:ext>
            </a:extLst>
          </p:cNvPr>
          <p:cNvSpPr txBox="1"/>
          <p:nvPr/>
        </p:nvSpPr>
        <p:spPr>
          <a:xfrm rot="10800000" flipV="1">
            <a:off x="7242928" y="4747237"/>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88" name="TextBox 87">
            <a:extLst>
              <a:ext uri="{FF2B5EF4-FFF2-40B4-BE49-F238E27FC236}">
                <a16:creationId xmlns:a16="http://schemas.microsoft.com/office/drawing/2014/main" id="{032BB44D-7A47-4FF6-7728-33BDA4DCED42}"/>
              </a:ext>
            </a:extLst>
          </p:cNvPr>
          <p:cNvSpPr txBox="1"/>
          <p:nvPr/>
        </p:nvSpPr>
        <p:spPr>
          <a:xfrm rot="10800000" flipV="1">
            <a:off x="7950915" y="4031064"/>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93" name="TextBox 92">
            <a:extLst>
              <a:ext uri="{FF2B5EF4-FFF2-40B4-BE49-F238E27FC236}">
                <a16:creationId xmlns:a16="http://schemas.microsoft.com/office/drawing/2014/main" id="{258D869E-E066-6C0E-5DD2-98482F016054}"/>
              </a:ext>
            </a:extLst>
          </p:cNvPr>
          <p:cNvSpPr txBox="1"/>
          <p:nvPr/>
        </p:nvSpPr>
        <p:spPr>
          <a:xfrm rot="10800000" flipV="1">
            <a:off x="3360309" y="5432823"/>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94" name="TextBox 93">
            <a:extLst>
              <a:ext uri="{FF2B5EF4-FFF2-40B4-BE49-F238E27FC236}">
                <a16:creationId xmlns:a16="http://schemas.microsoft.com/office/drawing/2014/main" id="{3589DB05-2E29-AA0A-C783-4451014399A7}"/>
              </a:ext>
            </a:extLst>
          </p:cNvPr>
          <p:cNvSpPr txBox="1"/>
          <p:nvPr/>
        </p:nvSpPr>
        <p:spPr>
          <a:xfrm rot="10800000" flipV="1">
            <a:off x="4070702" y="4745703"/>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95" name="TextBox 94">
            <a:extLst>
              <a:ext uri="{FF2B5EF4-FFF2-40B4-BE49-F238E27FC236}">
                <a16:creationId xmlns:a16="http://schemas.microsoft.com/office/drawing/2014/main" id="{A3AB1D6C-823F-D800-1546-2E95F29A457E}"/>
              </a:ext>
            </a:extLst>
          </p:cNvPr>
          <p:cNvSpPr txBox="1"/>
          <p:nvPr/>
        </p:nvSpPr>
        <p:spPr>
          <a:xfrm rot="10800000" flipV="1">
            <a:off x="4778689" y="4029530"/>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100" name="TextBox 99">
            <a:extLst>
              <a:ext uri="{FF2B5EF4-FFF2-40B4-BE49-F238E27FC236}">
                <a16:creationId xmlns:a16="http://schemas.microsoft.com/office/drawing/2014/main" id="{D4ECA409-E72F-9CBC-F272-61E8D9C63875}"/>
              </a:ext>
            </a:extLst>
          </p:cNvPr>
          <p:cNvSpPr txBox="1"/>
          <p:nvPr/>
        </p:nvSpPr>
        <p:spPr>
          <a:xfrm rot="10800000" flipV="1">
            <a:off x="157710" y="5434357"/>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101" name="TextBox 100">
            <a:extLst>
              <a:ext uri="{FF2B5EF4-FFF2-40B4-BE49-F238E27FC236}">
                <a16:creationId xmlns:a16="http://schemas.microsoft.com/office/drawing/2014/main" id="{BAF9985C-792B-0459-A44B-A98C2E2AC010}"/>
              </a:ext>
            </a:extLst>
          </p:cNvPr>
          <p:cNvSpPr txBox="1"/>
          <p:nvPr/>
        </p:nvSpPr>
        <p:spPr>
          <a:xfrm rot="10800000" flipV="1">
            <a:off x="868103" y="4747237"/>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102" name="TextBox 101">
            <a:extLst>
              <a:ext uri="{FF2B5EF4-FFF2-40B4-BE49-F238E27FC236}">
                <a16:creationId xmlns:a16="http://schemas.microsoft.com/office/drawing/2014/main" id="{B9081245-8C32-A49F-BB06-AA45DBFCDCDB}"/>
              </a:ext>
            </a:extLst>
          </p:cNvPr>
          <p:cNvSpPr txBox="1"/>
          <p:nvPr/>
        </p:nvSpPr>
        <p:spPr>
          <a:xfrm rot="10800000" flipV="1">
            <a:off x="1576090" y="4029530"/>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12478</TotalTime>
  <Words>222</Words>
  <Application>Microsoft Macintosh PowerPoint</Application>
  <PresentationFormat>Widescreen</PresentationFormat>
  <Paragraphs>34</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Allison Okonczak</cp:lastModifiedBy>
  <cp:revision>180</cp:revision>
  <cp:lastPrinted>2024-02-20T23:48:17Z</cp:lastPrinted>
  <dcterms:created xsi:type="dcterms:W3CDTF">2021-07-07T23:54:57Z</dcterms:created>
  <dcterms:modified xsi:type="dcterms:W3CDTF">2024-04-21T23:21:52Z</dcterms:modified>
</cp:coreProperties>
</file>