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3" autoAdjust="0"/>
    <p:restoredTop sz="96058"/>
  </p:normalViewPr>
  <p:slideViewPr>
    <p:cSldViewPr snapToGrid="0" snapToObjects="1">
      <p:cViewPr varScale="1">
        <p:scale>
          <a:sx n="128" d="100"/>
          <a:sy n="128" d="100"/>
        </p:scale>
        <p:origin x="29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smartsheet.com/try-it?trp=12009&amp;utm_source=template-powerpoint&amp;utm_medium=content&amp;utm_campaign=PowerPoint+Timeline+Fishbone+Diagram-powerpoint-12009&amp;lpa=PowerPoint+Timeline+Fishbone+Diagram+powerpoint+12009"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Timeline Fishbone Diagram Template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timeline fishbone diagram to depict the chronological progression of projects or events. Marketing teams, for example, might use this template to trace the development of campaigns over several years. Project managers can highlight key milestones and deadlines within a project's lifecycle. The timeline can also be used for problem analysis, such as mapping out causal factors across various time points.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a color-coded system for quick year-over-year comparison. The branching points provide space for detailed annotations of significant events or stages. Additionally, the design can accommodate a range of data points without compromising readability.</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7"/>
          <a:srcRect/>
          <a:stretch/>
        </p:blipFill>
        <p:spPr>
          <a:xfrm>
            <a:off x="5092069" y="1586554"/>
            <a:ext cx="6814487" cy="3833957"/>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687906"/>
            <a:ext cx="12996539" cy="646331"/>
          </a:xfrm>
          <a:prstGeom prst="rect">
            <a:avLst/>
          </a:prstGeom>
          <a:noFill/>
          <a:effectLst/>
        </p:spPr>
        <p:txBody>
          <a:bodyPr wrap="square" rtlCol="0">
            <a:spAutoFit/>
          </a:bodyPr>
          <a:lstStyle/>
          <a:p>
            <a:r>
              <a:rPr lang="en-US" sz="3600" b="1" dirty="0">
                <a:solidFill>
                  <a:srgbClr val="2E75B6"/>
                </a:solidFill>
                <a:latin typeface="Century Gothic" panose="020B0502020202020204" pitchFamily="34" charset="0"/>
              </a:rPr>
              <a:t>PowerPoint Timeline Fishbone Diagram Template</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12607</TotalTime>
  <Words>252</Words>
  <Application>Microsoft Macintosh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192</cp:revision>
  <cp:lastPrinted>2024-02-20T23:48:17Z</cp:lastPrinted>
  <dcterms:created xsi:type="dcterms:W3CDTF">2021-07-07T23:54:57Z</dcterms:created>
  <dcterms:modified xsi:type="dcterms:W3CDTF">2024-04-21T23:25:15Z</dcterms:modified>
</cp:coreProperties>
</file>