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60" autoAdjust="0"/>
    <p:restoredTop sz="96058"/>
  </p:normalViewPr>
  <p:slideViewPr>
    <p:cSldViewPr snapToGrid="0" snapToObjects="1">
      <p:cViewPr varScale="1">
        <p:scale>
          <a:sx n="123" d="100"/>
          <a:sy n="123" d="100"/>
        </p:scale>
        <p:origin x="208" y="29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5/13/24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5/13/24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41&amp;utm_source=template-powerpoint&amp;utm_medium=content&amp;utm_campaign=6+Prong+Fishbone+Diagram-powerpoint-12041&amp;lpa=6+Prong+Fishbone+Diagram+powerpoint+12041"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bg1"/>
                </a:solidFill>
                <a:latin typeface="Century Gothic" panose="020B0502020202020204" pitchFamily="34" charset="0"/>
              </a:rPr>
              <a:t>6-Prong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chemeClr val="bg1"/>
                </a:solidFill>
                <a:effectLst/>
                <a:latin typeface="Century Gothic" panose="020B0502020202020204" pitchFamily="34" charset="0"/>
              </a:rPr>
              <a:t>When to Use This Template: </a:t>
            </a:r>
            <a:r>
              <a:rPr lang="en-US" sz="1300" i="0" u="none" strike="noStrike" dirty="0">
                <a:solidFill>
                  <a:schemeClr val="bg1"/>
                </a:solidFill>
                <a:effectLst/>
                <a:latin typeface="Century Gothic" panose="020B0502020202020204" pitchFamily="34" charset="0"/>
              </a:rPr>
              <a:t>This fishbone template aids in presenting complex data in an easily digestible format. You can break down a central problem into six categories or causes, summarize important details, and engage your audience in a structured problem-solving dialogue. </a:t>
            </a:r>
          </a:p>
          <a:p>
            <a:pPr algn="l" rtl="0">
              <a:lnSpc>
                <a:spcPct val="150000"/>
              </a:lnSpc>
              <a:spcBef>
                <a:spcPts val="0"/>
              </a:spcBef>
              <a:spcAft>
                <a:spcPts val="0"/>
              </a:spcAft>
            </a:pPr>
            <a:r>
              <a:rPr lang="en-US" sz="1300" i="0" u="none" strike="noStrike" dirty="0">
                <a:solidFill>
                  <a:schemeClr val="bg1"/>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chemeClr val="bg1"/>
                </a:solidFill>
                <a:effectLst/>
                <a:latin typeface="Century Gothic" panose="020B0502020202020204" pitchFamily="34" charset="0"/>
              </a:rPr>
              <a:t>Notable Template Features: </a:t>
            </a:r>
            <a:r>
              <a:rPr lang="en-US" sz="1300" i="0" u="none" strike="noStrike" dirty="0">
                <a:solidFill>
                  <a:schemeClr val="bg1"/>
                </a:solidFill>
                <a:effectLst/>
                <a:latin typeface="Century Gothic" panose="020B0502020202020204" pitchFamily="34" charset="0"/>
              </a:rPr>
              <a:t>A clean, spacious design ensures that each block of text is readable and distinct. The six-section format allows for an organized and detailed content presentation. Each section provides space for elaborating on individual causes or categories with a clear linkage to the main issue.</a:t>
            </a:r>
            <a:endParaRPr lang="en-US" sz="13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2069" y="1588371"/>
            <a:ext cx="6814487" cy="383032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The six-section format allows for an organized and detailed content presentation.</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Each section provides space for elaborating on individual causes or categories with a clear linkage to the main issue.</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A clean, spacious design ensures that each block of text is readable and distinct.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6</a:t>
            </a:r>
            <a:endParaRPr lang="en-US" dirty="0">
              <a:solidFill>
                <a:schemeClr val="bg1"/>
              </a:solidFill>
              <a:latin typeface="Century Gothic" panose="020B0502020202020204" pitchFamily="34" charset="0"/>
            </a:endParaRP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5</a:t>
            </a:r>
            <a:endParaRPr lang="en-US" dirty="0">
              <a:solidFill>
                <a:schemeClr val="bg1"/>
              </a:solidFill>
              <a:latin typeface="Century Gothic" panose="020B0502020202020204" pitchFamily="34" charset="0"/>
            </a:endParaRP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4</a:t>
            </a:r>
            <a:endParaRPr lang="en-US" dirty="0">
              <a:solidFill>
                <a:schemeClr val="bg1"/>
              </a:solidFill>
              <a:latin typeface="Century Gothic" panose="020B0502020202020204" pitchFamily="34" charset="0"/>
            </a:endParaRP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…and engage your audience in a structured problem-solving dialogue.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3</a:t>
            </a:r>
            <a:endParaRPr lang="en-US" dirty="0">
              <a:solidFill>
                <a:schemeClr val="bg1"/>
              </a:solidFill>
              <a:latin typeface="Century Gothic" panose="020B0502020202020204" pitchFamily="34" charset="0"/>
            </a:endParaRP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You can break down a central problem into six categories or causes, summarize important details,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2</a:t>
            </a:r>
            <a:endParaRPr lang="en-US" dirty="0">
              <a:solidFill>
                <a:schemeClr val="bg1"/>
              </a:solidFill>
              <a:latin typeface="Century Gothic" panose="020B0502020202020204" pitchFamily="34" charset="0"/>
            </a:endParaRP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This fishbone template aids in presenting complex data in an easily digestible format.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1</a:t>
            </a:r>
            <a:endParaRPr lang="en-US" dirty="0">
              <a:solidFill>
                <a:schemeClr val="bg1"/>
              </a:solidFill>
              <a:latin typeface="Century Gothic" panose="020B0502020202020204" pitchFamily="34" charset="0"/>
            </a:endParaRP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a:r>
              <a:rPr lang="en-US" sz="1100" dirty="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Text</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Text</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r>
              <a:rPr lang="en-US" sz="1600" dirty="0">
                <a:solidFill>
                  <a:srgbClr val="1E6864"/>
                </a:solidFill>
                <a:latin typeface="Century Gothic" panose="020B0502020202020204" pitchFamily="34" charset="0"/>
              </a:rPr>
              <a:t>Text</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6</a:t>
            </a:r>
            <a:endParaRPr lang="en-US" dirty="0">
              <a:solidFill>
                <a:schemeClr val="bg1"/>
              </a:solidFill>
              <a:latin typeface="Century Gothic" panose="020B0502020202020204" pitchFamily="34" charset="0"/>
            </a:endParaRP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5</a:t>
            </a:r>
            <a:endParaRPr lang="en-US" dirty="0">
              <a:solidFill>
                <a:schemeClr val="bg1"/>
              </a:solidFill>
              <a:latin typeface="Century Gothic" panose="020B0502020202020204" pitchFamily="34" charset="0"/>
            </a:endParaRP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4</a:t>
            </a:r>
            <a:endParaRPr lang="en-US" dirty="0">
              <a:solidFill>
                <a:schemeClr val="bg1"/>
              </a:solidFill>
              <a:latin typeface="Century Gothic" panose="020B0502020202020204" pitchFamily="34" charset="0"/>
            </a:endParaRP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Text</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3</a:t>
            </a:r>
            <a:endParaRPr lang="en-US" dirty="0">
              <a:solidFill>
                <a:schemeClr val="bg1"/>
              </a:solidFill>
              <a:latin typeface="Century Gothic" panose="020B0502020202020204" pitchFamily="34" charset="0"/>
            </a:endParaRP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Text</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2</a:t>
            </a:r>
            <a:endParaRPr lang="en-US" dirty="0">
              <a:solidFill>
                <a:schemeClr val="bg1"/>
              </a:solidFill>
              <a:latin typeface="Century Gothic" panose="020B0502020202020204" pitchFamily="34" charset="0"/>
            </a:endParaRP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r>
              <a:rPr lang="en-US" sz="1600" dirty="0">
                <a:solidFill>
                  <a:srgbClr val="1E6864"/>
                </a:solidFill>
                <a:latin typeface="Century Gothic" panose="020B0502020202020204" pitchFamily="34" charset="0"/>
              </a:rPr>
              <a:t>Text</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Century Gothic" panose="020B0502020202020204" pitchFamily="34" charset="0"/>
              </a:rPr>
              <a:t>Text</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r>
              <a:rPr lang="en-US" sz="1600" dirty="0">
                <a:solidFill>
                  <a:schemeClr val="bg1"/>
                </a:solidFill>
                <a:latin typeface="Century Gothic" panose="020B0502020202020204" pitchFamily="34" charset="0"/>
              </a:rPr>
              <a:t>CATEGORY</a:t>
            </a:r>
            <a:r>
              <a:rPr lang="en-US" dirty="0">
                <a:solidFill>
                  <a:schemeClr val="bg1"/>
                </a:solidFill>
                <a:latin typeface="Century Gothic" panose="020B0502020202020204" pitchFamily="34" charset="0"/>
              </a:rPr>
              <a:t> </a:t>
            </a:r>
            <a:r>
              <a:rPr lang="en-US" sz="2000" dirty="0">
                <a:solidFill>
                  <a:schemeClr val="bg1"/>
                </a:solidFill>
                <a:latin typeface="Century Gothic" panose="020B0502020202020204" pitchFamily="34" charset="0"/>
              </a:rPr>
              <a:t>1</a:t>
            </a:r>
            <a:endParaRPr lang="en-US" dirty="0">
              <a:solidFill>
                <a:schemeClr val="bg1"/>
              </a:solidFill>
              <a:latin typeface="Century Gothic" panose="020B0502020202020204" pitchFamily="34" charset="0"/>
            </a:endParaRP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a:r>
              <a:rPr lang="en-US" sz="1100" dirty="0">
                <a:solidFill>
                  <a:srgbClr val="1E6864"/>
                </a:solidFill>
                <a:latin typeface="Century Gothic" panose="020B0502020202020204" pitchFamily="34" charset="0"/>
              </a:rPr>
              <a:t>Text</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12700</TotalTime>
  <Words>327</Words>
  <Application>Microsoft Macintosh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194</cp:revision>
  <cp:lastPrinted>2024-02-20T23:48:17Z</cp:lastPrinted>
  <dcterms:created xsi:type="dcterms:W3CDTF">2021-07-07T23:54:57Z</dcterms:created>
  <dcterms:modified xsi:type="dcterms:W3CDTF">2024-05-13T15:32:08Z</dcterms:modified>
</cp:coreProperties>
</file>