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D6F1FB"/>
    <a:srgbClr val="AFFAFF"/>
    <a:srgbClr val="FFD63F"/>
    <a:srgbClr val="FFEA86"/>
    <a:srgbClr val="FFBEA0"/>
    <a:srgbClr val="FFC574"/>
    <a:srgbClr val="E0F6C0"/>
    <a:srgbClr val="EEFFCA"/>
    <a:srgbClr val="C1D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9" autoAdjust="0"/>
    <p:restoredTop sz="96058"/>
  </p:normalViewPr>
  <p:slideViewPr>
    <p:cSldViewPr snapToGrid="0" snapToObjects="1">
      <p:cViewPr varScale="1">
        <p:scale>
          <a:sx n="128" d="100"/>
          <a:sy n="128" d="100"/>
        </p:scale>
        <p:origin x="37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41&amp;utm_source=template-powerpoint&amp;utm_medium=content&amp;utm_campaign=Bold+Fishbone+Diagram-powerpoint-12041&amp;lpa=Bold+Fishbone+Diagram+powerpoint+1204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Bold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255396"/>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Use this fishbone template in strategic planning sessions where clarity on the factors contributing to a business challenge is critical. Brainstorm with team members to drill down into specific elements of a larger problem and uncover the root causes of issues.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offers bold lines that clearly separate different categories or causes and enhance readability, keeping team members focused and engaged. The slide includes ample space for text so that teams can articulate and map out complex issues.</a:t>
            </a:r>
          </a:p>
          <a:p>
            <a:pPr algn="l" rtl="0">
              <a:lnSpc>
                <a:spcPct val="15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88835" y="1580089"/>
            <a:ext cx="6820954" cy="384688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ounded Rectangle 49">
            <a:extLst>
              <a:ext uri="{FF2B5EF4-FFF2-40B4-BE49-F238E27FC236}">
                <a16:creationId xmlns:a16="http://schemas.microsoft.com/office/drawing/2014/main" id="{94AD5568-9B71-5A1F-EC5F-900CA4FBA0B1}"/>
              </a:ext>
            </a:extLst>
          </p:cNvPr>
          <p:cNvSpPr/>
          <p:nvPr/>
        </p:nvSpPr>
        <p:spPr>
          <a:xfrm>
            <a:off x="662807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a:extLst>
              <a:ext uri="{FF2B5EF4-FFF2-40B4-BE49-F238E27FC236}">
                <a16:creationId xmlns:a16="http://schemas.microsoft.com/office/drawing/2014/main" id="{D4AF3CF3-B1FC-AA42-1F51-9075AA3BBB0D}"/>
              </a:ext>
            </a:extLst>
          </p:cNvPr>
          <p:cNvSpPr/>
          <p:nvPr/>
        </p:nvSpPr>
        <p:spPr>
          <a:xfrm>
            <a:off x="3455848"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a:extLst>
              <a:ext uri="{FF2B5EF4-FFF2-40B4-BE49-F238E27FC236}">
                <a16:creationId xmlns:a16="http://schemas.microsoft.com/office/drawing/2014/main" id="{609D9F56-016F-2173-33B6-940547BDCBF6}"/>
              </a:ext>
            </a:extLst>
          </p:cNvPr>
          <p:cNvSpPr/>
          <p:nvPr/>
        </p:nvSpPr>
        <p:spPr>
          <a:xfrm>
            <a:off x="28362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a:extLst>
              <a:ext uri="{FF2B5EF4-FFF2-40B4-BE49-F238E27FC236}">
                <a16:creationId xmlns:a16="http://schemas.microsoft.com/office/drawing/2014/main" id="{A98AC425-58B2-924D-B31F-C5242E906AD2}"/>
              </a:ext>
            </a:extLst>
          </p:cNvPr>
          <p:cNvSpPr/>
          <p:nvPr/>
        </p:nvSpPr>
        <p:spPr>
          <a:xfrm>
            <a:off x="662807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B85FD8F0-FEA1-1C70-6195-1837BB7A7D2E}"/>
              </a:ext>
            </a:extLst>
          </p:cNvPr>
          <p:cNvSpPr/>
          <p:nvPr/>
        </p:nvSpPr>
        <p:spPr>
          <a:xfrm>
            <a:off x="3455848"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a:extLst>
              <a:ext uri="{FF2B5EF4-FFF2-40B4-BE49-F238E27FC236}">
                <a16:creationId xmlns:a16="http://schemas.microsoft.com/office/drawing/2014/main" id="{E8A3D416-6277-4E99-3A35-A1E2F19A156F}"/>
              </a:ext>
            </a:extLst>
          </p:cNvPr>
          <p:cNvSpPr/>
          <p:nvPr/>
        </p:nvSpPr>
        <p:spPr>
          <a:xfrm>
            <a:off x="28362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563889"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569678"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a:cxnSpLocks/>
          </p:cNvCxnSpPr>
          <p:nvPr/>
        </p:nvCxnSpPr>
        <p:spPr>
          <a:xfrm>
            <a:off x="5397452" y="88121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a:cxnSpLocks/>
          </p:cNvCxnSpPr>
          <p:nvPr/>
        </p:nvCxnSpPr>
        <p:spPr>
          <a:xfrm>
            <a:off x="2194853"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391663" y="366063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1213337" y="3313659"/>
            <a:ext cx="9970319" cy="214902"/>
          </a:xfrm>
          <a:prstGeom prst="roundRect">
            <a:avLst>
              <a:gd name="adj" fmla="val 50000"/>
            </a:avLst>
          </a:prstGeom>
          <a:gradFill>
            <a:gsLst>
              <a:gs pos="35000">
                <a:schemeClr val="tx1">
                  <a:lumMod val="65000"/>
                  <a:lumOff val="35000"/>
                </a:schemeClr>
              </a:gs>
              <a:gs pos="0">
                <a:schemeClr val="bg2">
                  <a:lumMod val="75000"/>
                </a:schemeClr>
              </a:gs>
              <a:gs pos="89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chemeClr val="bg2">
                  <a:lumMod val="25000"/>
                </a:schemeClr>
              </a:gs>
              <a:gs pos="80000">
                <a:schemeClr val="bg2">
                  <a:lumMod val="75000"/>
                </a:schemeClr>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433859" y="2186711"/>
            <a:ext cx="2336573" cy="2373825"/>
            <a:chOff x="9905048" y="2422210"/>
            <a:chExt cx="1966453" cy="1997804"/>
          </a:xfrm>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adFill>
              <a:gsLst>
                <a:gs pos="96000">
                  <a:schemeClr val="bg2">
                    <a:lumMod val="25000"/>
                  </a:schemeClr>
                </a:gs>
                <a:gs pos="33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ounded Rectangle 44">
            <a:extLst>
              <a:ext uri="{FF2B5EF4-FFF2-40B4-BE49-F238E27FC236}">
                <a16:creationId xmlns:a16="http://schemas.microsoft.com/office/drawing/2014/main" id="{51F1A4AE-7731-B4D5-4E6B-E970799ED27C}"/>
              </a:ext>
            </a:extLst>
          </p:cNvPr>
          <p:cNvSpPr/>
          <p:nvPr/>
        </p:nvSpPr>
        <p:spPr>
          <a:xfrm>
            <a:off x="6506496" y="298472"/>
            <a:ext cx="2963119" cy="509286"/>
          </a:xfrm>
          <a:prstGeom prst="roundRect">
            <a:avLst>
              <a:gd name="adj" fmla="val 5000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298472"/>
            <a:ext cx="2963119" cy="509286"/>
          </a:xfrm>
          <a:prstGeom prst="roundRect">
            <a:avLst>
              <a:gd name="adj" fmla="val 50000"/>
            </a:avLst>
          </a:prstGeom>
          <a:solidFill>
            <a:srgbClr val="FFEA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298472"/>
            <a:ext cx="2963119" cy="509286"/>
          </a:xfrm>
          <a:prstGeom prst="roundRect">
            <a:avLst>
              <a:gd name="adj" fmla="val 50000"/>
            </a:avLst>
          </a:prstGeom>
          <a:solidFill>
            <a:srgbClr val="FFD6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6039968"/>
            <a:ext cx="2963119" cy="509286"/>
          </a:xfrm>
          <a:prstGeom prst="roundRect">
            <a:avLst>
              <a:gd name="adj" fmla="val 50000"/>
            </a:avLst>
          </a:prstGeom>
          <a:solidFill>
            <a:srgbClr val="AFF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6039968"/>
            <a:ext cx="2963119" cy="509286"/>
          </a:xfrm>
          <a:prstGeom prst="roundRect">
            <a:avLst>
              <a:gd name="adj" fmla="val 50000"/>
            </a:avLst>
          </a:prstGeom>
          <a:solidFill>
            <a:srgbClr val="D6F1F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6039968"/>
            <a:ext cx="2963119" cy="509286"/>
          </a:xfrm>
          <a:prstGeom prst="roundRect">
            <a:avLst>
              <a:gd name="adj" fmla="val 50000"/>
            </a:avLst>
          </a:prstGeom>
          <a:solidFill>
            <a:srgbClr val="C1D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6538324" y="117619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248717" y="186331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58" name="TextBox 57">
            <a:extLst>
              <a:ext uri="{FF2B5EF4-FFF2-40B4-BE49-F238E27FC236}">
                <a16:creationId xmlns:a16="http://schemas.microsoft.com/office/drawing/2014/main" id="{D0DAB3E5-7504-9A6D-4E14-3607870C11EB}"/>
              </a:ext>
            </a:extLst>
          </p:cNvPr>
          <p:cNvSpPr txBox="1"/>
          <p:nvPr/>
        </p:nvSpPr>
        <p:spPr>
          <a:xfrm>
            <a:off x="7956704" y="2579492"/>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383838"/>
            <a:ext cx="2696900" cy="337331"/>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383838"/>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7" y="383838"/>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25334"/>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0" y="6125334"/>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25334"/>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70" name="TextBox 69">
            <a:extLst>
              <a:ext uri="{FF2B5EF4-FFF2-40B4-BE49-F238E27FC236}">
                <a16:creationId xmlns:a16="http://schemas.microsoft.com/office/drawing/2014/main" id="{A3A18558-2690-884A-3199-47858BFDDAFF}"/>
              </a:ext>
            </a:extLst>
          </p:cNvPr>
          <p:cNvSpPr txBox="1"/>
          <p:nvPr/>
        </p:nvSpPr>
        <p:spPr>
          <a:xfrm>
            <a:off x="3366098" y="117773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076491" y="186485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784478" y="2581026"/>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63499" y="117619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532535" y="543435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242928" y="474723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950915" y="4031064"/>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360309" y="543282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070702" y="474570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778689" y="4029530"/>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435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723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29530"/>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12478</TotalTime>
  <Words>221</Words>
  <Application>Microsoft Macintosh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181</cp:revision>
  <cp:lastPrinted>2024-02-20T23:48:17Z</cp:lastPrinted>
  <dcterms:created xsi:type="dcterms:W3CDTF">2021-07-07T23:54:57Z</dcterms:created>
  <dcterms:modified xsi:type="dcterms:W3CDTF">2024-05-13T15:33:17Z</dcterms:modified>
</cp:coreProperties>
</file>