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96058"/>
  </p:normalViewPr>
  <p:slideViewPr>
    <p:cSldViewPr snapToGrid="0" snapToObjects="1">
      <p:cViewPr varScale="1">
        <p:scale>
          <a:sx n="128" d="100"/>
          <a:sy n="128" d="100"/>
        </p:scale>
        <p:origin x="3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41&amp;utm_source=template-powerpoint&amp;utm_medium=content&amp;utm_campaign=Simple+Fishbone+Diagram-powerpoint-12041&amp;lpa=Simple+Fishbone+Diagram+powerpoint+1204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Choose this fishbone design when you want to deliver a clear and impactful presentation of the causes of an issue. Using minimal text, highlight the factors contributing to business or educational scenarios, performance obstacles, or operational inefficiencies.</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diagram is streamlined to facilitate a clear, focused delivery, allowing presenters to emphasize key points. Each segment of the fishbone naturally draws the eye and directs attention to the written content. This enables viewers to quickly grasp important information and the relationship between different elements.</a:t>
            </a:r>
            <a:endParaRPr lang="en-US" sz="1300" dirty="0">
              <a:solidFill>
                <a:srgbClr val="000000"/>
              </a:solidFill>
              <a:latin typeface="Century Gothic" panose="020B0502020202020204" pitchFamily="34" charset="0"/>
            </a:endParaRP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3994" y="1585628"/>
            <a:ext cx="6810637" cy="383580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One</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Two</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Five</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Six</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Three</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Four</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Seven</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Eight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12616</TotalTime>
  <Words>222</Words>
  <Application>Microsoft Macintosh PowerPoint</Application>
  <PresentationFormat>Widescreen</PresentationFormat>
  <Paragraphs>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194</cp:revision>
  <cp:lastPrinted>2024-02-20T23:48:17Z</cp:lastPrinted>
  <dcterms:created xsi:type="dcterms:W3CDTF">2021-07-07T23:54:57Z</dcterms:created>
  <dcterms:modified xsi:type="dcterms:W3CDTF">2024-05-13T15:31:47Z</dcterms:modified>
</cp:coreProperties>
</file>